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7" r:id="rId2"/>
    <p:sldId id="258" r:id="rId3"/>
    <p:sldId id="281" r:id="rId4"/>
    <p:sldId id="260" r:id="rId5"/>
    <p:sldId id="262" r:id="rId6"/>
    <p:sldId id="282" r:id="rId7"/>
    <p:sldId id="283" r:id="rId8"/>
    <p:sldId id="284" r:id="rId9"/>
    <p:sldId id="285" r:id="rId10"/>
    <p:sldId id="264" r:id="rId11"/>
    <p:sldId id="266" r:id="rId12"/>
    <p:sldId id="286" r:id="rId13"/>
    <p:sldId id="265" r:id="rId14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6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5F1E07-1CEE-4AA0-8119-FC7A543F737F}" type="doc">
      <dgm:prSet loTypeId="urn:microsoft.com/office/officeart/2005/8/layout/hierarchy5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FCD81C9-11BE-4B72-84A2-C724A2F96702}">
      <dgm:prSet phldrT="[Text]"/>
      <dgm:spPr/>
      <dgm:t>
        <a:bodyPr/>
        <a:lstStyle/>
        <a:p>
          <a:r>
            <a:rPr lang="cs-CZ" smtClean="0"/>
            <a:t>živnosti</a:t>
          </a:r>
          <a:endParaRPr lang="cs-CZ" dirty="0"/>
        </a:p>
      </dgm:t>
    </dgm:pt>
    <dgm:pt modelId="{7F39DFE4-EA98-4E0F-B059-894AF4C208C9}" type="parTrans" cxnId="{AB66CCE3-E17C-4DBF-88D1-7A3975701EE9}">
      <dgm:prSet/>
      <dgm:spPr/>
      <dgm:t>
        <a:bodyPr/>
        <a:lstStyle/>
        <a:p>
          <a:endParaRPr lang="cs-CZ"/>
        </a:p>
      </dgm:t>
    </dgm:pt>
    <dgm:pt modelId="{7E08B8EE-2837-4F41-9565-96C3DBA38D6B}" type="sibTrans" cxnId="{AB66CCE3-E17C-4DBF-88D1-7A3975701EE9}">
      <dgm:prSet/>
      <dgm:spPr/>
      <dgm:t>
        <a:bodyPr/>
        <a:lstStyle/>
        <a:p>
          <a:endParaRPr lang="cs-CZ"/>
        </a:p>
      </dgm:t>
    </dgm:pt>
    <dgm:pt modelId="{71EA8930-6D7C-437C-B1DE-3EBAA0CC2571}">
      <dgm:prSet phldrT="[Text]"/>
      <dgm:spPr/>
      <dgm:t>
        <a:bodyPr/>
        <a:lstStyle/>
        <a:p>
          <a:r>
            <a:rPr lang="cs-CZ" smtClean="0"/>
            <a:t>předmět podnikání</a:t>
          </a:r>
          <a:endParaRPr lang="cs-CZ" dirty="0"/>
        </a:p>
      </dgm:t>
    </dgm:pt>
    <dgm:pt modelId="{E25A4B8A-F91A-4F81-A987-88E3CCD81719}" type="parTrans" cxnId="{10E0EE9C-1730-41BF-B5FD-A2501419C49F}">
      <dgm:prSet/>
      <dgm:spPr/>
      <dgm:t>
        <a:bodyPr/>
        <a:lstStyle/>
        <a:p>
          <a:endParaRPr lang="cs-CZ"/>
        </a:p>
      </dgm:t>
    </dgm:pt>
    <dgm:pt modelId="{9289FD83-3884-450F-A715-5F037C0BE720}" type="sibTrans" cxnId="{10E0EE9C-1730-41BF-B5FD-A2501419C49F}">
      <dgm:prSet/>
      <dgm:spPr/>
      <dgm:t>
        <a:bodyPr/>
        <a:lstStyle/>
        <a:p>
          <a:endParaRPr lang="cs-CZ"/>
        </a:p>
      </dgm:t>
    </dgm:pt>
    <dgm:pt modelId="{FB7F5011-DCFF-4774-A3BB-D5AECCF6B452}">
      <dgm:prSet phldrT="[Text]"/>
      <dgm:spPr/>
      <dgm:t>
        <a:bodyPr/>
        <a:lstStyle/>
        <a:p>
          <a:r>
            <a:rPr lang="cs-CZ" smtClean="0"/>
            <a:t>1.ohlašovací</a:t>
          </a:r>
        </a:p>
        <a:p>
          <a:r>
            <a:rPr lang="cs-CZ" smtClean="0"/>
            <a:t>2.koncesované</a:t>
          </a:r>
          <a:endParaRPr lang="cs-CZ" dirty="0"/>
        </a:p>
      </dgm:t>
    </dgm:pt>
    <dgm:pt modelId="{FD5D6824-31F5-4B6A-AED2-5AEB6968ACF3}" type="parTrans" cxnId="{9613CC2E-0968-4AF7-BEB1-65C39721E85A}">
      <dgm:prSet/>
      <dgm:spPr/>
      <dgm:t>
        <a:bodyPr/>
        <a:lstStyle/>
        <a:p>
          <a:endParaRPr lang="cs-CZ"/>
        </a:p>
      </dgm:t>
    </dgm:pt>
    <dgm:pt modelId="{D574E00B-B9D0-4BB9-A395-76BBE6040FD0}" type="sibTrans" cxnId="{9613CC2E-0968-4AF7-BEB1-65C39721E85A}">
      <dgm:prSet/>
      <dgm:spPr/>
      <dgm:t>
        <a:bodyPr/>
        <a:lstStyle/>
        <a:p>
          <a:endParaRPr lang="cs-CZ"/>
        </a:p>
      </dgm:t>
    </dgm:pt>
    <dgm:pt modelId="{A12ADBA1-B197-4066-B96A-9DB553F6E5AB}">
      <dgm:prSet phldrT="[Text]"/>
      <dgm:spPr/>
      <dgm:t>
        <a:bodyPr/>
        <a:lstStyle/>
        <a:p>
          <a:r>
            <a:rPr lang="cs-CZ" dirty="0" smtClean="0"/>
            <a:t>Rozlišujeme</a:t>
          </a:r>
          <a:endParaRPr lang="cs-CZ" dirty="0"/>
        </a:p>
      </dgm:t>
    </dgm:pt>
    <dgm:pt modelId="{CD29A696-612E-42D0-B9EB-1109DD173347}" type="parTrans" cxnId="{9894386D-D956-4C49-B318-B7BF480C67EF}">
      <dgm:prSet/>
      <dgm:spPr/>
      <dgm:t>
        <a:bodyPr/>
        <a:lstStyle/>
        <a:p>
          <a:endParaRPr lang="cs-CZ"/>
        </a:p>
      </dgm:t>
    </dgm:pt>
    <dgm:pt modelId="{9BD1052D-57EC-4124-8782-A57B137424B7}" type="sibTrans" cxnId="{9894386D-D956-4C49-B318-B7BF480C67EF}">
      <dgm:prSet/>
      <dgm:spPr/>
      <dgm:t>
        <a:bodyPr/>
        <a:lstStyle/>
        <a:p>
          <a:endParaRPr lang="cs-CZ"/>
        </a:p>
      </dgm:t>
    </dgm:pt>
    <dgm:pt modelId="{9EE1F000-855D-4976-B56B-AAB34098EEAE}" type="pres">
      <dgm:prSet presAssocID="{975F1E07-1CEE-4AA0-8119-FC7A543F737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2F58ED1-750F-48FB-8944-056636D000D4}" type="pres">
      <dgm:prSet presAssocID="{975F1E07-1CEE-4AA0-8119-FC7A543F737F}" presName="hierFlow" presStyleCnt="0"/>
      <dgm:spPr/>
    </dgm:pt>
    <dgm:pt modelId="{73C43580-E647-4F68-A4FA-654CB309B77C}" type="pres">
      <dgm:prSet presAssocID="{975F1E07-1CEE-4AA0-8119-FC7A543F737F}" presName="firstBuf" presStyleCnt="0"/>
      <dgm:spPr/>
    </dgm:pt>
    <dgm:pt modelId="{787FB262-4C13-4FF9-AFAE-5F3DF57CCAC9}" type="pres">
      <dgm:prSet presAssocID="{975F1E07-1CEE-4AA0-8119-FC7A543F737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7C0FCC4-D791-4A03-9DD8-0B6AC229B5BB}" type="pres">
      <dgm:prSet presAssocID="{BFCD81C9-11BE-4B72-84A2-C724A2F96702}" presName="Name17" presStyleCnt="0"/>
      <dgm:spPr/>
    </dgm:pt>
    <dgm:pt modelId="{D5D1BF06-1562-4040-8502-49A07D422A1E}" type="pres">
      <dgm:prSet presAssocID="{BFCD81C9-11BE-4B72-84A2-C724A2F9670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6DEEF94-963F-4007-81CE-3D5D98AC4E5D}" type="pres">
      <dgm:prSet presAssocID="{BFCD81C9-11BE-4B72-84A2-C724A2F96702}" presName="hierChild2" presStyleCnt="0"/>
      <dgm:spPr/>
    </dgm:pt>
    <dgm:pt modelId="{02F5FC73-E0C4-41B0-AD45-B5A5A5DEB6C9}" type="pres">
      <dgm:prSet presAssocID="{E25A4B8A-F91A-4F81-A987-88E3CCD81719}" presName="Name25" presStyleLbl="parChTrans1D2" presStyleIdx="0" presStyleCnt="2"/>
      <dgm:spPr/>
      <dgm:t>
        <a:bodyPr/>
        <a:lstStyle/>
        <a:p>
          <a:endParaRPr lang="cs-CZ"/>
        </a:p>
      </dgm:t>
    </dgm:pt>
    <dgm:pt modelId="{374C58B9-F362-41B1-B8C5-B419421847E7}" type="pres">
      <dgm:prSet presAssocID="{E25A4B8A-F91A-4F81-A987-88E3CCD81719}" presName="connTx" presStyleLbl="parChTrans1D2" presStyleIdx="0" presStyleCnt="2"/>
      <dgm:spPr/>
      <dgm:t>
        <a:bodyPr/>
        <a:lstStyle/>
        <a:p>
          <a:endParaRPr lang="cs-CZ"/>
        </a:p>
      </dgm:t>
    </dgm:pt>
    <dgm:pt modelId="{B72D2577-96F9-4A0C-9816-D2C6DE5CB978}" type="pres">
      <dgm:prSet presAssocID="{71EA8930-6D7C-437C-B1DE-3EBAA0CC2571}" presName="Name30" presStyleCnt="0"/>
      <dgm:spPr/>
    </dgm:pt>
    <dgm:pt modelId="{DB842205-1A44-4E5B-BD83-97C332CD19F6}" type="pres">
      <dgm:prSet presAssocID="{71EA8930-6D7C-437C-B1DE-3EBAA0CC2571}" presName="level2Shape" presStyleLbl="node2" presStyleIdx="0" presStyleCnt="2"/>
      <dgm:spPr/>
      <dgm:t>
        <a:bodyPr/>
        <a:lstStyle/>
        <a:p>
          <a:endParaRPr lang="cs-CZ"/>
        </a:p>
      </dgm:t>
    </dgm:pt>
    <dgm:pt modelId="{7F0B654A-B696-401B-9E61-4E2EC45CF756}" type="pres">
      <dgm:prSet presAssocID="{71EA8930-6D7C-437C-B1DE-3EBAA0CC2571}" presName="hierChild3" presStyleCnt="0"/>
      <dgm:spPr/>
    </dgm:pt>
    <dgm:pt modelId="{C4E64E19-F6DC-4C26-959B-2E24E6968719}" type="pres">
      <dgm:prSet presAssocID="{FD5D6824-31F5-4B6A-AED2-5AEB6968ACF3}" presName="Name25" presStyleLbl="parChTrans1D2" presStyleIdx="1" presStyleCnt="2"/>
      <dgm:spPr/>
      <dgm:t>
        <a:bodyPr/>
        <a:lstStyle/>
        <a:p>
          <a:endParaRPr lang="cs-CZ"/>
        </a:p>
      </dgm:t>
    </dgm:pt>
    <dgm:pt modelId="{6E8352C5-6975-439D-A1EB-8FB31B3CB4A5}" type="pres">
      <dgm:prSet presAssocID="{FD5D6824-31F5-4B6A-AED2-5AEB6968ACF3}" presName="connTx" presStyleLbl="parChTrans1D2" presStyleIdx="1" presStyleCnt="2"/>
      <dgm:spPr/>
      <dgm:t>
        <a:bodyPr/>
        <a:lstStyle/>
        <a:p>
          <a:endParaRPr lang="cs-CZ"/>
        </a:p>
      </dgm:t>
    </dgm:pt>
    <dgm:pt modelId="{77B25F1B-EA2F-4FFB-8288-DDF63FBC26E8}" type="pres">
      <dgm:prSet presAssocID="{FB7F5011-DCFF-4774-A3BB-D5AECCF6B452}" presName="Name30" presStyleCnt="0"/>
      <dgm:spPr/>
    </dgm:pt>
    <dgm:pt modelId="{215BFDCA-2D85-4E90-BED6-F7E4DA9BCF96}" type="pres">
      <dgm:prSet presAssocID="{FB7F5011-DCFF-4774-A3BB-D5AECCF6B452}" presName="level2Shape" presStyleLbl="node2" presStyleIdx="1" presStyleCnt="2"/>
      <dgm:spPr/>
      <dgm:t>
        <a:bodyPr/>
        <a:lstStyle/>
        <a:p>
          <a:endParaRPr lang="cs-CZ"/>
        </a:p>
      </dgm:t>
    </dgm:pt>
    <dgm:pt modelId="{32A78A27-0AA5-4F45-899C-4C2658E36400}" type="pres">
      <dgm:prSet presAssocID="{FB7F5011-DCFF-4774-A3BB-D5AECCF6B452}" presName="hierChild3" presStyleCnt="0"/>
      <dgm:spPr/>
    </dgm:pt>
    <dgm:pt modelId="{B8CC23CE-E49C-4FBD-9A79-8B61E6A6572D}" type="pres">
      <dgm:prSet presAssocID="{975F1E07-1CEE-4AA0-8119-FC7A543F737F}" presName="bgShapesFlow" presStyleCnt="0"/>
      <dgm:spPr/>
    </dgm:pt>
    <dgm:pt modelId="{CEDD1283-1B62-46E1-B65D-7FF278D557EB}" type="pres">
      <dgm:prSet presAssocID="{A12ADBA1-B197-4066-B96A-9DB553F6E5AB}" presName="rectComp" presStyleCnt="0"/>
      <dgm:spPr/>
    </dgm:pt>
    <dgm:pt modelId="{8DEB4CFA-6CA0-4921-A769-08C68C9D94AC}" type="pres">
      <dgm:prSet presAssocID="{A12ADBA1-B197-4066-B96A-9DB553F6E5AB}" presName="bgRect" presStyleLbl="bgShp" presStyleIdx="0" presStyleCnt="1"/>
      <dgm:spPr/>
      <dgm:t>
        <a:bodyPr/>
        <a:lstStyle/>
        <a:p>
          <a:endParaRPr lang="cs-CZ"/>
        </a:p>
      </dgm:t>
    </dgm:pt>
    <dgm:pt modelId="{A61B7E8D-5056-4668-8840-A8D41AA812A2}" type="pres">
      <dgm:prSet presAssocID="{A12ADBA1-B197-4066-B96A-9DB553F6E5AB}" presName="bgRectTx" presStyleLbl="bgShp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894386D-D956-4C49-B318-B7BF480C67EF}" srcId="{975F1E07-1CEE-4AA0-8119-FC7A543F737F}" destId="{A12ADBA1-B197-4066-B96A-9DB553F6E5AB}" srcOrd="1" destOrd="0" parTransId="{CD29A696-612E-42D0-B9EB-1109DD173347}" sibTransId="{9BD1052D-57EC-4124-8782-A57B137424B7}"/>
    <dgm:cxn modelId="{9613CC2E-0968-4AF7-BEB1-65C39721E85A}" srcId="{BFCD81C9-11BE-4B72-84A2-C724A2F96702}" destId="{FB7F5011-DCFF-4774-A3BB-D5AECCF6B452}" srcOrd="1" destOrd="0" parTransId="{FD5D6824-31F5-4B6A-AED2-5AEB6968ACF3}" sibTransId="{D574E00B-B9D0-4BB9-A395-76BBE6040FD0}"/>
    <dgm:cxn modelId="{ECEC7ED4-D752-4253-8192-7C82659B652E}" type="presOf" srcId="{975F1E07-1CEE-4AA0-8119-FC7A543F737F}" destId="{9EE1F000-855D-4976-B56B-AAB34098EEAE}" srcOrd="0" destOrd="0" presId="urn:microsoft.com/office/officeart/2005/8/layout/hierarchy5"/>
    <dgm:cxn modelId="{2F4A9F56-7A55-4677-AC00-D7043825FECC}" type="presOf" srcId="{71EA8930-6D7C-437C-B1DE-3EBAA0CC2571}" destId="{DB842205-1A44-4E5B-BD83-97C332CD19F6}" srcOrd="0" destOrd="0" presId="urn:microsoft.com/office/officeart/2005/8/layout/hierarchy5"/>
    <dgm:cxn modelId="{BBC5ECEA-4876-43A7-9973-A9898A346972}" type="presOf" srcId="{A12ADBA1-B197-4066-B96A-9DB553F6E5AB}" destId="{A61B7E8D-5056-4668-8840-A8D41AA812A2}" srcOrd="1" destOrd="0" presId="urn:microsoft.com/office/officeart/2005/8/layout/hierarchy5"/>
    <dgm:cxn modelId="{E12A6991-CFE8-4220-8F26-684DDF974198}" type="presOf" srcId="{E25A4B8A-F91A-4F81-A987-88E3CCD81719}" destId="{374C58B9-F362-41B1-B8C5-B419421847E7}" srcOrd="1" destOrd="0" presId="urn:microsoft.com/office/officeart/2005/8/layout/hierarchy5"/>
    <dgm:cxn modelId="{AB66CCE3-E17C-4DBF-88D1-7A3975701EE9}" srcId="{975F1E07-1CEE-4AA0-8119-FC7A543F737F}" destId="{BFCD81C9-11BE-4B72-84A2-C724A2F96702}" srcOrd="0" destOrd="0" parTransId="{7F39DFE4-EA98-4E0F-B059-894AF4C208C9}" sibTransId="{7E08B8EE-2837-4F41-9565-96C3DBA38D6B}"/>
    <dgm:cxn modelId="{8E2B60E3-C2F0-4027-99F2-1E9EE8A80407}" type="presOf" srcId="{FD5D6824-31F5-4B6A-AED2-5AEB6968ACF3}" destId="{C4E64E19-F6DC-4C26-959B-2E24E6968719}" srcOrd="0" destOrd="0" presId="urn:microsoft.com/office/officeart/2005/8/layout/hierarchy5"/>
    <dgm:cxn modelId="{7FAA8049-D205-47C0-8BC9-B39E0CA56254}" type="presOf" srcId="{A12ADBA1-B197-4066-B96A-9DB553F6E5AB}" destId="{8DEB4CFA-6CA0-4921-A769-08C68C9D94AC}" srcOrd="0" destOrd="0" presId="urn:microsoft.com/office/officeart/2005/8/layout/hierarchy5"/>
    <dgm:cxn modelId="{6FD44783-DE4E-4F05-A1AC-AED451E1F01E}" type="presOf" srcId="{FB7F5011-DCFF-4774-A3BB-D5AECCF6B452}" destId="{215BFDCA-2D85-4E90-BED6-F7E4DA9BCF96}" srcOrd="0" destOrd="0" presId="urn:microsoft.com/office/officeart/2005/8/layout/hierarchy5"/>
    <dgm:cxn modelId="{DB97A50E-30FE-493D-B417-905133D54082}" type="presOf" srcId="{BFCD81C9-11BE-4B72-84A2-C724A2F96702}" destId="{D5D1BF06-1562-4040-8502-49A07D422A1E}" srcOrd="0" destOrd="0" presId="urn:microsoft.com/office/officeart/2005/8/layout/hierarchy5"/>
    <dgm:cxn modelId="{5EF5A578-911F-473A-B40E-FEBC321C2F32}" type="presOf" srcId="{FD5D6824-31F5-4B6A-AED2-5AEB6968ACF3}" destId="{6E8352C5-6975-439D-A1EB-8FB31B3CB4A5}" srcOrd="1" destOrd="0" presId="urn:microsoft.com/office/officeart/2005/8/layout/hierarchy5"/>
    <dgm:cxn modelId="{10E0EE9C-1730-41BF-B5FD-A2501419C49F}" srcId="{BFCD81C9-11BE-4B72-84A2-C724A2F96702}" destId="{71EA8930-6D7C-437C-B1DE-3EBAA0CC2571}" srcOrd="0" destOrd="0" parTransId="{E25A4B8A-F91A-4F81-A987-88E3CCD81719}" sibTransId="{9289FD83-3884-450F-A715-5F037C0BE720}"/>
    <dgm:cxn modelId="{F454A062-F5C6-4845-A39E-9178A2DA7524}" type="presOf" srcId="{E25A4B8A-F91A-4F81-A987-88E3CCD81719}" destId="{02F5FC73-E0C4-41B0-AD45-B5A5A5DEB6C9}" srcOrd="0" destOrd="0" presId="urn:microsoft.com/office/officeart/2005/8/layout/hierarchy5"/>
    <dgm:cxn modelId="{688C5CA9-75D3-437B-8671-76E51AFCBB2B}" type="presParOf" srcId="{9EE1F000-855D-4976-B56B-AAB34098EEAE}" destId="{D2F58ED1-750F-48FB-8944-056636D000D4}" srcOrd="0" destOrd="0" presId="urn:microsoft.com/office/officeart/2005/8/layout/hierarchy5"/>
    <dgm:cxn modelId="{398119FD-4D5F-4EAD-AB73-47E4FA75A9AC}" type="presParOf" srcId="{D2F58ED1-750F-48FB-8944-056636D000D4}" destId="{73C43580-E647-4F68-A4FA-654CB309B77C}" srcOrd="0" destOrd="0" presId="urn:microsoft.com/office/officeart/2005/8/layout/hierarchy5"/>
    <dgm:cxn modelId="{F7AE4472-6FC7-4ED0-A207-6A890B3A0388}" type="presParOf" srcId="{D2F58ED1-750F-48FB-8944-056636D000D4}" destId="{787FB262-4C13-4FF9-AFAE-5F3DF57CCAC9}" srcOrd="1" destOrd="0" presId="urn:microsoft.com/office/officeart/2005/8/layout/hierarchy5"/>
    <dgm:cxn modelId="{F4B50221-06F9-46AD-8F7B-04B5B4B8DB82}" type="presParOf" srcId="{787FB262-4C13-4FF9-AFAE-5F3DF57CCAC9}" destId="{77C0FCC4-D791-4A03-9DD8-0B6AC229B5BB}" srcOrd="0" destOrd="0" presId="urn:microsoft.com/office/officeart/2005/8/layout/hierarchy5"/>
    <dgm:cxn modelId="{B8A16A34-8F91-4048-8800-0A6048331110}" type="presParOf" srcId="{77C0FCC4-D791-4A03-9DD8-0B6AC229B5BB}" destId="{D5D1BF06-1562-4040-8502-49A07D422A1E}" srcOrd="0" destOrd="0" presId="urn:microsoft.com/office/officeart/2005/8/layout/hierarchy5"/>
    <dgm:cxn modelId="{1F744DF6-A344-47D3-B5CD-918C7D2195EB}" type="presParOf" srcId="{77C0FCC4-D791-4A03-9DD8-0B6AC229B5BB}" destId="{B6DEEF94-963F-4007-81CE-3D5D98AC4E5D}" srcOrd="1" destOrd="0" presId="urn:microsoft.com/office/officeart/2005/8/layout/hierarchy5"/>
    <dgm:cxn modelId="{A84FFBE9-60FE-49AA-9CC3-E6C656D36FAC}" type="presParOf" srcId="{B6DEEF94-963F-4007-81CE-3D5D98AC4E5D}" destId="{02F5FC73-E0C4-41B0-AD45-B5A5A5DEB6C9}" srcOrd="0" destOrd="0" presId="urn:microsoft.com/office/officeart/2005/8/layout/hierarchy5"/>
    <dgm:cxn modelId="{9EA45D34-351A-4CF1-AF4E-B15DF3B351A4}" type="presParOf" srcId="{02F5FC73-E0C4-41B0-AD45-B5A5A5DEB6C9}" destId="{374C58B9-F362-41B1-B8C5-B419421847E7}" srcOrd="0" destOrd="0" presId="urn:microsoft.com/office/officeart/2005/8/layout/hierarchy5"/>
    <dgm:cxn modelId="{9501BC4D-323D-4334-9F99-FFE3273C244F}" type="presParOf" srcId="{B6DEEF94-963F-4007-81CE-3D5D98AC4E5D}" destId="{B72D2577-96F9-4A0C-9816-D2C6DE5CB978}" srcOrd="1" destOrd="0" presId="urn:microsoft.com/office/officeart/2005/8/layout/hierarchy5"/>
    <dgm:cxn modelId="{EEAAD480-9028-42CA-B9F4-A5219C108CBA}" type="presParOf" srcId="{B72D2577-96F9-4A0C-9816-D2C6DE5CB978}" destId="{DB842205-1A44-4E5B-BD83-97C332CD19F6}" srcOrd="0" destOrd="0" presId="urn:microsoft.com/office/officeart/2005/8/layout/hierarchy5"/>
    <dgm:cxn modelId="{8183646F-FD69-4A44-926D-692BE01F91C0}" type="presParOf" srcId="{B72D2577-96F9-4A0C-9816-D2C6DE5CB978}" destId="{7F0B654A-B696-401B-9E61-4E2EC45CF756}" srcOrd="1" destOrd="0" presId="urn:microsoft.com/office/officeart/2005/8/layout/hierarchy5"/>
    <dgm:cxn modelId="{4A73F361-7782-42B8-BE3D-5A8B602DFA12}" type="presParOf" srcId="{B6DEEF94-963F-4007-81CE-3D5D98AC4E5D}" destId="{C4E64E19-F6DC-4C26-959B-2E24E6968719}" srcOrd="2" destOrd="0" presId="urn:microsoft.com/office/officeart/2005/8/layout/hierarchy5"/>
    <dgm:cxn modelId="{51D8DD05-E576-4123-B581-FE392B5D5A37}" type="presParOf" srcId="{C4E64E19-F6DC-4C26-959B-2E24E6968719}" destId="{6E8352C5-6975-439D-A1EB-8FB31B3CB4A5}" srcOrd="0" destOrd="0" presId="urn:microsoft.com/office/officeart/2005/8/layout/hierarchy5"/>
    <dgm:cxn modelId="{6553B604-EA7C-4D8A-B52C-97C517455109}" type="presParOf" srcId="{B6DEEF94-963F-4007-81CE-3D5D98AC4E5D}" destId="{77B25F1B-EA2F-4FFB-8288-DDF63FBC26E8}" srcOrd="3" destOrd="0" presId="urn:microsoft.com/office/officeart/2005/8/layout/hierarchy5"/>
    <dgm:cxn modelId="{726838FF-857E-4D6E-A4C5-74E471073D2B}" type="presParOf" srcId="{77B25F1B-EA2F-4FFB-8288-DDF63FBC26E8}" destId="{215BFDCA-2D85-4E90-BED6-F7E4DA9BCF96}" srcOrd="0" destOrd="0" presId="urn:microsoft.com/office/officeart/2005/8/layout/hierarchy5"/>
    <dgm:cxn modelId="{63FCEE69-04DD-4515-B356-F9A820962C98}" type="presParOf" srcId="{77B25F1B-EA2F-4FFB-8288-DDF63FBC26E8}" destId="{32A78A27-0AA5-4F45-899C-4C2658E36400}" srcOrd="1" destOrd="0" presId="urn:microsoft.com/office/officeart/2005/8/layout/hierarchy5"/>
    <dgm:cxn modelId="{52373072-8B52-4783-84DA-D7A6BA673A4C}" type="presParOf" srcId="{9EE1F000-855D-4976-B56B-AAB34098EEAE}" destId="{B8CC23CE-E49C-4FBD-9A79-8B61E6A6572D}" srcOrd="1" destOrd="0" presId="urn:microsoft.com/office/officeart/2005/8/layout/hierarchy5"/>
    <dgm:cxn modelId="{0B534D3A-4A60-4257-B1AE-BFDD8DCC3F39}" type="presParOf" srcId="{B8CC23CE-E49C-4FBD-9A79-8B61E6A6572D}" destId="{CEDD1283-1B62-46E1-B65D-7FF278D557EB}" srcOrd="0" destOrd="0" presId="urn:microsoft.com/office/officeart/2005/8/layout/hierarchy5"/>
    <dgm:cxn modelId="{4C82FFA2-62C3-4899-8574-2BAE82C1B294}" type="presParOf" srcId="{CEDD1283-1B62-46E1-B65D-7FF278D557EB}" destId="{8DEB4CFA-6CA0-4921-A769-08C68C9D94AC}" srcOrd="0" destOrd="0" presId="urn:microsoft.com/office/officeart/2005/8/layout/hierarchy5"/>
    <dgm:cxn modelId="{A8BADA88-0073-44D2-AACC-B78BDD3D25DA}" type="presParOf" srcId="{CEDD1283-1B62-46E1-B65D-7FF278D557EB}" destId="{A61B7E8D-5056-4668-8840-A8D41AA812A2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92A5DB-0CBC-4EE1-8551-5D3EDE9AD7F2}" type="doc">
      <dgm:prSet loTypeId="urn:microsoft.com/office/officeart/2009/3/layout/HorizontalOrganizationChart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83B78F8-E8B4-45D2-8779-74AA3BA88609}">
      <dgm:prSet phldrT="[Text]"/>
      <dgm:spPr/>
      <dgm:t>
        <a:bodyPr/>
        <a:lstStyle/>
        <a:p>
          <a:r>
            <a:rPr lang="cs-CZ" b="1" smtClean="0">
              <a:latin typeface="Times New Roman" panose="02020603050405020304" pitchFamily="18" charset="0"/>
              <a:cs typeface="Times New Roman" panose="02020603050405020304" pitchFamily="18" charset="0"/>
            </a:rPr>
            <a:t>Živnosti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03F09B-BB04-4C99-9471-F711890C9C38}" type="parTrans" cxnId="{78254603-BF1F-4B5D-A84C-2B22CACCC94B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745D0DB5-2924-41FE-A276-8EFEC69C3977}" type="sibTrans" cxnId="{78254603-BF1F-4B5D-A84C-2B22CACCC94B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12F8D50B-751E-449C-8B45-0E67BD191E23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ohlašovac</a:t>
          </a:r>
          <a:r>
            <a:rPr lang="cs-CZ" sz="2000" b="1" smtClean="0"/>
            <a:t>í</a:t>
          </a:r>
          <a:endParaRPr lang="cs-CZ" sz="2000" b="1" dirty="0"/>
        </a:p>
      </dgm:t>
    </dgm:pt>
    <dgm:pt modelId="{998F934A-7F91-48E6-B78E-2591F0835AF6}" type="parTrans" cxnId="{9D7236CF-25C2-4A59-8B97-CE6E84AA1A87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9C823C4C-4369-4698-B500-67DF36155923}" type="sibTrans" cxnId="{9D7236CF-25C2-4A59-8B97-CE6E84AA1A87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ECF8EA8F-B78D-49B6-B7A7-244C2FD9135A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řemeslné</a:t>
          </a:r>
          <a:endParaRPr lang="cs-CZ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56FC55-91C4-44C0-B4ED-2316B2EE7BE4}" type="parTrans" cxnId="{BD97A7C0-6BAB-4DB3-BE8A-340D87C00DF3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D826321D-D990-4EC6-82E2-BBA541637673}" type="sibTrans" cxnId="{BD97A7C0-6BAB-4DB3-BE8A-340D87C00DF3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08B31807-0DC3-41BD-B850-CE966F42B98B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vázané</a:t>
          </a:r>
          <a:endParaRPr lang="cs-CZ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CC81DA-E95E-4B45-B75C-C6BF4A89BE03}" type="parTrans" cxnId="{B673901F-598F-4DE2-B400-929C7023C4DD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263E2996-80A6-49D9-987F-82A7D1E40757}" type="sibTrans" cxnId="{B673901F-598F-4DE2-B400-929C7023C4DD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A31A0FA0-F502-4EFD-A464-822AF2D791D9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koncesované</a:t>
          </a:r>
          <a:endParaRPr lang="cs-CZ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B82236-1FA4-4062-9E74-4633BEA0714C}" type="parTrans" cxnId="{DEF5F4AF-8BBE-4B65-AF5B-8991BF20017D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E5496883-4885-4109-9EB8-05E1E1C82C5E}" type="sibTrans" cxnId="{DEF5F4AF-8BBE-4B65-AF5B-8991BF20017D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577C6ECE-B294-4D74-B46B-4CAC445E5C54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volné</a:t>
          </a:r>
          <a:endParaRPr lang="cs-CZ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27A5F5-D08F-4B52-B63A-31E6243F51C4}" type="parTrans" cxnId="{93D52A39-5EA2-42B3-BCE4-A9AF680AEFB1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498733FE-638A-4A3D-AD94-AC71A59F344C}" type="sibTrans" cxnId="{93D52A39-5EA2-42B3-BCE4-A9AF680AEFB1}">
      <dgm:prSet/>
      <dgm:spPr/>
      <dgm:t>
        <a:bodyPr/>
        <a:lstStyle/>
        <a:p>
          <a:endParaRPr lang="cs-CZ" b="1">
            <a:solidFill>
              <a:srgbClr val="0070C0"/>
            </a:solidFill>
          </a:endParaRPr>
        </a:p>
      </dgm:t>
    </dgm:pt>
    <dgm:pt modelId="{FDDEDB98-A141-4CC7-9CAC-4D4573D2A63E}" type="pres">
      <dgm:prSet presAssocID="{8C92A5DB-0CBC-4EE1-8551-5D3EDE9AD7F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F55D469-4144-4233-AAC1-F871385CB2E6}" type="pres">
      <dgm:prSet presAssocID="{683B78F8-E8B4-45D2-8779-74AA3BA88609}" presName="hierRoot1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7370E11D-936C-42B8-818A-F263C50C2AA4}" type="pres">
      <dgm:prSet presAssocID="{683B78F8-E8B4-45D2-8779-74AA3BA88609}" presName="rootComposite1" presStyleCnt="0"/>
      <dgm:spPr/>
      <dgm:t>
        <a:bodyPr/>
        <a:lstStyle/>
        <a:p>
          <a:endParaRPr lang="cs-CZ"/>
        </a:p>
      </dgm:t>
    </dgm:pt>
    <dgm:pt modelId="{EBA6B164-14A0-4F8C-AFB4-EB23DB192D4A}" type="pres">
      <dgm:prSet presAssocID="{683B78F8-E8B4-45D2-8779-74AA3BA8860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FDAEC01-0336-49F1-AB01-E334CDAE93C7}" type="pres">
      <dgm:prSet presAssocID="{683B78F8-E8B4-45D2-8779-74AA3BA88609}" presName="rootConnector1" presStyleLbl="node1" presStyleIdx="0" presStyleCnt="0"/>
      <dgm:spPr/>
      <dgm:t>
        <a:bodyPr/>
        <a:lstStyle/>
        <a:p>
          <a:endParaRPr lang="cs-CZ"/>
        </a:p>
      </dgm:t>
    </dgm:pt>
    <dgm:pt modelId="{0D5E8656-10FE-44D2-8C7A-F493430DDC62}" type="pres">
      <dgm:prSet presAssocID="{683B78F8-E8B4-45D2-8779-74AA3BA88609}" presName="hierChild2" presStyleCnt="0"/>
      <dgm:spPr/>
      <dgm:t>
        <a:bodyPr/>
        <a:lstStyle/>
        <a:p>
          <a:endParaRPr lang="cs-CZ"/>
        </a:p>
      </dgm:t>
    </dgm:pt>
    <dgm:pt modelId="{44023325-BF58-47C8-8152-A62CE077EA0C}" type="pres">
      <dgm:prSet presAssocID="{998F934A-7F91-48E6-B78E-2591F0835AF6}" presName="Name64" presStyleLbl="parChTrans1D2" presStyleIdx="0" presStyleCnt="2"/>
      <dgm:spPr/>
      <dgm:t>
        <a:bodyPr/>
        <a:lstStyle/>
        <a:p>
          <a:endParaRPr lang="cs-CZ"/>
        </a:p>
      </dgm:t>
    </dgm:pt>
    <dgm:pt modelId="{F9381EA1-CE5F-4540-BDDA-B6A748A1A36A}" type="pres">
      <dgm:prSet presAssocID="{12F8D50B-751E-449C-8B45-0E67BD191E23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0D45FBEF-0912-4EBF-BA94-9D88E44EBEA9}" type="pres">
      <dgm:prSet presAssocID="{12F8D50B-751E-449C-8B45-0E67BD191E23}" presName="rootComposite" presStyleCnt="0"/>
      <dgm:spPr/>
      <dgm:t>
        <a:bodyPr/>
        <a:lstStyle/>
        <a:p>
          <a:endParaRPr lang="cs-CZ"/>
        </a:p>
      </dgm:t>
    </dgm:pt>
    <dgm:pt modelId="{0F15FE21-BED2-4C44-A73F-08A5C350AB4D}" type="pres">
      <dgm:prSet presAssocID="{12F8D50B-751E-449C-8B45-0E67BD191E2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6795C50-6D21-4DB0-A488-CD428EBEC5F1}" type="pres">
      <dgm:prSet presAssocID="{12F8D50B-751E-449C-8B45-0E67BD191E23}" presName="rootConnector" presStyleLbl="node2" presStyleIdx="0" presStyleCnt="2"/>
      <dgm:spPr/>
      <dgm:t>
        <a:bodyPr/>
        <a:lstStyle/>
        <a:p>
          <a:endParaRPr lang="cs-CZ"/>
        </a:p>
      </dgm:t>
    </dgm:pt>
    <dgm:pt modelId="{0C748CAF-2620-4654-9076-FEF30633FF46}" type="pres">
      <dgm:prSet presAssocID="{12F8D50B-751E-449C-8B45-0E67BD191E23}" presName="hierChild4" presStyleCnt="0"/>
      <dgm:spPr/>
      <dgm:t>
        <a:bodyPr/>
        <a:lstStyle/>
        <a:p>
          <a:endParaRPr lang="cs-CZ"/>
        </a:p>
      </dgm:t>
    </dgm:pt>
    <dgm:pt modelId="{D61D28F9-C759-474C-93D8-E9DC0BAB0EC3}" type="pres">
      <dgm:prSet presAssocID="{DC56FC55-91C4-44C0-B4ED-2316B2EE7BE4}" presName="Name64" presStyleLbl="parChTrans1D3" presStyleIdx="0" presStyleCnt="3"/>
      <dgm:spPr/>
      <dgm:t>
        <a:bodyPr/>
        <a:lstStyle/>
        <a:p>
          <a:endParaRPr lang="cs-CZ"/>
        </a:p>
      </dgm:t>
    </dgm:pt>
    <dgm:pt modelId="{1C2B7E76-C7CF-40F0-A4B2-D435378A1A4C}" type="pres">
      <dgm:prSet presAssocID="{ECF8EA8F-B78D-49B6-B7A7-244C2FD9135A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AF75603-DFD7-4AFC-B001-1B7B38B5154D}" type="pres">
      <dgm:prSet presAssocID="{ECF8EA8F-B78D-49B6-B7A7-244C2FD9135A}" presName="rootComposite" presStyleCnt="0"/>
      <dgm:spPr/>
      <dgm:t>
        <a:bodyPr/>
        <a:lstStyle/>
        <a:p>
          <a:endParaRPr lang="cs-CZ"/>
        </a:p>
      </dgm:t>
    </dgm:pt>
    <dgm:pt modelId="{31D0E115-D9DF-4A80-AAA5-50C7265D107F}" type="pres">
      <dgm:prSet presAssocID="{ECF8EA8F-B78D-49B6-B7A7-244C2FD9135A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ED6CC5E-FF2B-4A44-AE32-A0BCB7CCAB92}" type="pres">
      <dgm:prSet presAssocID="{ECF8EA8F-B78D-49B6-B7A7-244C2FD9135A}" presName="rootConnector" presStyleLbl="node3" presStyleIdx="0" presStyleCnt="3"/>
      <dgm:spPr/>
      <dgm:t>
        <a:bodyPr/>
        <a:lstStyle/>
        <a:p>
          <a:endParaRPr lang="cs-CZ"/>
        </a:p>
      </dgm:t>
    </dgm:pt>
    <dgm:pt modelId="{EA378E6C-78F4-40DD-8282-FF6B8354694A}" type="pres">
      <dgm:prSet presAssocID="{ECF8EA8F-B78D-49B6-B7A7-244C2FD9135A}" presName="hierChild4" presStyleCnt="0"/>
      <dgm:spPr/>
      <dgm:t>
        <a:bodyPr/>
        <a:lstStyle/>
        <a:p>
          <a:endParaRPr lang="cs-CZ"/>
        </a:p>
      </dgm:t>
    </dgm:pt>
    <dgm:pt modelId="{8149F0DF-775B-4B16-8484-DDD954244D41}" type="pres">
      <dgm:prSet presAssocID="{ECF8EA8F-B78D-49B6-B7A7-244C2FD9135A}" presName="hierChild5" presStyleCnt="0"/>
      <dgm:spPr/>
      <dgm:t>
        <a:bodyPr/>
        <a:lstStyle/>
        <a:p>
          <a:endParaRPr lang="cs-CZ"/>
        </a:p>
      </dgm:t>
    </dgm:pt>
    <dgm:pt modelId="{B2E261D6-2BA5-40A9-A0CC-FF3170C2428B}" type="pres">
      <dgm:prSet presAssocID="{71CC81DA-E95E-4B45-B75C-C6BF4A89BE03}" presName="Name64" presStyleLbl="parChTrans1D3" presStyleIdx="1" presStyleCnt="3"/>
      <dgm:spPr/>
      <dgm:t>
        <a:bodyPr/>
        <a:lstStyle/>
        <a:p>
          <a:endParaRPr lang="cs-CZ"/>
        </a:p>
      </dgm:t>
    </dgm:pt>
    <dgm:pt modelId="{3A659B64-4AA2-4490-B5AE-A414374992F1}" type="pres">
      <dgm:prSet presAssocID="{08B31807-0DC3-41BD-B850-CE966F42B98B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0CDCA3C-0767-450D-9473-CD9925900949}" type="pres">
      <dgm:prSet presAssocID="{08B31807-0DC3-41BD-B850-CE966F42B98B}" presName="rootComposite" presStyleCnt="0"/>
      <dgm:spPr/>
      <dgm:t>
        <a:bodyPr/>
        <a:lstStyle/>
        <a:p>
          <a:endParaRPr lang="cs-CZ"/>
        </a:p>
      </dgm:t>
    </dgm:pt>
    <dgm:pt modelId="{09EDFA15-2E4F-4EAB-9ADD-1583D5DA99A2}" type="pres">
      <dgm:prSet presAssocID="{08B31807-0DC3-41BD-B850-CE966F42B98B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7303B40-1640-4342-8924-9FE4D8FDB60D}" type="pres">
      <dgm:prSet presAssocID="{08B31807-0DC3-41BD-B850-CE966F42B98B}" presName="rootConnector" presStyleLbl="node3" presStyleIdx="1" presStyleCnt="3"/>
      <dgm:spPr/>
      <dgm:t>
        <a:bodyPr/>
        <a:lstStyle/>
        <a:p>
          <a:endParaRPr lang="cs-CZ"/>
        </a:p>
      </dgm:t>
    </dgm:pt>
    <dgm:pt modelId="{5826B1E6-58FE-47AE-B9E3-7EDC5C80D792}" type="pres">
      <dgm:prSet presAssocID="{08B31807-0DC3-41BD-B850-CE966F42B98B}" presName="hierChild4" presStyleCnt="0"/>
      <dgm:spPr/>
      <dgm:t>
        <a:bodyPr/>
        <a:lstStyle/>
        <a:p>
          <a:endParaRPr lang="cs-CZ"/>
        </a:p>
      </dgm:t>
    </dgm:pt>
    <dgm:pt modelId="{3AECBB91-0D32-4AC4-8742-1F32E706533B}" type="pres">
      <dgm:prSet presAssocID="{08B31807-0DC3-41BD-B850-CE966F42B98B}" presName="hierChild5" presStyleCnt="0"/>
      <dgm:spPr/>
      <dgm:t>
        <a:bodyPr/>
        <a:lstStyle/>
        <a:p>
          <a:endParaRPr lang="cs-CZ"/>
        </a:p>
      </dgm:t>
    </dgm:pt>
    <dgm:pt modelId="{F057B6AB-2BF9-416A-A46F-2916993E5263}" type="pres">
      <dgm:prSet presAssocID="{2327A5F5-D08F-4B52-B63A-31E6243F51C4}" presName="Name64" presStyleLbl="parChTrans1D3" presStyleIdx="2" presStyleCnt="3"/>
      <dgm:spPr/>
      <dgm:t>
        <a:bodyPr/>
        <a:lstStyle/>
        <a:p>
          <a:endParaRPr lang="cs-CZ"/>
        </a:p>
      </dgm:t>
    </dgm:pt>
    <dgm:pt modelId="{715AB969-5195-44AC-987C-D46AA4991B11}" type="pres">
      <dgm:prSet presAssocID="{577C6ECE-B294-4D74-B46B-4CAC445E5C54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114884B7-0757-4E69-9267-197FC5CA10E8}" type="pres">
      <dgm:prSet presAssocID="{577C6ECE-B294-4D74-B46B-4CAC445E5C54}" presName="rootComposite" presStyleCnt="0"/>
      <dgm:spPr/>
      <dgm:t>
        <a:bodyPr/>
        <a:lstStyle/>
        <a:p>
          <a:endParaRPr lang="cs-CZ"/>
        </a:p>
      </dgm:t>
    </dgm:pt>
    <dgm:pt modelId="{DF7A03F2-3FF9-46FA-89C3-01C153638ACC}" type="pres">
      <dgm:prSet presAssocID="{577C6ECE-B294-4D74-B46B-4CAC445E5C54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3282C39-877C-4B27-B2AF-50CB8F40FF5F}" type="pres">
      <dgm:prSet presAssocID="{577C6ECE-B294-4D74-B46B-4CAC445E5C54}" presName="rootConnector" presStyleLbl="node3" presStyleIdx="2" presStyleCnt="3"/>
      <dgm:spPr/>
      <dgm:t>
        <a:bodyPr/>
        <a:lstStyle/>
        <a:p>
          <a:endParaRPr lang="cs-CZ"/>
        </a:p>
      </dgm:t>
    </dgm:pt>
    <dgm:pt modelId="{B1D800D4-3BCE-463C-B967-BE6E8565BF69}" type="pres">
      <dgm:prSet presAssocID="{577C6ECE-B294-4D74-B46B-4CAC445E5C54}" presName="hierChild4" presStyleCnt="0"/>
      <dgm:spPr/>
      <dgm:t>
        <a:bodyPr/>
        <a:lstStyle/>
        <a:p>
          <a:endParaRPr lang="cs-CZ"/>
        </a:p>
      </dgm:t>
    </dgm:pt>
    <dgm:pt modelId="{76B3B7F4-B8A6-44C1-BA45-137E6606BC60}" type="pres">
      <dgm:prSet presAssocID="{577C6ECE-B294-4D74-B46B-4CAC445E5C54}" presName="hierChild5" presStyleCnt="0"/>
      <dgm:spPr/>
      <dgm:t>
        <a:bodyPr/>
        <a:lstStyle/>
        <a:p>
          <a:endParaRPr lang="cs-CZ"/>
        </a:p>
      </dgm:t>
    </dgm:pt>
    <dgm:pt modelId="{81C93CAB-B715-495F-AC50-EE56E51B18BF}" type="pres">
      <dgm:prSet presAssocID="{12F8D50B-751E-449C-8B45-0E67BD191E23}" presName="hierChild5" presStyleCnt="0"/>
      <dgm:spPr/>
      <dgm:t>
        <a:bodyPr/>
        <a:lstStyle/>
        <a:p>
          <a:endParaRPr lang="cs-CZ"/>
        </a:p>
      </dgm:t>
    </dgm:pt>
    <dgm:pt modelId="{117C7366-918A-4EA2-BB91-6499D580F00D}" type="pres">
      <dgm:prSet presAssocID="{3BB82236-1FA4-4062-9E74-4633BEA0714C}" presName="Name64" presStyleLbl="parChTrans1D2" presStyleIdx="1" presStyleCnt="2"/>
      <dgm:spPr/>
      <dgm:t>
        <a:bodyPr/>
        <a:lstStyle/>
        <a:p>
          <a:endParaRPr lang="cs-CZ"/>
        </a:p>
      </dgm:t>
    </dgm:pt>
    <dgm:pt modelId="{955376F6-F1E0-409A-9161-0F890C732825}" type="pres">
      <dgm:prSet presAssocID="{A31A0FA0-F502-4EFD-A464-822AF2D791D9}" presName="hierRoot2" presStyleCnt="0">
        <dgm:presLayoutVars>
          <dgm:hierBranch val="init"/>
        </dgm:presLayoutVars>
      </dgm:prSet>
      <dgm:spPr/>
      <dgm:t>
        <a:bodyPr/>
        <a:lstStyle/>
        <a:p>
          <a:endParaRPr lang="cs-CZ"/>
        </a:p>
      </dgm:t>
    </dgm:pt>
    <dgm:pt modelId="{3BD1AA0C-9244-414C-81D4-EF11DDAC8B19}" type="pres">
      <dgm:prSet presAssocID="{A31A0FA0-F502-4EFD-A464-822AF2D791D9}" presName="rootComposite" presStyleCnt="0"/>
      <dgm:spPr/>
      <dgm:t>
        <a:bodyPr/>
        <a:lstStyle/>
        <a:p>
          <a:endParaRPr lang="cs-CZ"/>
        </a:p>
      </dgm:t>
    </dgm:pt>
    <dgm:pt modelId="{43B6B5F5-7124-41F8-ABDC-7C0D68048CDB}" type="pres">
      <dgm:prSet presAssocID="{A31A0FA0-F502-4EFD-A464-822AF2D791D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96FFF4D-9394-46D9-97F5-D26C50725F44}" type="pres">
      <dgm:prSet presAssocID="{A31A0FA0-F502-4EFD-A464-822AF2D791D9}" presName="rootConnector" presStyleLbl="node2" presStyleIdx="1" presStyleCnt="2"/>
      <dgm:spPr/>
      <dgm:t>
        <a:bodyPr/>
        <a:lstStyle/>
        <a:p>
          <a:endParaRPr lang="cs-CZ"/>
        </a:p>
      </dgm:t>
    </dgm:pt>
    <dgm:pt modelId="{75169B77-47E3-43BC-B100-B31E39C2C5CC}" type="pres">
      <dgm:prSet presAssocID="{A31A0FA0-F502-4EFD-A464-822AF2D791D9}" presName="hierChild4" presStyleCnt="0"/>
      <dgm:spPr/>
      <dgm:t>
        <a:bodyPr/>
        <a:lstStyle/>
        <a:p>
          <a:endParaRPr lang="cs-CZ"/>
        </a:p>
      </dgm:t>
    </dgm:pt>
    <dgm:pt modelId="{EA8F98D1-8C4D-4716-8E4A-6CBBC41411F3}" type="pres">
      <dgm:prSet presAssocID="{A31A0FA0-F502-4EFD-A464-822AF2D791D9}" presName="hierChild5" presStyleCnt="0"/>
      <dgm:spPr/>
      <dgm:t>
        <a:bodyPr/>
        <a:lstStyle/>
        <a:p>
          <a:endParaRPr lang="cs-CZ"/>
        </a:p>
      </dgm:t>
    </dgm:pt>
    <dgm:pt modelId="{CED1077B-D0A0-402F-8842-50FB0D1BFEC4}" type="pres">
      <dgm:prSet presAssocID="{683B78F8-E8B4-45D2-8779-74AA3BA88609}" presName="hierChild3" presStyleCnt="0"/>
      <dgm:spPr/>
      <dgm:t>
        <a:bodyPr/>
        <a:lstStyle/>
        <a:p>
          <a:endParaRPr lang="cs-CZ"/>
        </a:p>
      </dgm:t>
    </dgm:pt>
  </dgm:ptLst>
  <dgm:cxnLst>
    <dgm:cxn modelId="{DD2872D2-638C-47F0-81CE-8EE05BB037F9}" type="presOf" srcId="{2327A5F5-D08F-4B52-B63A-31E6243F51C4}" destId="{F057B6AB-2BF9-416A-A46F-2916993E5263}" srcOrd="0" destOrd="0" presId="urn:microsoft.com/office/officeart/2009/3/layout/HorizontalOrganizationChart"/>
    <dgm:cxn modelId="{DA6F0DFF-6939-45AC-A839-761C728FEB66}" type="presOf" srcId="{DC56FC55-91C4-44C0-B4ED-2316B2EE7BE4}" destId="{D61D28F9-C759-474C-93D8-E9DC0BAB0EC3}" srcOrd="0" destOrd="0" presId="urn:microsoft.com/office/officeart/2009/3/layout/HorizontalOrganizationChart"/>
    <dgm:cxn modelId="{9D7236CF-25C2-4A59-8B97-CE6E84AA1A87}" srcId="{683B78F8-E8B4-45D2-8779-74AA3BA88609}" destId="{12F8D50B-751E-449C-8B45-0E67BD191E23}" srcOrd="0" destOrd="0" parTransId="{998F934A-7F91-48E6-B78E-2591F0835AF6}" sibTransId="{9C823C4C-4369-4698-B500-67DF36155923}"/>
    <dgm:cxn modelId="{6FCF6D74-7F0E-40A3-8D09-43199BF2AB0B}" type="presOf" srcId="{ECF8EA8F-B78D-49B6-B7A7-244C2FD9135A}" destId="{EED6CC5E-FF2B-4A44-AE32-A0BCB7CCAB92}" srcOrd="1" destOrd="0" presId="urn:microsoft.com/office/officeart/2009/3/layout/HorizontalOrganizationChart"/>
    <dgm:cxn modelId="{9E2555C0-FACB-464C-8EC4-012773F0FD47}" type="presOf" srcId="{A31A0FA0-F502-4EFD-A464-822AF2D791D9}" destId="{43B6B5F5-7124-41F8-ABDC-7C0D68048CDB}" srcOrd="0" destOrd="0" presId="urn:microsoft.com/office/officeart/2009/3/layout/HorizontalOrganizationChart"/>
    <dgm:cxn modelId="{D9137552-6F74-414D-BE42-F7E7B4DC7A75}" type="presOf" srcId="{3BB82236-1FA4-4062-9E74-4633BEA0714C}" destId="{117C7366-918A-4EA2-BB91-6499D580F00D}" srcOrd="0" destOrd="0" presId="urn:microsoft.com/office/officeart/2009/3/layout/HorizontalOrganizationChart"/>
    <dgm:cxn modelId="{8600FB49-93B5-4187-850B-621EC55114EA}" type="presOf" srcId="{683B78F8-E8B4-45D2-8779-74AA3BA88609}" destId="{BFDAEC01-0336-49F1-AB01-E334CDAE93C7}" srcOrd="1" destOrd="0" presId="urn:microsoft.com/office/officeart/2009/3/layout/HorizontalOrganizationChart"/>
    <dgm:cxn modelId="{93C32D99-42A0-43D6-9FB1-B1FEA55E83F4}" type="presOf" srcId="{577C6ECE-B294-4D74-B46B-4CAC445E5C54}" destId="{53282C39-877C-4B27-B2AF-50CB8F40FF5F}" srcOrd="1" destOrd="0" presId="urn:microsoft.com/office/officeart/2009/3/layout/HorizontalOrganizationChart"/>
    <dgm:cxn modelId="{65D1D970-8864-4263-8148-915B362A1C8B}" type="presOf" srcId="{12F8D50B-751E-449C-8B45-0E67BD191E23}" destId="{B6795C50-6D21-4DB0-A488-CD428EBEC5F1}" srcOrd="1" destOrd="0" presId="urn:microsoft.com/office/officeart/2009/3/layout/HorizontalOrganizationChart"/>
    <dgm:cxn modelId="{04A59644-6DA3-406A-BEAD-F5B5E8815296}" type="presOf" srcId="{998F934A-7F91-48E6-B78E-2591F0835AF6}" destId="{44023325-BF58-47C8-8152-A62CE077EA0C}" srcOrd="0" destOrd="0" presId="urn:microsoft.com/office/officeart/2009/3/layout/HorizontalOrganizationChart"/>
    <dgm:cxn modelId="{BD97A7C0-6BAB-4DB3-BE8A-340D87C00DF3}" srcId="{12F8D50B-751E-449C-8B45-0E67BD191E23}" destId="{ECF8EA8F-B78D-49B6-B7A7-244C2FD9135A}" srcOrd="0" destOrd="0" parTransId="{DC56FC55-91C4-44C0-B4ED-2316B2EE7BE4}" sibTransId="{D826321D-D990-4EC6-82E2-BBA541637673}"/>
    <dgm:cxn modelId="{6D8E3B9E-A3CB-420A-8E13-2BF2C06175C3}" type="presOf" srcId="{08B31807-0DC3-41BD-B850-CE966F42B98B}" destId="{57303B40-1640-4342-8924-9FE4D8FDB60D}" srcOrd="1" destOrd="0" presId="urn:microsoft.com/office/officeart/2009/3/layout/HorizontalOrganizationChart"/>
    <dgm:cxn modelId="{35205A55-EBC1-4BD1-A4AB-AA02C5C035F0}" type="presOf" srcId="{577C6ECE-B294-4D74-B46B-4CAC445E5C54}" destId="{DF7A03F2-3FF9-46FA-89C3-01C153638ACC}" srcOrd="0" destOrd="0" presId="urn:microsoft.com/office/officeart/2009/3/layout/HorizontalOrganizationChart"/>
    <dgm:cxn modelId="{0EC1E000-0720-419D-A532-DEEBC3F51E6E}" type="presOf" srcId="{683B78F8-E8B4-45D2-8779-74AA3BA88609}" destId="{EBA6B164-14A0-4F8C-AFB4-EB23DB192D4A}" srcOrd="0" destOrd="0" presId="urn:microsoft.com/office/officeart/2009/3/layout/HorizontalOrganizationChart"/>
    <dgm:cxn modelId="{517D836E-FF4D-44A6-A80F-3A18261CD2D2}" type="presOf" srcId="{A31A0FA0-F502-4EFD-A464-822AF2D791D9}" destId="{C96FFF4D-9394-46D9-97F5-D26C50725F44}" srcOrd="1" destOrd="0" presId="urn:microsoft.com/office/officeart/2009/3/layout/HorizontalOrganizationChart"/>
    <dgm:cxn modelId="{B673901F-598F-4DE2-B400-929C7023C4DD}" srcId="{12F8D50B-751E-449C-8B45-0E67BD191E23}" destId="{08B31807-0DC3-41BD-B850-CE966F42B98B}" srcOrd="1" destOrd="0" parTransId="{71CC81DA-E95E-4B45-B75C-C6BF4A89BE03}" sibTransId="{263E2996-80A6-49D9-987F-82A7D1E40757}"/>
    <dgm:cxn modelId="{50169533-15E5-4CBB-8F3F-1D7F24D58885}" type="presOf" srcId="{8C92A5DB-0CBC-4EE1-8551-5D3EDE9AD7F2}" destId="{FDDEDB98-A141-4CC7-9CAC-4D4573D2A63E}" srcOrd="0" destOrd="0" presId="urn:microsoft.com/office/officeart/2009/3/layout/HorizontalOrganizationChart"/>
    <dgm:cxn modelId="{DEF5F4AF-8BBE-4B65-AF5B-8991BF20017D}" srcId="{683B78F8-E8B4-45D2-8779-74AA3BA88609}" destId="{A31A0FA0-F502-4EFD-A464-822AF2D791D9}" srcOrd="1" destOrd="0" parTransId="{3BB82236-1FA4-4062-9E74-4633BEA0714C}" sibTransId="{E5496883-4885-4109-9EB8-05E1E1C82C5E}"/>
    <dgm:cxn modelId="{78254603-BF1F-4B5D-A84C-2B22CACCC94B}" srcId="{8C92A5DB-0CBC-4EE1-8551-5D3EDE9AD7F2}" destId="{683B78F8-E8B4-45D2-8779-74AA3BA88609}" srcOrd="0" destOrd="0" parTransId="{4103F09B-BB04-4C99-9471-F711890C9C38}" sibTransId="{745D0DB5-2924-41FE-A276-8EFEC69C3977}"/>
    <dgm:cxn modelId="{A56E3CD5-27F0-418C-8322-AC9C835E97B3}" type="presOf" srcId="{12F8D50B-751E-449C-8B45-0E67BD191E23}" destId="{0F15FE21-BED2-4C44-A73F-08A5C350AB4D}" srcOrd="0" destOrd="0" presId="urn:microsoft.com/office/officeart/2009/3/layout/HorizontalOrganizationChart"/>
    <dgm:cxn modelId="{BAB05D91-E431-4DF1-9203-CE0F1EAF9EDC}" type="presOf" srcId="{08B31807-0DC3-41BD-B850-CE966F42B98B}" destId="{09EDFA15-2E4F-4EAB-9ADD-1583D5DA99A2}" srcOrd="0" destOrd="0" presId="urn:microsoft.com/office/officeart/2009/3/layout/HorizontalOrganizationChart"/>
    <dgm:cxn modelId="{BAB8C68A-F4E0-4EDE-B130-894D9221EF99}" type="presOf" srcId="{ECF8EA8F-B78D-49B6-B7A7-244C2FD9135A}" destId="{31D0E115-D9DF-4A80-AAA5-50C7265D107F}" srcOrd="0" destOrd="0" presId="urn:microsoft.com/office/officeart/2009/3/layout/HorizontalOrganizationChart"/>
    <dgm:cxn modelId="{DDD8FAD1-63BD-45D2-838B-0C5937745FB3}" type="presOf" srcId="{71CC81DA-E95E-4B45-B75C-C6BF4A89BE03}" destId="{B2E261D6-2BA5-40A9-A0CC-FF3170C2428B}" srcOrd="0" destOrd="0" presId="urn:microsoft.com/office/officeart/2009/3/layout/HorizontalOrganizationChart"/>
    <dgm:cxn modelId="{93D52A39-5EA2-42B3-BCE4-A9AF680AEFB1}" srcId="{12F8D50B-751E-449C-8B45-0E67BD191E23}" destId="{577C6ECE-B294-4D74-B46B-4CAC445E5C54}" srcOrd="2" destOrd="0" parTransId="{2327A5F5-D08F-4B52-B63A-31E6243F51C4}" sibTransId="{498733FE-638A-4A3D-AD94-AC71A59F344C}"/>
    <dgm:cxn modelId="{8DE3D3BD-5296-484D-B85B-58C2CA4E8965}" type="presParOf" srcId="{FDDEDB98-A141-4CC7-9CAC-4D4573D2A63E}" destId="{AF55D469-4144-4233-AAC1-F871385CB2E6}" srcOrd="0" destOrd="0" presId="urn:microsoft.com/office/officeart/2009/3/layout/HorizontalOrganizationChart"/>
    <dgm:cxn modelId="{7D4F7D2C-AD7B-4091-899E-CB7E7F1E3ADE}" type="presParOf" srcId="{AF55D469-4144-4233-AAC1-F871385CB2E6}" destId="{7370E11D-936C-42B8-818A-F263C50C2AA4}" srcOrd="0" destOrd="0" presId="urn:microsoft.com/office/officeart/2009/3/layout/HorizontalOrganizationChart"/>
    <dgm:cxn modelId="{4B5D777B-2C5A-4F8F-9607-1AA7CD76667B}" type="presParOf" srcId="{7370E11D-936C-42B8-818A-F263C50C2AA4}" destId="{EBA6B164-14A0-4F8C-AFB4-EB23DB192D4A}" srcOrd="0" destOrd="0" presId="urn:microsoft.com/office/officeart/2009/3/layout/HorizontalOrganizationChart"/>
    <dgm:cxn modelId="{CEC86ABB-82EB-45A6-A1C1-C2E41947966A}" type="presParOf" srcId="{7370E11D-936C-42B8-818A-F263C50C2AA4}" destId="{BFDAEC01-0336-49F1-AB01-E334CDAE93C7}" srcOrd="1" destOrd="0" presId="urn:microsoft.com/office/officeart/2009/3/layout/HorizontalOrganizationChart"/>
    <dgm:cxn modelId="{58A24EE1-D330-4C91-83C2-287C41669612}" type="presParOf" srcId="{AF55D469-4144-4233-AAC1-F871385CB2E6}" destId="{0D5E8656-10FE-44D2-8C7A-F493430DDC62}" srcOrd="1" destOrd="0" presId="urn:microsoft.com/office/officeart/2009/3/layout/HorizontalOrganizationChart"/>
    <dgm:cxn modelId="{2ED2C425-253E-4F1E-A3F1-89711748B71D}" type="presParOf" srcId="{0D5E8656-10FE-44D2-8C7A-F493430DDC62}" destId="{44023325-BF58-47C8-8152-A62CE077EA0C}" srcOrd="0" destOrd="0" presId="urn:microsoft.com/office/officeart/2009/3/layout/HorizontalOrganizationChart"/>
    <dgm:cxn modelId="{DC1D05D3-F5DC-4961-A8C4-FCA7D39C7260}" type="presParOf" srcId="{0D5E8656-10FE-44D2-8C7A-F493430DDC62}" destId="{F9381EA1-CE5F-4540-BDDA-B6A748A1A36A}" srcOrd="1" destOrd="0" presId="urn:microsoft.com/office/officeart/2009/3/layout/HorizontalOrganizationChart"/>
    <dgm:cxn modelId="{28BF1464-49C7-4F27-9247-9D4D1AD9045A}" type="presParOf" srcId="{F9381EA1-CE5F-4540-BDDA-B6A748A1A36A}" destId="{0D45FBEF-0912-4EBF-BA94-9D88E44EBEA9}" srcOrd="0" destOrd="0" presId="urn:microsoft.com/office/officeart/2009/3/layout/HorizontalOrganizationChart"/>
    <dgm:cxn modelId="{A05DAE3C-3E65-4B82-9AE6-A878458F7D5B}" type="presParOf" srcId="{0D45FBEF-0912-4EBF-BA94-9D88E44EBEA9}" destId="{0F15FE21-BED2-4C44-A73F-08A5C350AB4D}" srcOrd="0" destOrd="0" presId="urn:microsoft.com/office/officeart/2009/3/layout/HorizontalOrganizationChart"/>
    <dgm:cxn modelId="{29DD4550-35F7-4585-B2B8-98CE1D5AC9F4}" type="presParOf" srcId="{0D45FBEF-0912-4EBF-BA94-9D88E44EBEA9}" destId="{B6795C50-6D21-4DB0-A488-CD428EBEC5F1}" srcOrd="1" destOrd="0" presId="urn:microsoft.com/office/officeart/2009/3/layout/HorizontalOrganizationChart"/>
    <dgm:cxn modelId="{DA8AC076-284F-41DE-8182-91A6709F22C4}" type="presParOf" srcId="{F9381EA1-CE5F-4540-BDDA-B6A748A1A36A}" destId="{0C748CAF-2620-4654-9076-FEF30633FF46}" srcOrd="1" destOrd="0" presId="urn:microsoft.com/office/officeart/2009/3/layout/HorizontalOrganizationChart"/>
    <dgm:cxn modelId="{992135D3-BF7A-4DC8-B716-B41D4CCE7B32}" type="presParOf" srcId="{0C748CAF-2620-4654-9076-FEF30633FF46}" destId="{D61D28F9-C759-474C-93D8-E9DC0BAB0EC3}" srcOrd="0" destOrd="0" presId="urn:microsoft.com/office/officeart/2009/3/layout/HorizontalOrganizationChart"/>
    <dgm:cxn modelId="{05439BDC-A236-460E-86FE-53B267089D23}" type="presParOf" srcId="{0C748CAF-2620-4654-9076-FEF30633FF46}" destId="{1C2B7E76-C7CF-40F0-A4B2-D435378A1A4C}" srcOrd="1" destOrd="0" presId="urn:microsoft.com/office/officeart/2009/3/layout/HorizontalOrganizationChart"/>
    <dgm:cxn modelId="{8156DE21-73EF-4A38-A851-B37D6541A7F3}" type="presParOf" srcId="{1C2B7E76-C7CF-40F0-A4B2-D435378A1A4C}" destId="{1AF75603-DFD7-4AFC-B001-1B7B38B5154D}" srcOrd="0" destOrd="0" presId="urn:microsoft.com/office/officeart/2009/3/layout/HorizontalOrganizationChart"/>
    <dgm:cxn modelId="{D1DD5DBA-CD0C-4EA5-AC20-EC922787C230}" type="presParOf" srcId="{1AF75603-DFD7-4AFC-B001-1B7B38B5154D}" destId="{31D0E115-D9DF-4A80-AAA5-50C7265D107F}" srcOrd="0" destOrd="0" presId="urn:microsoft.com/office/officeart/2009/3/layout/HorizontalOrganizationChart"/>
    <dgm:cxn modelId="{42D6E8FB-09A4-4DA2-94D4-AA88FC05C80A}" type="presParOf" srcId="{1AF75603-DFD7-4AFC-B001-1B7B38B5154D}" destId="{EED6CC5E-FF2B-4A44-AE32-A0BCB7CCAB92}" srcOrd="1" destOrd="0" presId="urn:microsoft.com/office/officeart/2009/3/layout/HorizontalOrganizationChart"/>
    <dgm:cxn modelId="{2A8F810C-1F88-42C3-A502-241120D36191}" type="presParOf" srcId="{1C2B7E76-C7CF-40F0-A4B2-D435378A1A4C}" destId="{EA378E6C-78F4-40DD-8282-FF6B8354694A}" srcOrd="1" destOrd="0" presId="urn:microsoft.com/office/officeart/2009/3/layout/HorizontalOrganizationChart"/>
    <dgm:cxn modelId="{2DD2C35F-95A8-43F6-8D0D-89585B55BD16}" type="presParOf" srcId="{1C2B7E76-C7CF-40F0-A4B2-D435378A1A4C}" destId="{8149F0DF-775B-4B16-8484-DDD954244D41}" srcOrd="2" destOrd="0" presId="urn:microsoft.com/office/officeart/2009/3/layout/HorizontalOrganizationChart"/>
    <dgm:cxn modelId="{FB69D06A-A32A-40A7-9BD1-1F58548071FD}" type="presParOf" srcId="{0C748CAF-2620-4654-9076-FEF30633FF46}" destId="{B2E261D6-2BA5-40A9-A0CC-FF3170C2428B}" srcOrd="2" destOrd="0" presId="urn:microsoft.com/office/officeart/2009/3/layout/HorizontalOrganizationChart"/>
    <dgm:cxn modelId="{8ACB4779-0E1F-4E35-98E5-A9EF2351EE74}" type="presParOf" srcId="{0C748CAF-2620-4654-9076-FEF30633FF46}" destId="{3A659B64-4AA2-4490-B5AE-A414374992F1}" srcOrd="3" destOrd="0" presId="urn:microsoft.com/office/officeart/2009/3/layout/HorizontalOrganizationChart"/>
    <dgm:cxn modelId="{28B5431C-7DA4-4DB9-9B1E-D071ED5FE361}" type="presParOf" srcId="{3A659B64-4AA2-4490-B5AE-A414374992F1}" destId="{10CDCA3C-0767-450D-9473-CD9925900949}" srcOrd="0" destOrd="0" presId="urn:microsoft.com/office/officeart/2009/3/layout/HorizontalOrganizationChart"/>
    <dgm:cxn modelId="{A5E27844-E823-499D-BA40-2CAE876F1499}" type="presParOf" srcId="{10CDCA3C-0767-450D-9473-CD9925900949}" destId="{09EDFA15-2E4F-4EAB-9ADD-1583D5DA99A2}" srcOrd="0" destOrd="0" presId="urn:microsoft.com/office/officeart/2009/3/layout/HorizontalOrganizationChart"/>
    <dgm:cxn modelId="{5C8BBE1F-8538-4967-8026-8DE4554C82CF}" type="presParOf" srcId="{10CDCA3C-0767-450D-9473-CD9925900949}" destId="{57303B40-1640-4342-8924-9FE4D8FDB60D}" srcOrd="1" destOrd="0" presId="urn:microsoft.com/office/officeart/2009/3/layout/HorizontalOrganizationChart"/>
    <dgm:cxn modelId="{A9C0CFE4-994E-4421-B8CE-EE9A5F5FD0F6}" type="presParOf" srcId="{3A659B64-4AA2-4490-B5AE-A414374992F1}" destId="{5826B1E6-58FE-47AE-B9E3-7EDC5C80D792}" srcOrd="1" destOrd="0" presId="urn:microsoft.com/office/officeart/2009/3/layout/HorizontalOrganizationChart"/>
    <dgm:cxn modelId="{D1815F56-804C-4974-8441-7E3CDB85C934}" type="presParOf" srcId="{3A659B64-4AA2-4490-B5AE-A414374992F1}" destId="{3AECBB91-0D32-4AC4-8742-1F32E706533B}" srcOrd="2" destOrd="0" presId="urn:microsoft.com/office/officeart/2009/3/layout/HorizontalOrganizationChart"/>
    <dgm:cxn modelId="{FB111CE5-BFC9-4268-9845-DC350F2EA225}" type="presParOf" srcId="{0C748CAF-2620-4654-9076-FEF30633FF46}" destId="{F057B6AB-2BF9-416A-A46F-2916993E5263}" srcOrd="4" destOrd="0" presId="urn:microsoft.com/office/officeart/2009/3/layout/HorizontalOrganizationChart"/>
    <dgm:cxn modelId="{B6D12276-5ED7-4D46-81F2-CD7E978890CF}" type="presParOf" srcId="{0C748CAF-2620-4654-9076-FEF30633FF46}" destId="{715AB969-5195-44AC-987C-D46AA4991B11}" srcOrd="5" destOrd="0" presId="urn:microsoft.com/office/officeart/2009/3/layout/HorizontalOrganizationChart"/>
    <dgm:cxn modelId="{2D447E0A-D37D-4E44-85F3-3B258CA0261B}" type="presParOf" srcId="{715AB969-5195-44AC-987C-D46AA4991B11}" destId="{114884B7-0757-4E69-9267-197FC5CA10E8}" srcOrd="0" destOrd="0" presId="urn:microsoft.com/office/officeart/2009/3/layout/HorizontalOrganizationChart"/>
    <dgm:cxn modelId="{029A1422-19A2-44F9-A1CC-940C3CD8A145}" type="presParOf" srcId="{114884B7-0757-4E69-9267-197FC5CA10E8}" destId="{DF7A03F2-3FF9-46FA-89C3-01C153638ACC}" srcOrd="0" destOrd="0" presId="urn:microsoft.com/office/officeart/2009/3/layout/HorizontalOrganizationChart"/>
    <dgm:cxn modelId="{F5AA96F1-A018-4236-B026-84AB8F8E3DF2}" type="presParOf" srcId="{114884B7-0757-4E69-9267-197FC5CA10E8}" destId="{53282C39-877C-4B27-B2AF-50CB8F40FF5F}" srcOrd="1" destOrd="0" presId="urn:microsoft.com/office/officeart/2009/3/layout/HorizontalOrganizationChart"/>
    <dgm:cxn modelId="{F65DC39B-12CD-4CE3-AB93-65A5FB889787}" type="presParOf" srcId="{715AB969-5195-44AC-987C-D46AA4991B11}" destId="{B1D800D4-3BCE-463C-B967-BE6E8565BF69}" srcOrd="1" destOrd="0" presId="urn:microsoft.com/office/officeart/2009/3/layout/HorizontalOrganizationChart"/>
    <dgm:cxn modelId="{9D3F6940-2C1C-4FF0-A8C5-8AB27F52E8B4}" type="presParOf" srcId="{715AB969-5195-44AC-987C-D46AA4991B11}" destId="{76B3B7F4-B8A6-44C1-BA45-137E6606BC60}" srcOrd="2" destOrd="0" presId="urn:microsoft.com/office/officeart/2009/3/layout/HorizontalOrganizationChart"/>
    <dgm:cxn modelId="{AFF4A74F-76D6-4F21-AEC0-243CE10C25F3}" type="presParOf" srcId="{F9381EA1-CE5F-4540-BDDA-B6A748A1A36A}" destId="{81C93CAB-B715-495F-AC50-EE56E51B18BF}" srcOrd="2" destOrd="0" presId="urn:microsoft.com/office/officeart/2009/3/layout/HorizontalOrganizationChart"/>
    <dgm:cxn modelId="{47115046-2E6A-4565-8360-7C6DF4360023}" type="presParOf" srcId="{0D5E8656-10FE-44D2-8C7A-F493430DDC62}" destId="{117C7366-918A-4EA2-BB91-6499D580F00D}" srcOrd="2" destOrd="0" presId="urn:microsoft.com/office/officeart/2009/3/layout/HorizontalOrganizationChart"/>
    <dgm:cxn modelId="{BCB29C5D-8D84-4D24-8786-32AC0A7C2ADC}" type="presParOf" srcId="{0D5E8656-10FE-44D2-8C7A-F493430DDC62}" destId="{955376F6-F1E0-409A-9161-0F890C732825}" srcOrd="3" destOrd="0" presId="urn:microsoft.com/office/officeart/2009/3/layout/HorizontalOrganizationChart"/>
    <dgm:cxn modelId="{941E7C16-CB0B-4BB3-91F5-761BDD3385F2}" type="presParOf" srcId="{955376F6-F1E0-409A-9161-0F890C732825}" destId="{3BD1AA0C-9244-414C-81D4-EF11DDAC8B19}" srcOrd="0" destOrd="0" presId="urn:microsoft.com/office/officeart/2009/3/layout/HorizontalOrganizationChart"/>
    <dgm:cxn modelId="{8905ED3B-70ED-4AD6-8F96-9003C2D6D160}" type="presParOf" srcId="{3BD1AA0C-9244-414C-81D4-EF11DDAC8B19}" destId="{43B6B5F5-7124-41F8-ABDC-7C0D68048CDB}" srcOrd="0" destOrd="0" presId="urn:microsoft.com/office/officeart/2009/3/layout/HorizontalOrganizationChart"/>
    <dgm:cxn modelId="{BDE51A05-E4E8-469C-96A6-8BCA704491BC}" type="presParOf" srcId="{3BD1AA0C-9244-414C-81D4-EF11DDAC8B19}" destId="{C96FFF4D-9394-46D9-97F5-D26C50725F44}" srcOrd="1" destOrd="0" presId="urn:microsoft.com/office/officeart/2009/3/layout/HorizontalOrganizationChart"/>
    <dgm:cxn modelId="{3B34B991-7E54-4FC9-93F2-784A5BDA17C8}" type="presParOf" srcId="{955376F6-F1E0-409A-9161-0F890C732825}" destId="{75169B77-47E3-43BC-B100-B31E39C2C5CC}" srcOrd="1" destOrd="0" presId="urn:microsoft.com/office/officeart/2009/3/layout/HorizontalOrganizationChart"/>
    <dgm:cxn modelId="{899F73A1-3C99-4118-B065-3FA8AC55FCFB}" type="presParOf" srcId="{955376F6-F1E0-409A-9161-0F890C732825}" destId="{EA8F98D1-8C4D-4716-8E4A-6CBBC41411F3}" srcOrd="2" destOrd="0" presId="urn:microsoft.com/office/officeart/2009/3/layout/HorizontalOrganizationChart"/>
    <dgm:cxn modelId="{75FEA64A-FC8A-4BD7-AE0C-ADD0EA5746B2}" type="presParOf" srcId="{AF55D469-4144-4233-AAC1-F871385CB2E6}" destId="{CED1077B-D0A0-402F-8842-50FB0D1BFEC4}" srcOrd="2" destOrd="0" presId="urn:microsoft.com/office/officeart/2009/3/layout/HorizontalOrganizationChart"/>
  </dgm:cxnLst>
  <dgm:bg/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B4CFA-6CA0-4921-A769-08C68C9D94AC}">
      <dsp:nvSpPr>
        <dsp:cNvPr id="0" name=""/>
        <dsp:cNvSpPr/>
      </dsp:nvSpPr>
      <dsp:spPr>
        <a:xfrm>
          <a:off x="335461" y="0"/>
          <a:ext cx="2652042" cy="360362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dirty="0" smtClean="0"/>
            <a:t>Rozlišujeme</a:t>
          </a:r>
          <a:endParaRPr lang="cs-CZ" sz="3300" kern="1200" dirty="0"/>
        </a:p>
      </dsp:txBody>
      <dsp:txXfrm>
        <a:off x="335461" y="0"/>
        <a:ext cx="2652042" cy="1081087"/>
      </dsp:txXfrm>
    </dsp:sp>
    <dsp:sp modelId="{D5D1BF06-1562-4040-8502-49A07D422A1E}">
      <dsp:nvSpPr>
        <dsp:cNvPr id="0" name=""/>
        <dsp:cNvSpPr/>
      </dsp:nvSpPr>
      <dsp:spPr>
        <a:xfrm>
          <a:off x="556465" y="1717774"/>
          <a:ext cx="2210035" cy="1105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živnosti</a:t>
          </a:r>
          <a:endParaRPr lang="cs-CZ" sz="2600" kern="1200" dirty="0"/>
        </a:p>
      </dsp:txBody>
      <dsp:txXfrm>
        <a:off x="588830" y="1750139"/>
        <a:ext cx="2145305" cy="1040287"/>
      </dsp:txXfrm>
    </dsp:sp>
    <dsp:sp modelId="{02F5FC73-E0C4-41B0-AD45-B5A5A5DEB6C9}">
      <dsp:nvSpPr>
        <dsp:cNvPr id="0" name=""/>
        <dsp:cNvSpPr/>
      </dsp:nvSpPr>
      <dsp:spPr>
        <a:xfrm rot="19457599">
          <a:off x="2664174" y="1924993"/>
          <a:ext cx="1088666" cy="55195"/>
        </a:xfrm>
        <a:custGeom>
          <a:avLst/>
          <a:gdLst/>
          <a:ahLst/>
          <a:cxnLst/>
          <a:rect l="0" t="0" r="0" b="0"/>
          <a:pathLst>
            <a:path>
              <a:moveTo>
                <a:pt x="0" y="27597"/>
              </a:moveTo>
              <a:lnTo>
                <a:pt x="1088666" y="275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3181291" y="1925374"/>
        <a:ext cx="54433" cy="54433"/>
      </dsp:txXfrm>
    </dsp:sp>
    <dsp:sp modelId="{DB842205-1A44-4E5B-BD83-97C332CD19F6}">
      <dsp:nvSpPr>
        <dsp:cNvPr id="0" name=""/>
        <dsp:cNvSpPr/>
      </dsp:nvSpPr>
      <dsp:spPr>
        <a:xfrm>
          <a:off x="3650515" y="1082389"/>
          <a:ext cx="2210035" cy="1105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předmět podnikání</a:t>
          </a:r>
          <a:endParaRPr lang="cs-CZ" sz="2600" kern="1200" dirty="0"/>
        </a:p>
      </dsp:txBody>
      <dsp:txXfrm>
        <a:off x="3682880" y="1114754"/>
        <a:ext cx="2145305" cy="1040287"/>
      </dsp:txXfrm>
    </dsp:sp>
    <dsp:sp modelId="{C4E64E19-F6DC-4C26-959B-2E24E6968719}">
      <dsp:nvSpPr>
        <dsp:cNvPr id="0" name=""/>
        <dsp:cNvSpPr/>
      </dsp:nvSpPr>
      <dsp:spPr>
        <a:xfrm rot="2142401">
          <a:off x="2664174" y="2560378"/>
          <a:ext cx="1088666" cy="55195"/>
        </a:xfrm>
        <a:custGeom>
          <a:avLst/>
          <a:gdLst/>
          <a:ahLst/>
          <a:cxnLst/>
          <a:rect l="0" t="0" r="0" b="0"/>
          <a:pathLst>
            <a:path>
              <a:moveTo>
                <a:pt x="0" y="27597"/>
              </a:moveTo>
              <a:lnTo>
                <a:pt x="1088666" y="275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3181291" y="2560759"/>
        <a:ext cx="54433" cy="54433"/>
      </dsp:txXfrm>
    </dsp:sp>
    <dsp:sp modelId="{215BFDCA-2D85-4E90-BED6-F7E4DA9BCF96}">
      <dsp:nvSpPr>
        <dsp:cNvPr id="0" name=""/>
        <dsp:cNvSpPr/>
      </dsp:nvSpPr>
      <dsp:spPr>
        <a:xfrm>
          <a:off x="3650515" y="2353160"/>
          <a:ext cx="2210035" cy="11050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1.ohlašovací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/>
            <a:t>2.koncesované</a:t>
          </a:r>
          <a:endParaRPr lang="cs-CZ" sz="2600" kern="1200" dirty="0"/>
        </a:p>
      </dsp:txBody>
      <dsp:txXfrm>
        <a:off x="3682880" y="2385525"/>
        <a:ext cx="2145305" cy="10402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7C7366-918A-4EA2-BB91-6499D580F00D}">
      <dsp:nvSpPr>
        <dsp:cNvPr id="0" name=""/>
        <dsp:cNvSpPr/>
      </dsp:nvSpPr>
      <dsp:spPr>
        <a:xfrm>
          <a:off x="1758818" y="1989836"/>
          <a:ext cx="351289" cy="377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5644" y="0"/>
              </a:lnTo>
              <a:lnTo>
                <a:pt x="175644" y="377636"/>
              </a:lnTo>
              <a:lnTo>
                <a:pt x="351289" y="37763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57B6AB-2BF9-416A-A46F-2916993E5263}">
      <dsp:nvSpPr>
        <dsp:cNvPr id="0" name=""/>
        <dsp:cNvSpPr/>
      </dsp:nvSpPr>
      <dsp:spPr>
        <a:xfrm>
          <a:off x="3866555" y="1612200"/>
          <a:ext cx="351289" cy="7552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5644" y="0"/>
              </a:lnTo>
              <a:lnTo>
                <a:pt x="175644" y="755272"/>
              </a:lnTo>
              <a:lnTo>
                <a:pt x="351289" y="75527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E261D6-2BA5-40A9-A0CC-FF3170C2428B}">
      <dsp:nvSpPr>
        <dsp:cNvPr id="0" name=""/>
        <dsp:cNvSpPr/>
      </dsp:nvSpPr>
      <dsp:spPr>
        <a:xfrm>
          <a:off x="3866555" y="1566479"/>
          <a:ext cx="35128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1289" y="4572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1D28F9-C759-474C-93D8-E9DC0BAB0EC3}">
      <dsp:nvSpPr>
        <dsp:cNvPr id="0" name=""/>
        <dsp:cNvSpPr/>
      </dsp:nvSpPr>
      <dsp:spPr>
        <a:xfrm>
          <a:off x="3866555" y="856927"/>
          <a:ext cx="351289" cy="755272"/>
        </a:xfrm>
        <a:custGeom>
          <a:avLst/>
          <a:gdLst/>
          <a:ahLst/>
          <a:cxnLst/>
          <a:rect l="0" t="0" r="0" b="0"/>
          <a:pathLst>
            <a:path>
              <a:moveTo>
                <a:pt x="0" y="755272"/>
              </a:moveTo>
              <a:lnTo>
                <a:pt x="175644" y="755272"/>
              </a:lnTo>
              <a:lnTo>
                <a:pt x="175644" y="0"/>
              </a:lnTo>
              <a:lnTo>
                <a:pt x="351289" y="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023325-BF58-47C8-8152-A62CE077EA0C}">
      <dsp:nvSpPr>
        <dsp:cNvPr id="0" name=""/>
        <dsp:cNvSpPr/>
      </dsp:nvSpPr>
      <dsp:spPr>
        <a:xfrm>
          <a:off x="1758818" y="1612200"/>
          <a:ext cx="351289" cy="377636"/>
        </a:xfrm>
        <a:custGeom>
          <a:avLst/>
          <a:gdLst/>
          <a:ahLst/>
          <a:cxnLst/>
          <a:rect l="0" t="0" r="0" b="0"/>
          <a:pathLst>
            <a:path>
              <a:moveTo>
                <a:pt x="0" y="377636"/>
              </a:moveTo>
              <a:lnTo>
                <a:pt x="175644" y="377636"/>
              </a:lnTo>
              <a:lnTo>
                <a:pt x="175644" y="0"/>
              </a:lnTo>
              <a:lnTo>
                <a:pt x="35128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6B164-14A0-4F8C-AFB4-EB23DB192D4A}">
      <dsp:nvSpPr>
        <dsp:cNvPr id="0" name=""/>
        <dsp:cNvSpPr/>
      </dsp:nvSpPr>
      <dsp:spPr>
        <a:xfrm>
          <a:off x="2371" y="1721977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7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Živnosti</a:t>
          </a:r>
          <a:endParaRPr lang="cs-CZ" sz="3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71" y="1721977"/>
        <a:ext cx="1756447" cy="535716"/>
      </dsp:txXfrm>
    </dsp:sp>
    <dsp:sp modelId="{0F15FE21-BED2-4C44-A73F-08A5C350AB4D}">
      <dsp:nvSpPr>
        <dsp:cNvPr id="0" name=""/>
        <dsp:cNvSpPr/>
      </dsp:nvSpPr>
      <dsp:spPr>
        <a:xfrm>
          <a:off x="2110108" y="1344341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ohlašovac</a:t>
          </a:r>
          <a:r>
            <a:rPr lang="cs-CZ" sz="2000" b="1" kern="1200" smtClean="0"/>
            <a:t>í</a:t>
          </a:r>
          <a:endParaRPr lang="cs-CZ" sz="2000" b="1" kern="1200" dirty="0"/>
        </a:p>
      </dsp:txBody>
      <dsp:txXfrm>
        <a:off x="2110108" y="1344341"/>
        <a:ext cx="1756447" cy="535716"/>
      </dsp:txXfrm>
    </dsp:sp>
    <dsp:sp modelId="{31D0E115-D9DF-4A80-AAA5-50C7265D107F}">
      <dsp:nvSpPr>
        <dsp:cNvPr id="0" name=""/>
        <dsp:cNvSpPr/>
      </dsp:nvSpPr>
      <dsp:spPr>
        <a:xfrm>
          <a:off x="4217845" y="589069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řemeslné</a:t>
          </a:r>
          <a:endParaRPr lang="cs-CZ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7845" y="589069"/>
        <a:ext cx="1756447" cy="535716"/>
      </dsp:txXfrm>
    </dsp:sp>
    <dsp:sp modelId="{09EDFA15-2E4F-4EAB-9ADD-1583D5DA99A2}">
      <dsp:nvSpPr>
        <dsp:cNvPr id="0" name=""/>
        <dsp:cNvSpPr/>
      </dsp:nvSpPr>
      <dsp:spPr>
        <a:xfrm>
          <a:off x="4217845" y="1344341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vázané</a:t>
          </a:r>
          <a:endParaRPr lang="cs-CZ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7845" y="1344341"/>
        <a:ext cx="1756447" cy="535716"/>
      </dsp:txXfrm>
    </dsp:sp>
    <dsp:sp modelId="{DF7A03F2-3FF9-46FA-89C3-01C153638ACC}">
      <dsp:nvSpPr>
        <dsp:cNvPr id="0" name=""/>
        <dsp:cNvSpPr/>
      </dsp:nvSpPr>
      <dsp:spPr>
        <a:xfrm>
          <a:off x="4217845" y="2099614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volné</a:t>
          </a:r>
          <a:endParaRPr lang="cs-CZ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17845" y="2099614"/>
        <a:ext cx="1756447" cy="535716"/>
      </dsp:txXfrm>
    </dsp:sp>
    <dsp:sp modelId="{43B6B5F5-7124-41F8-ABDC-7C0D68048CDB}">
      <dsp:nvSpPr>
        <dsp:cNvPr id="0" name=""/>
        <dsp:cNvSpPr/>
      </dsp:nvSpPr>
      <dsp:spPr>
        <a:xfrm>
          <a:off x="2110108" y="2099614"/>
          <a:ext cx="1756447" cy="535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koncesované</a:t>
          </a:r>
          <a:endParaRPr lang="cs-CZ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0108" y="2099614"/>
        <a:ext cx="1756447" cy="535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171973"/>
              </p:ext>
            </p:extLst>
          </p:nvPr>
        </p:nvGraphicFramePr>
        <p:xfrm>
          <a:off x="1168312" y="1844824"/>
          <a:ext cx="6696744" cy="370840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VY_32_INOVACE_1219 </a:t>
                      </a:r>
                      <a:r>
                        <a:rPr lang="cs-CZ" sz="1600" dirty="0" smtClean="0"/>
                        <a:t>Živnostenské právo - živnosti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24.9.2013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druhy živností.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Koncesované živnosti</a:t>
            </a: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provozovány na základě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koncesní listiny tzv. koncese.</a:t>
            </a:r>
          </a:p>
          <a:p>
            <a:pPr marL="82296" lvl="0" indent="0">
              <a:buNone/>
            </a:pP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koncesovaných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živností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může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docházet </a:t>
            </a: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 ohrožení života, zdraví a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majetku,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proto se </a:t>
            </a: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klade důraz na spolehlivost živnostníka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všech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zaměstnanců</a:t>
            </a:r>
          </a:p>
          <a:p>
            <a:pPr marL="368046" lvl="0" indent="-285750">
              <a:buFont typeface="Wingdings" panose="05000000000000000000" pitchFamily="2" charset="2"/>
              <a:buChar char="q"/>
            </a:pP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koncesované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živnosti vyžadují rovněž vzdělání a praxi (odborná způsobilost je upravena zvláštními právními předpisy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68046" lvl="0" indent="-285750">
              <a:buFont typeface="Wingdings" panose="05000000000000000000" pitchFamily="2" charset="2"/>
              <a:buChar char="q"/>
            </a:pP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např.: dezinfekce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deratizace, taxi, pohřební služby, bezpečnostní agentury, soukromí detektivové, hostinská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ubytovací činnost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5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Neoprávněné </a:t>
            </a: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podnikání</a:t>
            </a:r>
            <a:endParaRPr lang="cs-CZ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119257"/>
            <a:ext cx="6984776" cy="3603812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Neoprávněné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 je správní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delikt, jenž se vztahuje na dva případy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2296" indent="0">
              <a:buNone/>
            </a:pP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 nebo PO vykonává podnikatelskou činnost, bez příslušného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živnostenského oprávnění.</a:t>
            </a: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 osoby, která sice vlastní živnostenské oprávnění na určitou činnost, avšak vykonává úkony, jež jsou již nad rámec povolení, které osoba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vlastní, </a:t>
            </a: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které svými úkony náleží do jiné živnosti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82296" indent="0">
              <a:buNone/>
            </a:pP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Dozví-li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živnostenský úřad o tomto neoprávněném podnikání, zahájí správní  řízení o uložení sankce za neoprávněné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podnikání. </a:t>
            </a:r>
            <a:endParaRPr lang="cs-CZ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502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Vyjmenujte druhy živností, uveďte příklad.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Kdy jde o neoprávněné podnikání?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002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536819"/>
              </p:ext>
            </p:extLst>
          </p:nvPr>
        </p:nvGraphicFramePr>
        <p:xfrm>
          <a:off x="1259632" y="2276872"/>
          <a:ext cx="6696744" cy="107212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696744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115616" y="1628800"/>
            <a:ext cx="6768752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Živnostenské právo</a:t>
            </a:r>
          </a:p>
          <a:p>
            <a:pPr algn="ctr"/>
            <a:endParaRPr lang="cs-CZ" sz="32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cs-CZ" sz="6000" b="1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Živnosti</a:t>
            </a:r>
            <a:endParaRPr lang="cs-CZ" sz="60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6724" y="3835894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Živnosti</a:t>
            </a:r>
            <a:endParaRPr lang="cs-CZ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7534089"/>
              </p:ext>
            </p:extLst>
          </p:nvPr>
        </p:nvGraphicFramePr>
        <p:xfrm>
          <a:off x="1463675" y="2119313"/>
          <a:ext cx="6196013" cy="360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9267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92" y="2132856"/>
            <a:ext cx="7498080" cy="18722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71600" y="980728"/>
            <a:ext cx="698477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Rozdělení živností </a:t>
            </a:r>
            <a:r>
              <a:rPr lang="cs-CZ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podle předmětu podnikání</a:t>
            </a:r>
          </a:p>
          <a:p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cs-C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Obchodní </a:t>
            </a:r>
            <a:r>
              <a:rPr lang="cs-CZ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cs-CZ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koupě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prodej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zboží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hostinská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ubytovací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činnost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cestovní kanceláře</a:t>
            </a:r>
          </a:p>
          <a:p>
            <a:pPr marL="457200" indent="-457200">
              <a:buAutoNum type="arabicPeriod" startAt="2"/>
            </a:pPr>
            <a:r>
              <a:rPr lang="cs-C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Výrobní -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výrobce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oprávněn výrobky: 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prodávat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opravovat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montovat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seřizovat</a:t>
            </a:r>
          </a:p>
          <a:p>
            <a:pPr marL="457200" indent="-457200">
              <a:buAutoNum type="arabicPeriod" startAt="3"/>
            </a:pPr>
            <a:r>
              <a:rPr lang="cs-CZ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Poskytující služby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opravy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úpravy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věcí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přeprava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věcí a osob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68016" y="1340768"/>
            <a:ext cx="6400328" cy="4209848"/>
          </a:xfrm>
        </p:spPr>
        <p:txBody>
          <a:bodyPr/>
          <a:lstStyle/>
          <a:p>
            <a:pPr algn="l"/>
            <a:r>
              <a:rPr lang="cs-CZ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Druhy živností</a:t>
            </a:r>
            <a:endParaRPr lang="cs-CZ" dirty="0">
              <a:solidFill>
                <a:srgbClr val="0070C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06683919"/>
              </p:ext>
            </p:extLst>
          </p:nvPr>
        </p:nvGraphicFramePr>
        <p:xfrm>
          <a:off x="1403648" y="1916832"/>
          <a:ext cx="5976664" cy="32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Ohlašovací živnosti</a:t>
            </a:r>
            <a:endParaRPr lang="cs-CZ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provozovány na základě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ohlášení</a:t>
            </a:r>
          </a:p>
          <a:p>
            <a:pPr lvl="8"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řemeslné</a:t>
            </a:r>
          </a:p>
          <a:p>
            <a:pPr lvl="8"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vázané</a:t>
            </a:r>
          </a:p>
          <a:p>
            <a:pPr lvl="8"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volné 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543173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259632" y="2344088"/>
            <a:ext cx="648072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řemeslné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podmínkou k provozování je odborná způsobilost v oboru </a:t>
            </a: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nevyžaduje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praxe v oboru, pokud je splněno vzdělání v oboru   např.: truhlářství, zlatnictví, zámečnictví, kadeřnictví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11735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475656" y="2344088"/>
            <a:ext cx="61206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vázané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odborná způsobilost je upravena zvláštními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předpisy </a:t>
            </a:r>
          </a:p>
          <a:p>
            <a:pPr lvl="0">
              <a:lnSpc>
                <a:spcPct val="150000"/>
              </a:lnSpc>
              <a:buClr>
                <a:srgbClr val="C00000"/>
              </a:buClr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Clr>
                <a:srgbClr val="C00000"/>
              </a:buClr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oční optika, projektová činnost, oceňování majetku, autoškola,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solária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masérské služby…</a:t>
            </a:r>
          </a:p>
        </p:txBody>
      </p:sp>
    </p:spTree>
    <p:extLst>
      <p:ext uri="{BB962C8B-B14F-4D97-AF65-F5344CB8AC3E}">
        <p14:creationId xmlns:p14="http://schemas.microsoft.com/office/powerpoint/2010/main" val="2457630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314540" y="2564904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volné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jedná se o činnosti, které nevyžadují odbornou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</a:t>
            </a:r>
          </a:p>
          <a:p>
            <a:pPr marL="82296" indent="0">
              <a:lnSpc>
                <a:spcPct val="150000"/>
              </a:lnSpc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zahradnictví, chov zvířat a jejich výcvik, velkoobchod, maloobchod,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zastavárenská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činnost, fotografické služby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7048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pendlík">
  <a:themeElements>
    <a:clrScheme name="Špendlík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Špendlík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Špendlí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619</TotalTime>
  <Words>314</Words>
  <Application>Microsoft Office PowerPoint</Application>
  <PresentationFormat>Předvádění na obrazovce (4:3)</PresentationFormat>
  <Paragraphs>93</Paragraphs>
  <Slides>13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Špendlík</vt:lpstr>
      <vt:lpstr>Prezentace aplikace PowerPoint</vt:lpstr>
      <vt:lpstr>Prezentace aplikace PowerPoint</vt:lpstr>
      <vt:lpstr>Živnosti</vt:lpstr>
      <vt:lpstr>Prezentace aplikace PowerPoint</vt:lpstr>
      <vt:lpstr>Prezentace aplikace PowerPoint</vt:lpstr>
      <vt:lpstr>Ohlašovací živnosti</vt:lpstr>
      <vt:lpstr>Prezentace aplikace PowerPoint</vt:lpstr>
      <vt:lpstr>Prezentace aplikace PowerPoint</vt:lpstr>
      <vt:lpstr>Prezentace aplikace PowerPoint</vt:lpstr>
      <vt:lpstr>Koncesované živnosti</vt:lpstr>
      <vt:lpstr>Neoprávněné podnikání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102</cp:revision>
  <cp:lastPrinted>2013-02-24T00:24:51Z</cp:lastPrinted>
  <dcterms:created xsi:type="dcterms:W3CDTF">2013-02-23T19:35:03Z</dcterms:created>
  <dcterms:modified xsi:type="dcterms:W3CDTF">2014-10-28T10:11:57Z</dcterms:modified>
</cp:coreProperties>
</file>