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44" r:id="rId2"/>
  </p:sldMasterIdLst>
  <p:notesMasterIdLst>
    <p:notesMasterId r:id="rId11"/>
  </p:notesMasterIdLst>
  <p:sldIdLst>
    <p:sldId id="256" r:id="rId3"/>
    <p:sldId id="258" r:id="rId4"/>
    <p:sldId id="284" r:id="rId5"/>
    <p:sldId id="289" r:id="rId6"/>
    <p:sldId id="288" r:id="rId7"/>
    <p:sldId id="285" r:id="rId8"/>
    <p:sldId id="286" r:id="rId9"/>
    <p:sldId id="283"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Světlý styl 2 – zvýraznění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Světlý styl 2 – zvýraznění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DBED569-4797-4DF1-A0F4-6AAB3CD982D8}" styleName="Světlý styl 3 – zvýraznění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74C1A8A3-306A-4EB7-A6B1-4F7E0EB9C5D6}" styleName="Střední styl 3 – zvýraznění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5AB1C69-6EDB-4FF4-983F-18BD219EF322}" styleName="Střední styl 2 – zvýraznění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Střední styl 2 – zvýraznění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Střední styl 2 – zvýraznění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Střední styl 2 – zvýraznění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599" autoAdjust="0"/>
  </p:normalViewPr>
  <p:slideViewPr>
    <p:cSldViewPr>
      <p:cViewPr varScale="1">
        <p:scale>
          <a:sx n="81" d="100"/>
          <a:sy n="81" d="100"/>
        </p:scale>
        <p:origin x="-1013"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FA7A704-9F1C-4FD3-85D1-57AF2D7FD0E8}" type="datetimeFigureOut">
              <a:rPr lang="en-US" smtClean="0"/>
              <a:pPr/>
              <a:t>10/25/2014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7EBFB8C-BBFF-4397-A51C-1E92596422A9}" type="slidenum">
              <a:rPr lang="en-US" smtClean="0"/>
              <a:pPr/>
              <a:t>‹#›</a:t>
            </a:fld>
            <a:endParaRPr lang="en-US" dirty="0"/>
          </a:p>
        </p:txBody>
      </p:sp>
    </p:spTree>
    <p:extLst>
      <p:ext uri="{BB962C8B-B14F-4D97-AF65-F5344CB8AC3E}">
        <p14:creationId xmlns:p14="http://schemas.microsoft.com/office/powerpoint/2010/main" val="1861934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noProof="0" dirty="0"/>
          </a:p>
        </p:txBody>
      </p:sp>
      <p:sp>
        <p:nvSpPr>
          <p:cNvPr id="4" name="Slide Number Placeholder 3"/>
          <p:cNvSpPr>
            <a:spLocks noGrp="1"/>
          </p:cNvSpPr>
          <p:nvPr>
            <p:ph type="sldNum" sz="quarter" idx="10"/>
          </p:nvPr>
        </p:nvSpPr>
        <p:spPr/>
        <p:txBody>
          <a:bodyPr/>
          <a:lstStyle/>
          <a:p>
            <a:fld id="{F7EBFB8C-BBFF-4397-A51C-1E92596422A9}"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noProof="0" dirty="0"/>
          </a:p>
        </p:txBody>
      </p:sp>
      <p:sp>
        <p:nvSpPr>
          <p:cNvPr id="4" name="Slide Number Placeholder 3"/>
          <p:cNvSpPr>
            <a:spLocks noGrp="1"/>
          </p:cNvSpPr>
          <p:nvPr>
            <p:ph type="sldNum" sz="quarter" idx="10"/>
          </p:nvPr>
        </p:nvSpPr>
        <p:spPr/>
        <p:txBody>
          <a:bodyPr/>
          <a:lstStyle/>
          <a:p>
            <a:fld id="{F7EBFB8C-BBFF-4397-A51C-1E92596422A9}"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noProof="0" dirty="0"/>
          </a:p>
        </p:txBody>
      </p:sp>
      <p:sp>
        <p:nvSpPr>
          <p:cNvPr id="4" name="Slide Number Placeholder 3"/>
          <p:cNvSpPr>
            <a:spLocks noGrp="1"/>
          </p:cNvSpPr>
          <p:nvPr>
            <p:ph type="sldNum" sz="quarter" idx="10"/>
          </p:nvPr>
        </p:nvSpPr>
        <p:spPr/>
        <p:txBody>
          <a:bodyPr/>
          <a:lstStyle/>
          <a:p>
            <a:fld id="{F7EBFB8C-BBFF-4397-A51C-1E92596422A9}"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noProof="0" dirty="0"/>
          </a:p>
        </p:txBody>
      </p:sp>
      <p:sp>
        <p:nvSpPr>
          <p:cNvPr id="4" name="Slide Number Placeholder 3"/>
          <p:cNvSpPr>
            <a:spLocks noGrp="1"/>
          </p:cNvSpPr>
          <p:nvPr>
            <p:ph type="sldNum" sz="quarter" idx="10"/>
          </p:nvPr>
        </p:nvSpPr>
        <p:spPr/>
        <p:txBody>
          <a:bodyPr/>
          <a:lstStyle/>
          <a:p>
            <a:fld id="{F7EBFB8C-BBFF-4397-A51C-1E92596422A9}" type="slidenum">
              <a:rPr lang="en-US" smtClean="0"/>
              <a:pPr/>
              <a:t>5</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noProof="0" dirty="0"/>
          </a:p>
        </p:txBody>
      </p:sp>
      <p:sp>
        <p:nvSpPr>
          <p:cNvPr id="4" name="Slide Number Placeholder 3"/>
          <p:cNvSpPr>
            <a:spLocks noGrp="1"/>
          </p:cNvSpPr>
          <p:nvPr>
            <p:ph type="sldNum" sz="quarter" idx="10"/>
          </p:nvPr>
        </p:nvSpPr>
        <p:spPr/>
        <p:txBody>
          <a:bodyPr/>
          <a:lstStyle/>
          <a:p>
            <a:fld id="{F7EBFB8C-BBFF-4397-A51C-1E92596422A9}" type="slidenum">
              <a:rPr lang="en-US" smtClean="0"/>
              <a:pPr/>
              <a:t>6</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cs-CZ" noProof="0" dirty="0"/>
          </a:p>
        </p:txBody>
      </p:sp>
      <p:sp>
        <p:nvSpPr>
          <p:cNvPr id="4" name="Slide Number Placeholder 3"/>
          <p:cNvSpPr>
            <a:spLocks noGrp="1"/>
          </p:cNvSpPr>
          <p:nvPr>
            <p:ph type="sldNum" sz="quarter" idx="10"/>
          </p:nvPr>
        </p:nvSpPr>
        <p:spPr/>
        <p:txBody>
          <a:bodyPr/>
          <a:lstStyle/>
          <a:p>
            <a:fld id="{F7EBFB8C-BBFF-4397-A51C-1E92596422A9}" type="slidenum">
              <a:rPr lang="en-US" smtClean="0"/>
              <a:pPr/>
              <a:t>7</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14" name="Title 13"/>
          <p:cNvSpPr>
            <a:spLocks noGrp="1"/>
          </p:cNvSpPr>
          <p:nvPr>
            <p:ph type="ctrTitle"/>
          </p:nvPr>
        </p:nvSpPr>
        <p:spPr>
          <a:xfrm>
            <a:off x="1435608" y="435936"/>
            <a:ext cx="7406640" cy="1472184"/>
          </a:xfrm>
        </p:spPr>
        <p:txBody>
          <a:bodyPr anchor="b"/>
          <a:lstStyle>
            <a:lvl1pPr algn="l">
              <a:defRPr/>
            </a:lvl1pPr>
            <a:extLst/>
          </a:lstStyle>
          <a:p>
            <a:r>
              <a:rPr lang="cs-CZ" noProof="1" smtClean="0"/>
              <a:t>Kliknutím lze upravit styl.</a:t>
            </a:r>
            <a:endParaRPr lang="en-US" dirty="0"/>
          </a:p>
        </p:txBody>
      </p:sp>
      <p:sp>
        <p:nvSpPr>
          <p:cNvPr id="22" name="Subtitle 21"/>
          <p:cNvSpPr>
            <a:spLocks noGrp="1"/>
          </p:cNvSpPr>
          <p:nvPr>
            <p:ph type="subTitle" idx="1"/>
          </p:nvPr>
        </p:nvSpPr>
        <p:spPr>
          <a:xfrm>
            <a:off x="1432560" y="1850064"/>
            <a:ext cx="7406640" cy="1752600"/>
          </a:xfrm>
        </p:spPr>
        <p:txBody>
          <a:bodyPr/>
          <a:lstStyle>
            <a:lvl1pPr marL="7315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cs-CZ" noProof="1" smtClean="0"/>
              <a:t>Kliknutím lze upravit styl předlohy.</a:t>
            </a:r>
            <a:endParaRPr lang="en-US" dirty="0"/>
          </a:p>
        </p:txBody>
      </p:sp>
      <p:sp>
        <p:nvSpPr>
          <p:cNvPr id="7" name="Date Placeholder 6"/>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20" name="Footer Placeholder 19"/>
          <p:cNvSpPr>
            <a:spLocks noGrp="1"/>
          </p:cNvSpPr>
          <p:nvPr>
            <p:ph type="ftr" sz="quarter" idx="11"/>
          </p:nvPr>
        </p:nvSpPr>
        <p:spPr/>
        <p:txBody>
          <a:bodyPr/>
          <a:lstStyle>
            <a:extLst/>
          </a:lstStyle>
          <a:p>
            <a:endParaRPr lang="en-US" dirty="0"/>
          </a:p>
        </p:txBody>
      </p:sp>
      <p:sp>
        <p:nvSpPr>
          <p:cNvPr id="10" name="Slide Number Placeholder 9"/>
          <p:cNvSpPr>
            <a:spLocks noGrp="1"/>
          </p:cNvSpPr>
          <p:nvPr>
            <p:ph type="sldNum" sz="quarter" idx="12"/>
          </p:nvPr>
        </p:nvSpPr>
        <p:spPr/>
        <p:txBody>
          <a:bodyPr/>
          <a:lstStyle>
            <a:extLst/>
          </a:lstStyle>
          <a:p>
            <a:fld id="{990B41CA-569D-40E7-8E58-026C0338B2C8}" type="slidenum">
              <a:rPr lang="en-US" smtClean="0"/>
              <a:pPr/>
              <a:t>‹#›</a:t>
            </a:fld>
            <a:endParaRPr lang="en-US" dirty="0"/>
          </a:p>
        </p:txBody>
      </p:sp>
      <p:sp>
        <p:nvSpPr>
          <p:cNvPr id="8" name="Oval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50000" t="50000" r="100000" b="1250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dirty="0"/>
          </a:p>
        </p:txBody>
      </p:sp>
      <p:sp>
        <p:nvSpPr>
          <p:cNvPr id="9" name="Oval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cs-CZ" smtClean="0"/>
              <a:t>Kliknutím lze upravit styl.</a:t>
            </a:r>
            <a:endParaRPr lang="en-US"/>
          </a:p>
        </p:txBody>
      </p:sp>
      <p:sp>
        <p:nvSpPr>
          <p:cNvPr id="3" name="Vertical Text Placeholder 2"/>
          <p:cNvSpPr>
            <a:spLocks noGrp="1"/>
          </p:cNvSpPr>
          <p:nvPr>
            <p:ph type="body" orient="vert" idx="1"/>
          </p:nvPr>
        </p:nvSpPr>
        <p:spPr/>
        <p:txBody>
          <a:bodyPr vert="eaVert"/>
          <a:lstStyle>
            <a:extLs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a:p>
        </p:txBody>
      </p:sp>
      <p:sp>
        <p:nvSpPr>
          <p:cNvPr id="4" name="Date Placeholder 3"/>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990B41CA-569D-40E7-8E58-026C0338B2C8}"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274639"/>
            <a:ext cx="1828800" cy="5851525"/>
          </a:xfrm>
        </p:spPr>
        <p:txBody>
          <a:bodyPr vert="eaVert"/>
          <a:lstStyle>
            <a:extLst/>
          </a:lstStyle>
          <a:p>
            <a:r>
              <a:rPr lang="cs-CZ" smtClean="0"/>
              <a:t>Kliknutím lze upravit styl.</a:t>
            </a:r>
            <a:endParaRPr lang="en-US"/>
          </a:p>
        </p:txBody>
      </p:sp>
      <p:sp>
        <p:nvSpPr>
          <p:cNvPr id="3" name="Vertical Text Placeholder 2"/>
          <p:cNvSpPr>
            <a:spLocks noGrp="1"/>
          </p:cNvSpPr>
          <p:nvPr>
            <p:ph type="body" orient="vert" idx="1"/>
          </p:nvPr>
        </p:nvSpPr>
        <p:spPr>
          <a:xfrm>
            <a:off x="1143000" y="274640"/>
            <a:ext cx="5562600" cy="5851525"/>
          </a:xfrm>
        </p:spPr>
        <p:txBody>
          <a:bodyPr vert="eaVert"/>
          <a:lstStyle>
            <a:extLs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Date Placeholder 3"/>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990B41CA-569D-40E7-8E58-026C0338B2C8}"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cs-CZ" smtClean="0"/>
              <a:t>Kliknutím lze upravit styl.</a:t>
            </a:r>
            <a:endParaRPr lang="en-US"/>
          </a:p>
        </p:txBody>
      </p:sp>
      <p:sp>
        <p:nvSpPr>
          <p:cNvPr id="3" name="Content Placeholder 2"/>
          <p:cNvSpPr>
            <a:spLocks noGrp="1"/>
          </p:cNvSpPr>
          <p:nvPr>
            <p:ph idx="1"/>
          </p:nvPr>
        </p:nvSpPr>
        <p:spPr/>
        <p:txBody>
          <a:bodyPr/>
          <a:lstStyle>
            <a:extLs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Date Placeholder 3"/>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990B41CA-569D-40E7-8E58-026C0338B2C8}"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Záhlaví části">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2" name="Titl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cs-CZ" smtClean="0"/>
              <a:t>Kliknutím lze upravit styl.</a:t>
            </a:r>
            <a:endParaRPr lang="en-US" dirty="0"/>
          </a:p>
        </p:txBody>
      </p:sp>
      <p:sp>
        <p:nvSpPr>
          <p:cNvPr id="3" name="Text Placeholder 2"/>
          <p:cNvSpPr>
            <a:spLocks noGrp="1"/>
          </p:cNvSpPr>
          <p:nvPr>
            <p:ph type="body" idx="1"/>
          </p:nvPr>
        </p:nvSpPr>
        <p:spPr>
          <a:xfrm>
            <a:off x="2578392" y="1100138"/>
            <a:ext cx="6400800" cy="1509712"/>
          </a:xfrm>
        </p:spPr>
        <p:txBody>
          <a:bodyPr anchor="b"/>
          <a:lstStyle>
            <a:lvl1pPr marL="27432"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cs-CZ" smtClean="0"/>
              <a:t>Kliknutím lze upravit styly předlohy textu.</a:t>
            </a:r>
          </a:p>
        </p:txBody>
      </p:sp>
      <p:sp>
        <p:nvSpPr>
          <p:cNvPr id="4" name="Date Placeholder 3"/>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990B41CA-569D-40E7-8E58-026C0338B2C8}" type="slidenum">
              <a:rPr lang="en-US" smtClean="0"/>
              <a:pPr/>
              <a:t>‹#›</a:t>
            </a:fld>
            <a:endParaRPr lang="en-US" dirty="0"/>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8" name="Oval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50000" t="50000" r="100000" b="1250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dirty="0"/>
          </a:p>
        </p:txBody>
      </p:sp>
      <p:sp>
        <p:nvSpPr>
          <p:cNvPr id="9" name="Oval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va obsahy">
    <p:spTree>
      <p:nvGrpSpPr>
        <p:cNvPr id="1" name=""/>
        <p:cNvGrpSpPr/>
        <p:nvPr/>
      </p:nvGrpSpPr>
      <p:grpSpPr>
        <a:xfrm>
          <a:off x="0" y="0"/>
          <a:ext cx="0" cy="0"/>
          <a:chOff x="0" y="0"/>
          <a:chExt cx="0" cy="0"/>
        </a:xfrm>
      </p:grpSpPr>
      <p:sp>
        <p:nvSpPr>
          <p:cNvPr id="9" name="Pie 8"/>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10" name="Oval 9"/>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85000" t="100000" r="1000000" b="30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12" name="Rectangle 11"/>
          <p:cNvSpPr/>
          <p:nvPr/>
        </p:nvSpPr>
        <p:spPr>
          <a:xfrm>
            <a:off x="1033974" y="-54"/>
            <a:ext cx="8131127"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2" name="Title 1"/>
          <p:cNvSpPr>
            <a:spLocks noGrp="1"/>
          </p:cNvSpPr>
          <p:nvPr>
            <p:ph type="title"/>
          </p:nvPr>
        </p:nvSpPr>
        <p:spPr>
          <a:xfrm>
            <a:off x="1435608" y="274320"/>
            <a:ext cx="7498080" cy="1143000"/>
          </a:xfrm>
        </p:spPr>
        <p:txBody>
          <a:bodyPr/>
          <a:lstStyle>
            <a:extLst/>
          </a:lstStyle>
          <a:p>
            <a:r>
              <a:rPr lang="cs-CZ" smtClean="0"/>
              <a:t>Kliknutím lze upravit styl.</a:t>
            </a:r>
            <a:endParaRPr lang="en-US" dirty="0"/>
          </a:p>
        </p:txBody>
      </p:sp>
      <p:sp>
        <p:nvSpPr>
          <p:cNvPr id="3" name="Content Placeholder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4" name="Content Placeholder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5" name="Date Placeholder 4"/>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990B41CA-569D-40E7-8E58-026C0338B2C8}"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Porovnání">
    <p:spTree>
      <p:nvGrpSpPr>
        <p:cNvPr id="1" name=""/>
        <p:cNvGrpSpPr/>
        <p:nvPr/>
      </p:nvGrpSpPr>
      <p:grpSpPr>
        <a:xfrm>
          <a:off x="0" y="0"/>
          <a:ext cx="0" cy="0"/>
          <a:chOff x="0" y="0"/>
          <a:chExt cx="0" cy="0"/>
        </a:xfrm>
      </p:grpSpPr>
      <p:sp>
        <p:nvSpPr>
          <p:cNvPr id="2" name="Title 1"/>
          <p:cNvSpPr>
            <a:spLocks noGrp="1"/>
          </p:cNvSpPr>
          <p:nvPr>
            <p:ph type="title"/>
          </p:nvPr>
        </p:nvSpPr>
        <p:spPr>
          <a:xfrm>
            <a:off x="457200" y="5160336"/>
            <a:ext cx="8229600" cy="1143000"/>
          </a:xfrm>
        </p:spPr>
        <p:txBody>
          <a:bodyPr anchor="ctr"/>
          <a:lstStyle>
            <a:lvl1pPr algn="ctr">
              <a:defRPr sz="4500" b="1" cap="none" baseline="0"/>
            </a:lvl1pPr>
            <a:extLst/>
          </a:lstStyle>
          <a:p>
            <a:r>
              <a:rPr lang="cs-CZ" smtClean="0"/>
              <a:t>Kliknutím lze upravit styl.</a:t>
            </a:r>
            <a:endParaRPr lang="en-US" dirty="0"/>
          </a:p>
        </p:txBody>
      </p:sp>
      <p:sp>
        <p:nvSpPr>
          <p:cNvPr id="3" name="Text Placeholder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283464"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cs-CZ" smtClean="0"/>
              <a:t>Kliknutím lze upravit styly předlohy textu.</a:t>
            </a:r>
          </a:p>
        </p:txBody>
      </p:sp>
      <p:sp>
        <p:nvSpPr>
          <p:cNvPr id="4" name="Text Placeholder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283464"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cs-CZ" smtClean="0"/>
              <a:t>Kliknutím lze upravit styly předlohy textu.</a:t>
            </a:r>
          </a:p>
        </p:txBody>
      </p:sp>
      <p:sp>
        <p:nvSpPr>
          <p:cNvPr id="5" name="Content Placeholder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6" name="Content Placeholder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7" name="Date Placeholder 6"/>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8" name="Footer Placeholder 7"/>
          <p:cNvSpPr>
            <a:spLocks noGrp="1"/>
          </p:cNvSpPr>
          <p:nvPr>
            <p:ph type="ftr" sz="quarter" idx="11"/>
          </p:nvPr>
        </p:nvSpPr>
        <p:spPr/>
        <p:txBody>
          <a:bodyPr/>
          <a:lstStyle>
            <a:extLst/>
          </a:lstStyle>
          <a:p>
            <a:endParaRPr lang="en-US" dirty="0"/>
          </a:p>
        </p:txBody>
      </p:sp>
      <p:sp>
        <p:nvSpPr>
          <p:cNvPr id="9" name="Slide Number Placeholder 8"/>
          <p:cNvSpPr>
            <a:spLocks noGrp="1"/>
          </p:cNvSpPr>
          <p:nvPr>
            <p:ph type="sldNum" sz="quarter" idx="12"/>
          </p:nvPr>
        </p:nvSpPr>
        <p:spPr/>
        <p:txBody>
          <a:bodyPr/>
          <a:lstStyle>
            <a:extLst/>
          </a:lstStyle>
          <a:p>
            <a:fld id="{990B41CA-569D-40E7-8E58-026C0338B2C8}"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Title 1"/>
          <p:cNvSpPr>
            <a:spLocks noGrp="1"/>
          </p:cNvSpPr>
          <p:nvPr>
            <p:ph type="title"/>
          </p:nvPr>
        </p:nvSpPr>
        <p:spPr>
          <a:xfrm>
            <a:off x="1435608" y="274320"/>
            <a:ext cx="7498080" cy="1143000"/>
          </a:xfrm>
        </p:spPr>
        <p:txBody>
          <a:bodyPr anchor="ctr"/>
          <a:lstStyle>
            <a:extLst/>
          </a:lstStyle>
          <a:p>
            <a:r>
              <a:rPr lang="cs-CZ" smtClean="0"/>
              <a:t>Kliknutím lze upravit styl.</a:t>
            </a:r>
            <a:endParaRPr lang="en-US" dirty="0"/>
          </a:p>
        </p:txBody>
      </p:sp>
      <p:sp>
        <p:nvSpPr>
          <p:cNvPr id="3" name="Date Placeholder 2"/>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4" name="Footer Placeholder 3"/>
          <p:cNvSpPr>
            <a:spLocks noGrp="1"/>
          </p:cNvSpPr>
          <p:nvPr>
            <p:ph type="ftr" sz="quarter" idx="11"/>
          </p:nvPr>
        </p:nvSpPr>
        <p:spPr/>
        <p:txBody>
          <a:bodyPr/>
          <a:lstStyle>
            <a:extLst/>
          </a:lstStyle>
          <a:p>
            <a:endParaRPr lang="en-US" dirty="0"/>
          </a:p>
        </p:txBody>
      </p:sp>
      <p:sp>
        <p:nvSpPr>
          <p:cNvPr id="5" name="Slide Number Placeholder 4"/>
          <p:cNvSpPr>
            <a:spLocks noGrp="1"/>
          </p:cNvSpPr>
          <p:nvPr>
            <p:ph type="sldNum" sz="quarter" idx="12"/>
          </p:nvPr>
        </p:nvSpPr>
        <p:spPr/>
        <p:txBody>
          <a:bodyPr/>
          <a:lstStyle>
            <a:extLst/>
          </a:lstStyle>
          <a:p>
            <a:fld id="{990B41CA-569D-40E7-8E58-026C0338B2C8}"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Prázdný">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2" name="Date Placeholder 1"/>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3" name="Footer Placeholder 2"/>
          <p:cNvSpPr>
            <a:spLocks noGrp="1"/>
          </p:cNvSpPr>
          <p:nvPr>
            <p:ph type="ftr" sz="quarter" idx="11"/>
          </p:nvPr>
        </p:nvSpPr>
        <p:spPr/>
        <p:txBody>
          <a:bodyPr/>
          <a:lstStyle>
            <a:extLst/>
          </a:lstStyle>
          <a:p>
            <a:endParaRPr lang="en-US" dirty="0"/>
          </a:p>
        </p:txBody>
      </p:sp>
      <p:sp>
        <p:nvSpPr>
          <p:cNvPr id="4" name="Slide Number Placeholder 3"/>
          <p:cNvSpPr>
            <a:spLocks noGrp="1"/>
          </p:cNvSpPr>
          <p:nvPr>
            <p:ph type="sldNum" sz="quarter" idx="12"/>
          </p:nvPr>
        </p:nvSpPr>
        <p:spPr/>
        <p:txBody>
          <a:bodyPr/>
          <a:lstStyle>
            <a:extLst/>
          </a:lstStyle>
          <a:p>
            <a:fld id="{990B41CA-569D-40E7-8E58-026C0338B2C8}" type="slidenum">
              <a:rPr lang="en-US" smtClean="0"/>
              <a:pPr/>
              <a:t>‹#›</a:t>
            </a:fld>
            <a:endParaRPr lang="en-US" dirty="0"/>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Obsah s titulkem">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810000" cy="1162050"/>
          </a:xfrm>
          <a:ln>
            <a:noFill/>
          </a:ln>
        </p:spPr>
        <p:txBody>
          <a:bodyPr anchor="b"/>
          <a:lstStyle>
            <a:lvl1pPr algn="l">
              <a:lnSpc>
                <a:spcPts val="2000"/>
              </a:lnSpc>
              <a:buNone/>
              <a:defRPr sz="2200" b="1" cap="all" baseline="0"/>
            </a:lvl1pPr>
            <a:extLst/>
          </a:lstStyle>
          <a:p>
            <a:r>
              <a:rPr lang="cs-CZ" smtClean="0"/>
              <a:t>Kliknutím lze upravit styl.</a:t>
            </a:r>
            <a:endParaRPr lang="en-US" dirty="0"/>
          </a:p>
        </p:txBody>
      </p:sp>
      <p:sp>
        <p:nvSpPr>
          <p:cNvPr id="3" name="Text Placeholder 2"/>
          <p:cNvSpPr>
            <a:spLocks noGrp="1"/>
          </p:cNvSpPr>
          <p:nvPr>
            <p:ph type="body" idx="2"/>
          </p:nvPr>
        </p:nvSpPr>
        <p:spPr>
          <a:xfrm>
            <a:off x="457200" y="1435100"/>
            <a:ext cx="3810000" cy="698500"/>
          </a:xfrm>
        </p:spPr>
        <p:txBody>
          <a:bodyPr/>
          <a:lstStyle>
            <a:lvl1pPr marL="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cs-CZ" smtClean="0"/>
              <a:t>Kliknutím lze upravit styly předlohy textu.</a:t>
            </a:r>
          </a:p>
        </p:txBody>
      </p:sp>
      <p:sp>
        <p:nvSpPr>
          <p:cNvPr id="4" name="Content Placeholder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en-US" dirty="0"/>
          </a:p>
        </p:txBody>
      </p:sp>
      <p:sp>
        <p:nvSpPr>
          <p:cNvPr id="5" name="Date Placeholder 4"/>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990B41CA-569D-40E7-8E58-026C0338B2C8}"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ázek s titulkem">
    <p:spTree>
      <p:nvGrpSpPr>
        <p:cNvPr id="1" name=""/>
        <p:cNvGrpSpPr/>
        <p:nvPr/>
      </p:nvGrpSpPr>
      <p:grpSpPr>
        <a:xfrm>
          <a:off x="0" y="0"/>
          <a:ext cx="0" cy="0"/>
          <a:chOff x="0" y="0"/>
          <a:chExt cx="0" cy="0"/>
        </a:xfrm>
      </p:grpSpPr>
      <p:sp>
        <p:nvSpPr>
          <p:cNvPr id="2" name="Titl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lang="cs-CZ" smtClean="0"/>
              <a:t>Kliknutím lze upravit styl.</a:t>
            </a:r>
            <a:endParaRPr lang="en-US" dirty="0"/>
          </a:p>
        </p:txBody>
      </p:sp>
      <p:sp>
        <p:nvSpPr>
          <p:cNvPr id="5" name="Date Placeholder 4"/>
          <p:cNvSpPr>
            <a:spLocks noGrp="1"/>
          </p:cNvSpPr>
          <p:nvPr>
            <p:ph type="dt" sz="half" idx="10"/>
          </p:nvPr>
        </p:nvSpPr>
        <p:spPr/>
        <p:txBody>
          <a:bodyPr/>
          <a:lstStyle>
            <a:extLst/>
          </a:lstStyle>
          <a:p>
            <a:fld id="{D80A4771-C6EF-4B99-81F4-D30BE4E017A0}" type="datetimeFigureOut">
              <a:rPr lang="en-US" smtClean="0"/>
              <a:pPr/>
              <a:t>10/25/2014</a:t>
            </a:fld>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990B41CA-569D-40E7-8E58-026C0338B2C8}" type="slidenum">
              <a:rPr lang="en-US" smtClean="0"/>
              <a:pPr/>
              <a:t>‹#›</a:t>
            </a:fld>
            <a:endParaRPr lang="en-US" dirty="0"/>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0">
            <a:bevelT w="25400" h="19050"/>
            <a:contourClr>
              <a:srgbClr val="969696"/>
            </a:contourClr>
          </a:sp3d>
        </p:spPr>
        <p:txBody>
          <a:bodyPr lIns="91440" tIns="274320" rtlCol="0" anchor="t">
            <a:normAutofit/>
          </a:bodyPr>
          <a:lstStyle>
            <a:extLst/>
          </a:lstStyle>
          <a:p>
            <a:pPr marL="0" indent="-283464" algn="l" rtl="0" latinLnBrk="0">
              <a:lnSpc>
                <a:spcPts val="3000"/>
              </a:lnSpc>
              <a:spcBef>
                <a:spcPts val="600"/>
              </a:spcBef>
              <a:buClr>
                <a:schemeClr val="accent1"/>
              </a:buClr>
              <a:buSzPct val="80000"/>
              <a:buFont typeface="Wingdings 2"/>
              <a:buNone/>
            </a:pPr>
            <a:endParaRPr lang="en-US" sz="3200" kern="1200" dirty="0">
              <a:solidFill>
                <a:schemeClr val="tx1"/>
              </a:solidFill>
              <a:latin typeface="+mn-lt"/>
              <a:ea typeface="+mn-ea"/>
              <a:cs typeface="+mn-cs"/>
            </a:endParaRPr>
          </a:p>
        </p:txBody>
      </p:sp>
      <p:sp>
        <p:nvSpPr>
          <p:cNvPr id="3" name="Shape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a:r>
              <a:rPr lang="cs-CZ" dirty="0" smtClean="0"/>
              <a:t>Kliknutím na ikonu přidáte obrázek.</a:t>
            </a:r>
            <a:endParaRPr lang="en-US" dirty="0"/>
          </a:p>
        </p:txBody>
      </p:sp>
      <p:sp>
        <p:nvSpPr>
          <p:cNvPr id="9" name="Flowchart: Proces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10" name="Flowchart: Proces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4" name="Text Placeholder 3"/>
          <p:cNvSpPr>
            <a:spLocks noGrp="1"/>
          </p:cNvSpPr>
          <p:nvPr>
            <p:ph type="body" sz="half" idx="2"/>
          </p:nvPr>
        </p:nvSpPr>
        <p:spPr>
          <a:xfrm>
            <a:off x="838200" y="4800600"/>
            <a:ext cx="4419600" cy="762000"/>
          </a:xfrm>
        </p:spPr>
        <p:txBody>
          <a:bodyP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cs-CZ" smtClean="0"/>
              <a:t>Kliknutím lze upravit styly předlohy textu.</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Pie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8" name="Oval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11" name="Donut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85000" t="100000" r="1000000" b="30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
        <p:nvSpPr>
          <p:cNvPr id="5" name="Title Placeholder 4"/>
          <p:cNvSpPr>
            <a:spLocks noGrp="1"/>
          </p:cNvSpPr>
          <p:nvPr>
            <p:ph type="title"/>
          </p:nvPr>
        </p:nvSpPr>
        <p:spPr>
          <a:xfrm>
            <a:off x="1435608" y="274638"/>
            <a:ext cx="7498080" cy="1143000"/>
          </a:xfrm>
          <a:prstGeom prst="rect">
            <a:avLst/>
          </a:prstGeom>
        </p:spPr>
        <p:txBody>
          <a:bodyPr anchor="ctr">
            <a:normAutofit/>
          </a:bodyPr>
          <a:lstStyle>
            <a:extLst/>
          </a:lstStyle>
          <a:p>
            <a:r>
              <a:rPr lang="cs-CZ" noProof="1" smtClean="0"/>
              <a:t>Kliknutím lze upravit styl.</a:t>
            </a:r>
            <a:endParaRPr lang="en-US" dirty="0"/>
          </a:p>
        </p:txBody>
      </p:sp>
      <p:sp>
        <p:nvSpPr>
          <p:cNvPr id="9" name="Text Placeholder 8"/>
          <p:cNvSpPr>
            <a:spLocks noGrp="1"/>
          </p:cNvSpPr>
          <p:nvPr>
            <p:ph type="body" idx="1"/>
          </p:nvPr>
        </p:nvSpPr>
        <p:spPr>
          <a:xfrm>
            <a:off x="1435608" y="1447800"/>
            <a:ext cx="7498080" cy="4800600"/>
          </a:xfrm>
          <a:prstGeom prst="rect">
            <a:avLst/>
          </a:prstGeom>
        </p:spPr>
        <p:txBody>
          <a:bodyPr>
            <a:normAutofit/>
          </a:bodyPr>
          <a:lstStyle>
            <a:extLst/>
          </a:lstStyle>
          <a:p>
            <a:pPr lvl="0"/>
            <a:r>
              <a:rPr lang="cs-CZ" noProof="1" smtClean="0"/>
              <a:t>Kliknutím lze upravit styly předlohy textu.</a:t>
            </a:r>
          </a:p>
          <a:p>
            <a:pPr lvl="1"/>
            <a:r>
              <a:rPr lang="cs-CZ" noProof="1" smtClean="0"/>
              <a:t>Druhá úroveň</a:t>
            </a:r>
          </a:p>
          <a:p>
            <a:pPr lvl="2"/>
            <a:r>
              <a:rPr lang="cs-CZ" noProof="1" smtClean="0"/>
              <a:t>Třetí úroveň</a:t>
            </a:r>
          </a:p>
          <a:p>
            <a:pPr lvl="3"/>
            <a:r>
              <a:rPr lang="cs-CZ" noProof="1" smtClean="0"/>
              <a:t>Čtvrtá úroveň</a:t>
            </a:r>
          </a:p>
          <a:p>
            <a:pPr lvl="4"/>
            <a:r>
              <a:rPr lang="cs-CZ" noProof="1" smtClean="0"/>
              <a:t>Pátá úroveň</a:t>
            </a:r>
            <a:endParaRPr lang="en-US" dirty="0"/>
          </a:p>
        </p:txBody>
      </p:sp>
      <p:sp>
        <p:nvSpPr>
          <p:cNvPr id="24" name="Date Placeholder 23"/>
          <p:cNvSpPr>
            <a:spLocks noGrp="1"/>
          </p:cNvSpPr>
          <p:nvPr>
            <p:ph type="dt" sz="half" idx="2"/>
          </p:nvPr>
        </p:nvSpPr>
        <p:spPr>
          <a:xfrm>
            <a:off x="3581400" y="6305550"/>
            <a:ext cx="2133600" cy="476250"/>
          </a:xfrm>
          <a:prstGeom prst="rect">
            <a:avLst/>
          </a:prstGeom>
        </p:spPr>
        <p:txBody>
          <a:bodyPr anchor="b"/>
          <a:lstStyle>
            <a:lvl1pPr algn="r">
              <a:defRPr sz="1200">
                <a:solidFill>
                  <a:schemeClr val="bg2">
                    <a:shade val="50000"/>
                    <a:satMod val="200000"/>
                  </a:schemeClr>
                </a:solidFill>
              </a:defRPr>
            </a:lvl1pPr>
            <a:extLst/>
          </a:lstStyle>
          <a:p>
            <a:pPr algn="r"/>
            <a:fld id="{D80A4771-C6EF-4B99-81F4-D30BE4E017A0}" type="datetimeFigureOut">
              <a:rPr lang="en-US" smtClean="0"/>
              <a:pPr algn="r"/>
              <a:t>10/25/2014</a:t>
            </a:fld>
            <a:endParaRPr lang="en-US" sz="1200" dirty="0">
              <a:solidFill>
                <a:schemeClr val="bg2">
                  <a:shade val="50000"/>
                </a:schemeClr>
              </a:solidFill>
            </a:endParaRPr>
          </a:p>
        </p:txBody>
      </p:sp>
      <p:sp>
        <p:nvSpPr>
          <p:cNvPr id="10" name="Footer Placeholder 9"/>
          <p:cNvSpPr>
            <a:spLocks noGrp="1"/>
          </p:cNvSpPr>
          <p:nvPr>
            <p:ph type="ftr" sz="quarter" idx="3"/>
          </p:nvPr>
        </p:nvSpPr>
        <p:spPr>
          <a:xfrm>
            <a:off x="5715000" y="6305550"/>
            <a:ext cx="2895600" cy="476250"/>
          </a:xfrm>
          <a:prstGeom prst="rect">
            <a:avLst/>
          </a:prstGeom>
        </p:spPr>
        <p:txBody>
          <a:bodyPr anchor="b"/>
          <a:lstStyle>
            <a:lvl1pPr>
              <a:defRPr sz="1200">
                <a:solidFill>
                  <a:schemeClr val="bg2">
                    <a:shade val="50000"/>
                    <a:satMod val="200000"/>
                  </a:schemeClr>
                </a:solidFill>
                <a:effectLst/>
              </a:defRPr>
            </a:lvl1pPr>
            <a:extLst/>
          </a:lstStyle>
          <a:p>
            <a:endParaRPr lang="en-US" sz="1200" dirty="0">
              <a:solidFill>
                <a:schemeClr val="bg2">
                  <a:shade val="50000"/>
                </a:schemeClr>
              </a:solidFill>
              <a:effectLst/>
            </a:endParaRPr>
          </a:p>
        </p:txBody>
      </p:sp>
      <p:sp>
        <p:nvSpPr>
          <p:cNvPr id="22" name="Slide Number Placeholder 21"/>
          <p:cNvSpPr>
            <a:spLocks noGrp="1"/>
          </p:cNvSpPr>
          <p:nvPr>
            <p:ph type="sldNum" sz="quarter" idx="4"/>
          </p:nvPr>
        </p:nvSpPr>
        <p:spPr>
          <a:xfrm>
            <a:off x="8613648" y="6305550"/>
            <a:ext cx="457200" cy="476250"/>
          </a:xfrm>
          <a:prstGeom prst="rect">
            <a:avLst/>
          </a:prstGeom>
        </p:spPr>
        <p:txBody>
          <a:bodyPr anchor="b"/>
          <a:lstStyle>
            <a:lvl1pPr algn="ctr">
              <a:defRPr sz="1200">
                <a:solidFill>
                  <a:schemeClr val="bg2">
                    <a:shade val="50000"/>
                    <a:satMod val="200000"/>
                  </a:schemeClr>
                </a:solidFill>
                <a:effectLst/>
              </a:defRPr>
            </a:lvl1pPr>
            <a:extLst/>
          </a:lstStyle>
          <a:p>
            <a:pPr algn="ctr"/>
            <a:fld id="{990B41CA-569D-40E7-8E58-026C0338B2C8}" type="slidenum">
              <a:rPr lang="en-US" smtClean="0"/>
              <a:pPr algn="ctr"/>
              <a:t>‹#›</a:t>
            </a:fld>
            <a:endParaRPr lang="en-US" sz="1200" dirty="0">
              <a:solidFill>
                <a:schemeClr val="bg2">
                  <a:shade val="50000"/>
                </a:schemeClr>
              </a:solidFill>
              <a:effectLst/>
            </a:endParaRPr>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a:endParaRPr lang="en-US" dirty="0"/>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sz="44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ts val="3000"/>
        </a:lnSpc>
        <a:spcBef>
          <a:spcPts val="600"/>
        </a:spcBef>
        <a:buClr>
          <a:schemeClr val="accent1"/>
        </a:buClr>
        <a:buSzPct val="80000"/>
        <a:buFont typeface="Wingdings 2"/>
        <a:buChar char=""/>
        <a:defRPr sz="3200" kern="1200">
          <a:solidFill>
            <a:schemeClr val="tx1"/>
          </a:solidFill>
          <a:latin typeface="+mn-lt"/>
          <a:ea typeface="+mn-ea"/>
          <a:cs typeface="+mn-cs"/>
        </a:defRPr>
      </a:lvl1pPr>
      <a:lvl2pPr marL="640080" indent="-237744" algn="l" rtl="0" eaLnBrk="1" latinLnBrk="0" hangingPunct="1">
        <a:lnSpc>
          <a:spcPts val="3000"/>
        </a:lnSpc>
        <a:spcBef>
          <a:spcPts val="550"/>
        </a:spcBef>
        <a:buClr>
          <a:schemeClr val="accent1"/>
        </a:buClr>
        <a:buFont typeface="Verdana"/>
        <a:buChar char="◦"/>
        <a:defRPr sz="2800" kern="1200">
          <a:solidFill>
            <a:schemeClr val="tx1"/>
          </a:solidFill>
          <a:latin typeface="+mn-lt"/>
          <a:ea typeface="+mn-ea"/>
          <a:cs typeface="+mn-cs"/>
        </a:defRPr>
      </a:lvl2pPr>
      <a:lvl3pPr marL="886968" indent="-228600" algn="l" rtl="0" eaLnBrk="1" latinLnBrk="0" hangingPunct="1">
        <a:lnSpc>
          <a:spcPts val="2800"/>
        </a:lnSpc>
        <a:spcBef>
          <a:spcPct val="20000"/>
        </a:spcBef>
        <a:buClr>
          <a:schemeClr val="accent2"/>
        </a:buClr>
        <a:buFont typeface="Wingdings 2"/>
        <a:buChar char=""/>
        <a:defRPr sz="2400" kern="1200">
          <a:solidFill>
            <a:schemeClr val="tx1"/>
          </a:solidFill>
          <a:latin typeface="+mn-lt"/>
          <a:ea typeface="+mn-ea"/>
          <a:cs typeface="+mn-cs"/>
        </a:defRPr>
      </a:lvl3pPr>
      <a:lvl4pPr marL="1097280" indent="-173736" algn="l" rtl="0" eaLnBrk="1" latinLnBrk="0" hangingPunct="1">
        <a:spcBef>
          <a:spcPct val="20000"/>
        </a:spcBef>
        <a:buClr>
          <a:schemeClr val="accent3"/>
        </a:buClr>
        <a:buFont typeface="Wingdings 2"/>
        <a:buChar char=""/>
        <a:defRPr sz="2000" kern="1200">
          <a:solidFill>
            <a:schemeClr val="tx1"/>
          </a:solidFill>
          <a:latin typeface="+mn-lt"/>
          <a:ea typeface="+mn-ea"/>
          <a:cs typeface="+mn-cs"/>
        </a:defRPr>
      </a:lvl4pPr>
      <a:lvl5pPr marL="1298448" indent="-182880" algn="l" rtl="0" eaLnBrk="1" latinLnBrk="0" hangingPunct="1">
        <a:spcBef>
          <a:spcPct val="20000"/>
        </a:spcBef>
        <a:buClr>
          <a:schemeClr val="accent4"/>
        </a:buClr>
        <a:buFont typeface="Wingdings 2"/>
        <a:buChar char=""/>
        <a:defRPr sz="2000" kern="1200">
          <a:solidFill>
            <a:schemeClr val="tx1"/>
          </a:solidFill>
          <a:latin typeface="+mn-lt"/>
          <a:ea typeface="+mn-ea"/>
          <a:cs typeface="+mn-cs"/>
        </a:defRPr>
      </a:lvl5pPr>
      <a:lvl6pPr marL="1508760" indent="-182880" algn="l" rtl="0" eaLnBrk="1" latinLnBrk="0" hangingPunct="1">
        <a:spcBef>
          <a:spcPct val="20000"/>
        </a:spcBef>
        <a:buClr>
          <a:schemeClr val="accent5"/>
        </a:buClr>
        <a:buFont typeface="Wingdings 2"/>
        <a:buChar char=""/>
        <a:defRPr sz="2000" kern="1200">
          <a:solidFill>
            <a:schemeClr val="tx1"/>
          </a:solidFill>
          <a:latin typeface="+mn-lt"/>
          <a:ea typeface="+mn-ea"/>
          <a:cs typeface="+mn-cs"/>
        </a:defRPr>
      </a:lvl6pPr>
      <a:lvl7pPr marL="1719072" indent="-182880" algn="l" rtl="0" eaLnBrk="1" latinLnBrk="0" hangingPunct="1">
        <a:spcBef>
          <a:spcPct val="20000"/>
        </a:spcBef>
        <a:buClr>
          <a:schemeClr val="accent6"/>
        </a:buClr>
        <a:buFont typeface="Wingdings 2"/>
        <a:buChar char=""/>
        <a:defRPr sz="2000" kern="1200">
          <a:solidFill>
            <a:schemeClr val="tx1"/>
          </a:solidFill>
          <a:latin typeface="+mn-lt"/>
          <a:ea typeface="+mn-ea"/>
          <a:cs typeface="+mn-cs"/>
        </a:defRPr>
      </a:lvl7pPr>
      <a:lvl8pPr marL="1920240" indent="-182880" algn="l" rtl="0" eaLnBrk="1" latinLnBrk="0" hangingPunct="1">
        <a:spcBef>
          <a:spcPct val="20000"/>
        </a:spcBef>
        <a:buClr>
          <a:schemeClr val="accent6"/>
        </a:buClr>
        <a:buFont typeface="Wingdings 2"/>
        <a:buChar char=""/>
        <a:defRPr sz="2000" kern="1200">
          <a:solidFill>
            <a:schemeClr val="tx1"/>
          </a:solidFill>
          <a:latin typeface="+mn-lt"/>
          <a:ea typeface="+mn-ea"/>
          <a:cs typeface="+mn-cs"/>
        </a:defRPr>
      </a:lvl8pPr>
      <a:lvl9pPr marL="2130552" indent="-182880" algn="l" rtl="0" eaLnBrk="1" latinLnBrk="0" hangingPunct="1">
        <a:spcBef>
          <a:spcPct val="20000"/>
        </a:spcBef>
        <a:buClr>
          <a:schemeClr val="accent6"/>
        </a:buClr>
        <a:buFont typeface="Wingdings 2"/>
        <a:buChar char=""/>
        <a:defRPr sz="2000" kern="1200">
          <a:solidFill>
            <a:schemeClr val="tx1"/>
          </a:solidFill>
          <a:latin typeface="+mn-lt"/>
          <a:ea typeface="+mn-ea"/>
          <a:cs typeface="+mn-cs"/>
        </a:defRPr>
      </a:lvl9pPr>
      <a:extLst/>
    </p:bodyStyle>
    <p:otherStyle>
      <a:lvl1pPr marL="0" algn="l" rtl="0" eaLnBrk="1" hangingPunct="1">
        <a:defRPr kern="1200">
          <a:solidFill>
            <a:schemeClr val="tx1"/>
          </a:solidFill>
          <a:latin typeface="+mn-lt"/>
          <a:ea typeface="+mn-ea"/>
          <a:cs typeface="+mn-cs"/>
        </a:defRPr>
      </a:lvl1pPr>
      <a:lvl2pPr marL="457200" algn="l" rtl="0" eaLnBrk="1" hangingPunct="1">
        <a:defRPr kern="1200">
          <a:solidFill>
            <a:schemeClr val="tx1"/>
          </a:solidFill>
          <a:latin typeface="+mn-lt"/>
          <a:ea typeface="+mn-ea"/>
          <a:cs typeface="+mn-cs"/>
        </a:defRPr>
      </a:lvl2pPr>
      <a:lvl3pPr marL="914400" algn="l" rtl="0" eaLnBrk="1" hangingPunct="1">
        <a:defRPr kern="1200">
          <a:solidFill>
            <a:schemeClr val="tx1"/>
          </a:solidFill>
          <a:latin typeface="+mn-lt"/>
          <a:ea typeface="+mn-ea"/>
          <a:cs typeface="+mn-cs"/>
        </a:defRPr>
      </a:lvl3pPr>
      <a:lvl4pPr marL="1371600" algn="l" rtl="0" eaLnBrk="1" hangingPunct="1">
        <a:defRPr kern="1200">
          <a:solidFill>
            <a:schemeClr val="tx1"/>
          </a:solidFill>
          <a:latin typeface="+mn-lt"/>
          <a:ea typeface="+mn-ea"/>
          <a:cs typeface="+mn-cs"/>
        </a:defRPr>
      </a:lvl4pPr>
      <a:lvl5pPr marL="1828800" algn="l" rtl="0" eaLnBrk="1" hangingPunct="1">
        <a:defRPr kern="1200">
          <a:solidFill>
            <a:schemeClr val="tx1"/>
          </a:solidFill>
          <a:latin typeface="+mn-lt"/>
          <a:ea typeface="+mn-ea"/>
          <a:cs typeface="+mn-cs"/>
        </a:defRPr>
      </a:lvl5pPr>
      <a:lvl6pPr marL="2286000" algn="l" rtl="0" eaLnBrk="1" hangingPunct="1">
        <a:defRPr kern="1200">
          <a:solidFill>
            <a:schemeClr val="tx1"/>
          </a:solidFill>
          <a:latin typeface="+mn-lt"/>
          <a:ea typeface="+mn-ea"/>
          <a:cs typeface="+mn-cs"/>
        </a:defRPr>
      </a:lvl6pPr>
      <a:lvl7pPr marL="2743200" algn="l" rtl="0" eaLnBrk="1" hangingPunct="1">
        <a:defRPr kern="1200">
          <a:solidFill>
            <a:schemeClr val="tx1"/>
          </a:solidFill>
          <a:latin typeface="+mn-lt"/>
          <a:ea typeface="+mn-ea"/>
          <a:cs typeface="+mn-cs"/>
        </a:defRPr>
      </a:lvl7pPr>
      <a:lvl8pPr marL="3200400" algn="l" rtl="0" eaLnBrk="1" hangingPunct="1">
        <a:defRPr kern="1200">
          <a:solidFill>
            <a:schemeClr val="tx1"/>
          </a:solidFill>
          <a:latin typeface="+mn-lt"/>
          <a:ea typeface="+mn-ea"/>
          <a:cs typeface="+mn-cs"/>
        </a:defRPr>
      </a:lvl8pPr>
      <a:lvl9pPr marL="3657600" algn="l" rtl="0" eaLnBrk="1" hangingPunct="1">
        <a:defRPr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cs.wikipedia.org/wiki/TRIM"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commons.wikimedia.org/wiki/File:Samsung_840_EVO_SSD-6_-_top_black.jpg" TargetMode="Externa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31640" y="1484784"/>
            <a:ext cx="7406640" cy="1040136"/>
          </a:xfrm>
        </p:spPr>
        <p:txBody>
          <a:bodyPr>
            <a:normAutofit/>
          </a:bodyPr>
          <a:lstStyle/>
          <a:p>
            <a:pPr algn="ctr"/>
            <a:r>
              <a:rPr lang="cs-CZ" sz="4800" dirty="0" smtClean="0"/>
              <a:t>SSD</a:t>
            </a:r>
            <a:endParaRPr lang="cs-CZ" sz="4800" dirty="0"/>
          </a:p>
        </p:txBody>
      </p:sp>
      <p:graphicFrame>
        <p:nvGraphicFramePr>
          <p:cNvPr id="6" name="Tabulka 5"/>
          <p:cNvGraphicFramePr>
            <a:graphicFrameLocks noGrp="1"/>
          </p:cNvGraphicFramePr>
          <p:nvPr>
            <p:extLst>
              <p:ext uri="{D42A27DB-BD31-4B8C-83A1-F6EECF244321}">
                <p14:modId xmlns:p14="http://schemas.microsoft.com/office/powerpoint/2010/main" val="4125986118"/>
              </p:ext>
            </p:extLst>
          </p:nvPr>
        </p:nvGraphicFramePr>
        <p:xfrm>
          <a:off x="1547664" y="2852936"/>
          <a:ext cx="6984776" cy="3708400"/>
        </p:xfrm>
        <a:graphic>
          <a:graphicData uri="http://schemas.openxmlformats.org/drawingml/2006/table">
            <a:tbl>
              <a:tblPr bandRow="1"/>
              <a:tblGrid>
                <a:gridCol w="1872208"/>
                <a:gridCol w="5112568"/>
              </a:tblGrid>
              <a:tr h="370840">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b="1" dirty="0" smtClean="0"/>
                        <a:t>Název školy</a:t>
                      </a:r>
                      <a:endParaRPr lang="cs-CZ" sz="1600" b="1"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solidFill>
                      <a:srgbClr val="9BBB59">
                        <a:alpha val="20000"/>
                      </a:srgbClr>
                    </a:solidFill>
                  </a:tcPr>
                </a:tc>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b="1" dirty="0" smtClean="0"/>
                        <a:t>Soukromé střední odborné učiliště</a:t>
                      </a:r>
                      <a:r>
                        <a:rPr lang="cs-CZ" sz="1600" b="1" baseline="0" dirty="0" smtClean="0"/>
                        <a:t> LIVA s.r.o.</a:t>
                      </a:r>
                      <a:endParaRPr lang="cs-CZ" sz="1600" b="1"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solidFill>
                      <a:srgbClr val="9BBB59">
                        <a:alpha val="20000"/>
                      </a:srgbClr>
                    </a:solidFill>
                  </a:tcPr>
                </a:tc>
              </a:tr>
              <a:tr h="370840">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Projekt</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CZ.1.07/1.5.00/34.1035 Elektronické studijní zdroje</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r>
              <a:tr h="370840">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Název materiálu</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solidFill>
                      <a:srgbClr val="9BBB59">
                        <a:alpha val="20000"/>
                      </a:srgbClr>
                    </a:solidFill>
                  </a:tcPr>
                </a:tc>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VY_32_INOVACE_1316 SSD</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solidFill>
                      <a:srgbClr val="9BBB59">
                        <a:alpha val="20000"/>
                      </a:srgbClr>
                    </a:solidFill>
                  </a:tcPr>
                </a:tc>
              </a:tr>
              <a:tr h="370840">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Tematická oblast</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Základy ICT</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r>
              <a:tr h="370840">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Ročník</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solidFill>
                      <a:srgbClr val="9BBB59">
                        <a:alpha val="20000"/>
                      </a:srgbClr>
                    </a:solidFill>
                  </a:tcPr>
                </a:tc>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1. ročník</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solidFill>
                      <a:srgbClr val="9BBB59">
                        <a:alpha val="20000"/>
                      </a:srgbClr>
                    </a:solidFill>
                  </a:tcPr>
                </a:tc>
              </a:tr>
              <a:tr h="370840">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Autor</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Jan Hlavatý</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r>
              <a:tr h="370840">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Datum vzniku</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solidFill>
                      <a:srgbClr val="9BBB59">
                        <a:alpha val="20000"/>
                      </a:srgbClr>
                    </a:solidFill>
                  </a:tcPr>
                </a:tc>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6.6.2013</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solidFill>
                      <a:srgbClr val="9BBB59">
                        <a:alpha val="20000"/>
                      </a:srgbClr>
                    </a:solidFill>
                  </a:tcPr>
                </a:tc>
              </a:tr>
              <a:tr h="370840">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Anotace</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Fungování</a:t>
                      </a:r>
                      <a:r>
                        <a:rPr lang="cs-CZ" sz="1600" baseline="0" dirty="0" smtClean="0"/>
                        <a:t> SSD disku</a:t>
                      </a:r>
                      <a:endParaRPr lang="cs-CZ" sz="1600" dirty="0"/>
                    </a:p>
                  </a:txBody>
                  <a:tcPr anchor="ctr">
                    <a:lnL w="12700" cmpd="sng">
                      <a:solidFill>
                        <a:srgbClr val="9BBB59"/>
                      </a:solidFill>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noFill/>
                  </a:tcPr>
                </a:tc>
              </a:tr>
              <a:tr h="370840">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Metodika</a:t>
                      </a:r>
                      <a:endParaRPr lang="cs-CZ" sz="1600" dirty="0"/>
                    </a:p>
                  </a:txBody>
                  <a:tcPr anchor="ctr">
                    <a:lnL w="12700" cmpd="sng">
                      <a:solidFill>
                        <a:srgbClr val="9BBB59"/>
                      </a:solidFill>
                    </a:lnL>
                    <a:lnR w="12700" cmpd="sng">
                      <a:solidFill>
                        <a:srgbClr val="9BBB59"/>
                      </a:solidFill>
                    </a:lnR>
                    <a:lnT w="12700" cmpd="sng">
                      <a:solidFill>
                        <a:srgbClr val="9BBB59"/>
                      </a:solidFill>
                    </a:lnT>
                    <a:lnB w="12700" cap="flat" cmpd="sng" algn="ctr">
                      <a:solidFill>
                        <a:srgbClr val="9BBB59"/>
                      </a:solidFill>
                      <a:prstDash val="solid"/>
                      <a:round/>
                      <a:headEnd type="none" w="med" len="med"/>
                      <a:tailEnd type="none" w="med" len="med"/>
                    </a:lnB>
                    <a:lnTlToBr w="12700" cmpd="sng">
                      <a:noFill/>
                      <a:prstDash val="solid"/>
                    </a:lnTlToBr>
                    <a:lnBlToTr w="12700" cmpd="sng">
                      <a:noFill/>
                      <a:prstDash val="solid"/>
                    </a:lnBlToTr>
                    <a:solidFill>
                      <a:srgbClr val="9BBB59">
                        <a:alpha val="20000"/>
                      </a:srgbClr>
                    </a:solidFill>
                  </a:tcPr>
                </a:tc>
                <a:tc>
                  <a:txBody>
                    <a:bodyPr/>
                    <a:lstStyle>
                      <a:lvl1pPr marL="0" algn="l" rtl="0" eaLnBrk="1" hangingPunct="1">
                        <a:defRPr kern="1200">
                          <a:solidFill>
                            <a:schemeClr val="tx1"/>
                          </a:solidFill>
                          <a:latin typeface="Calibri"/>
                        </a:defRPr>
                      </a:lvl1pPr>
                      <a:lvl2pPr marL="457200" algn="l" rtl="0" eaLnBrk="1" hangingPunct="1">
                        <a:defRPr kern="1200">
                          <a:solidFill>
                            <a:schemeClr val="tx1"/>
                          </a:solidFill>
                          <a:latin typeface="Calibri"/>
                        </a:defRPr>
                      </a:lvl2pPr>
                      <a:lvl3pPr marL="914400" algn="l" rtl="0" eaLnBrk="1" hangingPunct="1">
                        <a:defRPr kern="1200">
                          <a:solidFill>
                            <a:schemeClr val="tx1"/>
                          </a:solidFill>
                          <a:latin typeface="Calibri"/>
                        </a:defRPr>
                      </a:lvl3pPr>
                      <a:lvl4pPr marL="1371600" algn="l" rtl="0" eaLnBrk="1" hangingPunct="1">
                        <a:defRPr kern="1200">
                          <a:solidFill>
                            <a:schemeClr val="tx1"/>
                          </a:solidFill>
                          <a:latin typeface="Calibri"/>
                        </a:defRPr>
                      </a:lvl4pPr>
                      <a:lvl5pPr marL="1828800" algn="l" rtl="0" eaLnBrk="1" hangingPunct="1">
                        <a:defRPr kern="1200">
                          <a:solidFill>
                            <a:schemeClr val="tx1"/>
                          </a:solidFill>
                          <a:latin typeface="Calibri"/>
                        </a:defRPr>
                      </a:lvl5pPr>
                      <a:lvl6pPr marL="2286000" algn="l" rtl="0" eaLnBrk="1" hangingPunct="1">
                        <a:defRPr kern="1200">
                          <a:solidFill>
                            <a:schemeClr val="tx1"/>
                          </a:solidFill>
                          <a:latin typeface="Calibri"/>
                        </a:defRPr>
                      </a:lvl6pPr>
                      <a:lvl7pPr marL="2743200" algn="l" rtl="0" eaLnBrk="1" hangingPunct="1">
                        <a:defRPr kern="1200">
                          <a:solidFill>
                            <a:schemeClr val="tx1"/>
                          </a:solidFill>
                          <a:latin typeface="Calibri"/>
                        </a:defRPr>
                      </a:lvl7pPr>
                      <a:lvl8pPr marL="3200400" algn="l" rtl="0" eaLnBrk="1" hangingPunct="1">
                        <a:defRPr kern="1200">
                          <a:solidFill>
                            <a:schemeClr val="tx1"/>
                          </a:solidFill>
                          <a:latin typeface="Calibri"/>
                        </a:defRPr>
                      </a:lvl8pPr>
                      <a:lvl9pPr marL="3657600" algn="l" rtl="0" eaLnBrk="1" hangingPunct="1">
                        <a:defRPr kern="1200">
                          <a:solidFill>
                            <a:schemeClr val="tx1"/>
                          </a:solidFill>
                          <a:latin typeface="Calibri"/>
                        </a:defRPr>
                      </a:lvl9pPr>
                    </a:lstStyle>
                    <a:p>
                      <a:pPr algn="l"/>
                      <a:r>
                        <a:rPr lang="cs-CZ" sz="1600" dirty="0" smtClean="0"/>
                        <a:t>Prezentace prostřednictvím projektoru, samostudium</a:t>
                      </a:r>
                    </a:p>
                  </a:txBody>
                  <a:tcPr anchor="ctr">
                    <a:lnL w="12700" cmpd="sng">
                      <a:solidFill>
                        <a:srgbClr val="9BBB59"/>
                      </a:solidFill>
                    </a:lnL>
                    <a:lnR w="12700" cmpd="sng">
                      <a:solidFill>
                        <a:srgbClr val="9BBB59"/>
                      </a:solidFill>
                    </a:lnR>
                    <a:lnT w="12700" cmpd="sng">
                      <a:solidFill>
                        <a:srgbClr val="9BBB59"/>
                      </a:solidFill>
                    </a:lnT>
                    <a:lnB w="12700" cap="flat" cmpd="sng" algn="ctr">
                      <a:solidFill>
                        <a:srgbClr val="9BBB59"/>
                      </a:solidFill>
                      <a:prstDash val="solid"/>
                      <a:round/>
                      <a:headEnd type="none" w="med" len="med"/>
                      <a:tailEnd type="none" w="med" len="med"/>
                    </a:lnB>
                    <a:lnTlToBr w="12700" cmpd="sng">
                      <a:noFill/>
                      <a:prstDash val="solid"/>
                    </a:lnTlToBr>
                    <a:lnBlToTr w="12700" cmpd="sng">
                      <a:noFill/>
                      <a:prstDash val="solid"/>
                    </a:lnBlToTr>
                    <a:solidFill>
                      <a:srgbClr val="9BBB59">
                        <a:alpha val="20000"/>
                      </a:srgbClr>
                    </a:solidFill>
                  </a:tcPr>
                </a:tc>
              </a:tr>
              <a:tr h="370840">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cs-CZ" sz="1200" b="1" i="0" u="none" strike="noStrike" kern="1200" cap="none" spc="0" normalizeH="0" baseline="0" noProof="0" dirty="0" smtClean="0">
                          <a:ln>
                            <a:noFill/>
                          </a:ln>
                          <a:solidFill>
                            <a:prstClr val="black"/>
                          </a:solidFill>
                          <a:effectLst/>
                          <a:uLnTx/>
                          <a:uFillTx/>
                          <a:latin typeface="+mn-lt"/>
                          <a:ea typeface="+mn-ea"/>
                          <a:cs typeface="+mn-cs"/>
                        </a:rPr>
                        <a:t>Publikované materiály, pokud není uvedeno jinak,  pochází ze zdrojů autora.</a:t>
                      </a:r>
                    </a:p>
                  </a:txBody>
                  <a:tcPr anchor="ctr">
                    <a:lnL w="12700" cmpd="sng">
                      <a:solidFill>
                        <a:srgbClr val="9BBB59"/>
                      </a:solidFill>
                    </a:lnL>
                    <a:lnR w="12700" cap="flat" cmpd="sng" algn="ctr">
                      <a:solidFill>
                        <a:srgbClr val="9BBB59"/>
                      </a:solidFill>
                      <a:prstDash val="solid"/>
                      <a:round/>
                      <a:headEnd type="none" w="med" len="med"/>
                      <a:tailEnd type="none" w="med" len="med"/>
                    </a:lnR>
                    <a:lnT w="12700" cmpd="sng">
                      <a:solidFill>
                        <a:srgbClr val="9BBB59"/>
                      </a:solidFill>
                    </a:lnT>
                    <a:lnB w="12700" cap="flat" cmpd="sng" algn="ctr">
                      <a:solidFill>
                        <a:srgbClr val="9BBB59"/>
                      </a:solidFill>
                      <a:prstDash val="solid"/>
                      <a:round/>
                      <a:headEnd type="none" w="med" len="med"/>
                      <a:tailEnd type="none" w="med" len="med"/>
                    </a:lnB>
                    <a:lnTlToBr w="12700" cmpd="sng">
                      <a:noFill/>
                      <a:prstDash val="solid"/>
                    </a:lnTlToBr>
                    <a:lnBlToTr w="12700" cmpd="sng">
                      <a:noFill/>
                      <a:prstDash val="solid"/>
                    </a:lnBlToTr>
                    <a:solidFill>
                      <a:srgbClr val="9BBB59">
                        <a:alpha val="20000"/>
                      </a:srgbClr>
                    </a:solidFill>
                  </a:tcPr>
                </a:tc>
                <a:tc hMerge="1">
                  <a:txBody>
                    <a:bodyPr/>
                    <a:lstStyle/>
                    <a:p>
                      <a:pPr algn="l"/>
                      <a:endParaRPr lang="cs-CZ" sz="1600" dirty="0" smtClean="0"/>
                    </a:p>
                  </a:txBody>
                  <a:tcPr anchor="ctr">
                    <a:lnL w="12700" cap="flat" cmpd="sng" algn="ctr">
                      <a:solidFill>
                        <a:srgbClr val="9BBB59"/>
                      </a:solidFill>
                      <a:prstDash val="solid"/>
                      <a:round/>
                      <a:headEnd type="none" w="med" len="med"/>
                      <a:tailEnd type="none" w="med" len="med"/>
                    </a:lnL>
                    <a:lnR w="12700" cmpd="sng">
                      <a:solidFill>
                        <a:srgbClr val="9BBB59"/>
                      </a:solidFill>
                    </a:lnR>
                    <a:lnT w="12700" cmpd="sng">
                      <a:solidFill>
                        <a:srgbClr val="9BBB59"/>
                      </a:solidFill>
                    </a:lnT>
                    <a:lnB w="12700" cmpd="sng">
                      <a:solidFill>
                        <a:srgbClr val="9BBB59"/>
                      </a:solidFill>
                    </a:lnB>
                    <a:lnTlToBr w="12700" cmpd="sng">
                      <a:noFill/>
                      <a:prstDash val="solid"/>
                    </a:lnTlToBr>
                    <a:lnBlToTr w="12700" cmpd="sng">
                      <a:noFill/>
                      <a:prstDash val="solid"/>
                    </a:lnBlToTr>
                    <a:solidFill>
                      <a:srgbClr val="9BBB59">
                        <a:alpha val="20000"/>
                      </a:srgbClr>
                    </a:solidFill>
                  </a:tcPr>
                </a:tc>
              </a:tr>
            </a:tbl>
          </a:graphicData>
        </a:graphic>
      </p:graphicFrame>
      <p:pic>
        <p:nvPicPr>
          <p:cNvPr id="3" name="Obrázek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9712" y="332656"/>
            <a:ext cx="5760720" cy="1258824"/>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cs-CZ" dirty="0" smtClean="0"/>
              <a:t>SSD</a:t>
            </a:r>
            <a:br>
              <a:rPr lang="cs-CZ" dirty="0" smtClean="0"/>
            </a:br>
            <a:r>
              <a:rPr lang="cs-CZ" dirty="0" smtClean="0"/>
              <a:t>Solid </a:t>
            </a:r>
            <a:r>
              <a:rPr lang="cs-CZ" dirty="0" err="1" smtClean="0"/>
              <a:t>State</a:t>
            </a:r>
            <a:r>
              <a:rPr lang="cs-CZ" dirty="0" smtClean="0"/>
              <a:t> Disk</a:t>
            </a:r>
            <a:endParaRPr lang="cs-CZ" dirty="0"/>
          </a:p>
        </p:txBody>
      </p:sp>
      <p:sp>
        <p:nvSpPr>
          <p:cNvPr id="3" name="Content Placeholder 2"/>
          <p:cNvSpPr>
            <a:spLocks noGrp="1"/>
          </p:cNvSpPr>
          <p:nvPr>
            <p:ph idx="1"/>
          </p:nvPr>
        </p:nvSpPr>
        <p:spPr>
          <a:xfrm>
            <a:off x="1403648" y="1844824"/>
            <a:ext cx="7498080" cy="4320480"/>
          </a:xfrm>
        </p:spPr>
        <p:txBody>
          <a:bodyPr>
            <a:normAutofit/>
          </a:bodyPr>
          <a:lstStyle/>
          <a:p>
            <a:pPr marL="82296" indent="0">
              <a:buNone/>
            </a:pPr>
            <a:r>
              <a:rPr lang="cs-CZ" sz="2400" i="1" dirty="0" smtClean="0"/>
              <a:t>Disk bez pohyblivých částí, je tvořen pamětí a řadičem. Funguje na stejném principu jako USB </a:t>
            </a:r>
            <a:r>
              <a:rPr lang="cs-CZ" sz="2400" i="1" dirty="0" err="1" smtClean="0"/>
              <a:t>flash</a:t>
            </a:r>
            <a:r>
              <a:rPr lang="cs-CZ" sz="2400" i="1" dirty="0" smtClean="0"/>
              <a:t> disky.</a:t>
            </a:r>
          </a:p>
          <a:p>
            <a:pPr marL="82296" indent="0">
              <a:buNone/>
            </a:pPr>
            <a:endParaRPr lang="cs-CZ" sz="2400" i="1" dirty="0" smtClean="0"/>
          </a:p>
          <a:p>
            <a:pPr marL="82296" indent="0">
              <a:buNone/>
            </a:pPr>
            <a:endParaRPr lang="cs-CZ" sz="2400" i="1" dirty="0"/>
          </a:p>
          <a:p>
            <a:pPr marL="82296" indent="0">
              <a:buNone/>
            </a:pPr>
            <a:r>
              <a:rPr lang="cs-CZ" sz="2400" i="1" dirty="0" smtClean="0"/>
              <a:t>Výhody oproti HDD:  </a:t>
            </a:r>
          </a:p>
        </p:txBody>
      </p:sp>
      <p:graphicFrame>
        <p:nvGraphicFramePr>
          <p:cNvPr id="5" name="Tabulka 4"/>
          <p:cNvGraphicFramePr>
            <a:graphicFrameLocks noGrp="1"/>
          </p:cNvGraphicFramePr>
          <p:nvPr>
            <p:extLst>
              <p:ext uri="{D42A27DB-BD31-4B8C-83A1-F6EECF244321}">
                <p14:modId xmlns:p14="http://schemas.microsoft.com/office/powerpoint/2010/main" val="829446558"/>
              </p:ext>
            </p:extLst>
          </p:nvPr>
        </p:nvGraphicFramePr>
        <p:xfrm>
          <a:off x="1547664" y="4221088"/>
          <a:ext cx="6984776" cy="1483360"/>
        </p:xfrm>
        <a:graphic>
          <a:graphicData uri="http://schemas.openxmlformats.org/drawingml/2006/table">
            <a:tbl>
              <a:tblPr bandRow="1">
                <a:tableStyleId>{93296810-A885-4BE3-A3E7-6D5BEEA58F35}</a:tableStyleId>
              </a:tblPr>
              <a:tblGrid>
                <a:gridCol w="6984776"/>
              </a:tblGrid>
              <a:tr h="370840">
                <a:tc>
                  <a:txBody>
                    <a:bodyPr/>
                    <a:lstStyle/>
                    <a:p>
                      <a:r>
                        <a:rPr lang="cs-CZ" dirty="0" smtClean="0"/>
                        <a:t>1. menší</a:t>
                      </a:r>
                      <a:r>
                        <a:rPr lang="cs-CZ" baseline="0" dirty="0" smtClean="0"/>
                        <a:t> velikost, n</a:t>
                      </a:r>
                      <a:r>
                        <a:rPr lang="cs-CZ" dirty="0" smtClean="0"/>
                        <a:t>ižší</a:t>
                      </a:r>
                      <a:r>
                        <a:rPr lang="cs-CZ" baseline="0" dirty="0" smtClean="0"/>
                        <a:t> hmotnost</a:t>
                      </a:r>
                      <a:endParaRPr lang="cs-CZ" dirty="0"/>
                    </a:p>
                  </a:txBody>
                  <a:tcPr/>
                </a:tc>
              </a:tr>
              <a:tr h="370840">
                <a:tc>
                  <a:txBody>
                    <a:bodyPr/>
                    <a:lstStyle/>
                    <a:p>
                      <a:r>
                        <a:rPr lang="cs-CZ" dirty="0" smtClean="0"/>
                        <a:t>2. minimální přístupová doba</a:t>
                      </a:r>
                      <a:endParaRPr lang="cs-CZ" dirty="0"/>
                    </a:p>
                  </a:txBody>
                  <a:tcPr/>
                </a:tc>
              </a:tr>
              <a:tr h="370840">
                <a:tc>
                  <a:txBody>
                    <a:bodyPr/>
                    <a:lstStyle/>
                    <a:p>
                      <a:r>
                        <a:rPr lang="cs-CZ" dirty="0" smtClean="0"/>
                        <a:t>3. nižší</a:t>
                      </a:r>
                      <a:r>
                        <a:rPr lang="cs-CZ" baseline="0" dirty="0" smtClean="0"/>
                        <a:t> spotřeba energie</a:t>
                      </a:r>
                    </a:p>
                  </a:txBody>
                  <a:tcPr/>
                </a:tc>
              </a:tr>
              <a:tr h="370840">
                <a:tc>
                  <a:txBody>
                    <a:bodyPr/>
                    <a:lstStyle/>
                    <a:p>
                      <a:r>
                        <a:rPr lang="cs-CZ" dirty="0" smtClean="0"/>
                        <a:t>4. odolnost vůči nárazům</a:t>
                      </a:r>
                      <a:r>
                        <a:rPr lang="cs-CZ" baseline="0" dirty="0" smtClean="0"/>
                        <a:t> a vyšším teplotám</a:t>
                      </a:r>
                      <a:endParaRPr lang="cs-CZ" dirty="0"/>
                    </a:p>
                  </a:txBody>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03648" y="404664"/>
            <a:ext cx="7498080" cy="3672408"/>
          </a:xfrm>
        </p:spPr>
        <p:txBody>
          <a:bodyPr>
            <a:normAutofit/>
          </a:bodyPr>
          <a:lstStyle/>
          <a:p>
            <a:pPr marL="82296" indent="0">
              <a:buNone/>
            </a:pPr>
            <a:r>
              <a:rPr lang="cs-CZ" sz="2400" i="1" dirty="0" smtClean="0"/>
              <a:t>Data se zapisují po blocích do jednotlivých buněk, počet přepisů je však omezený. Po překročení tohoto limitu už buňky nelze použít. Softwarově se proto musí monitorovat využití jednotlivých buněk, aby nedocházelo k přepisu stále stejných míst. Nedoporučuje se proto provozovat disk zcela zaplněný daty. K efektivnímu zápisu slouží příkaz TRIM</a:t>
            </a:r>
          </a:p>
          <a:p>
            <a:pPr marL="82296" indent="0">
              <a:buNone/>
            </a:pPr>
            <a:endParaRPr lang="cs-CZ" sz="2400" i="1" dirty="0"/>
          </a:p>
          <a:p>
            <a:pPr marL="82296" indent="0">
              <a:buNone/>
            </a:pPr>
            <a:r>
              <a:rPr lang="cs-CZ" sz="2400" i="1" dirty="0">
                <a:hlinkClick r:id="rId3"/>
              </a:rPr>
              <a:t>http://cs.wikipedia.org/wiki/TRIM</a:t>
            </a:r>
            <a:endParaRPr lang="cs-CZ" sz="2400" i="1" dirty="0" smtClean="0"/>
          </a:p>
          <a:p>
            <a:pPr marL="82296" indent="0">
              <a:buNone/>
            </a:pPr>
            <a:endParaRPr lang="cs-CZ" sz="2400" i="1" dirty="0" smtClean="0"/>
          </a:p>
          <a:p>
            <a:pPr marL="82296" indent="0">
              <a:buNone/>
            </a:pPr>
            <a:endParaRPr lang="cs-CZ" sz="2400" i="1" dirty="0"/>
          </a:p>
          <a:p>
            <a:pPr marL="82296" indent="0">
              <a:buNone/>
            </a:pPr>
            <a:endParaRPr lang="cs-CZ" sz="2400" i="1" dirty="0" smtClean="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55776" y="3745134"/>
            <a:ext cx="4536504" cy="30224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Obdélník 6"/>
          <p:cNvSpPr>
            <a:spLocks noChangeArrowheads="1"/>
          </p:cNvSpPr>
          <p:nvPr/>
        </p:nvSpPr>
        <p:spPr bwMode="auto">
          <a:xfrm>
            <a:off x="6804248" y="5877272"/>
            <a:ext cx="8001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cs-CZ" altLang="cs-CZ" sz="1200" b="1" dirty="0">
                <a:solidFill>
                  <a:prstClr val="black"/>
                </a:solidFill>
                <a:latin typeface="Times New Roman" pitchFamily="18" charset="0"/>
                <a:cs typeface="Times New Roman" pitchFamily="18" charset="0"/>
              </a:rPr>
              <a:t> </a:t>
            </a:r>
            <a:r>
              <a:rPr lang="en-US" altLang="cs-CZ" sz="1200" b="1" dirty="0">
                <a:solidFill>
                  <a:prstClr val="black"/>
                </a:solidFill>
                <a:latin typeface="Times New Roman" pitchFamily="18" charset="0"/>
                <a:cs typeface="Times New Roman" pitchFamily="18" charset="0"/>
              </a:rPr>
              <a:t>[</a:t>
            </a:r>
            <a:r>
              <a:rPr lang="cs-CZ" altLang="cs-CZ" sz="1200" b="1" dirty="0">
                <a:solidFill>
                  <a:prstClr val="black"/>
                </a:solidFill>
                <a:latin typeface="Times New Roman" pitchFamily="18" charset="0"/>
                <a:cs typeface="Times New Roman" pitchFamily="18" charset="0"/>
              </a:rPr>
              <a:t>Obr. </a:t>
            </a:r>
            <a:r>
              <a:rPr lang="cs-CZ" altLang="cs-CZ" sz="1200" b="1" dirty="0" smtClean="0">
                <a:solidFill>
                  <a:prstClr val="black"/>
                </a:solidFill>
                <a:latin typeface="Times New Roman" pitchFamily="18" charset="0"/>
                <a:cs typeface="Times New Roman" pitchFamily="18" charset="0"/>
              </a:rPr>
              <a:t>1</a:t>
            </a:r>
            <a:r>
              <a:rPr lang="en-US" altLang="cs-CZ" sz="1200" b="1" dirty="0" smtClean="0">
                <a:solidFill>
                  <a:prstClr val="black"/>
                </a:solidFill>
                <a:latin typeface="Times New Roman" pitchFamily="18" charset="0"/>
                <a:cs typeface="Times New Roman" pitchFamily="18" charset="0"/>
              </a:rPr>
              <a:t>]</a:t>
            </a:r>
            <a:endParaRPr lang="cs-CZ" altLang="cs-CZ" sz="1200" dirty="0">
              <a:solidFill>
                <a:prstClr val="black"/>
              </a:solidFill>
              <a:cs typeface="Arial" charset="0"/>
            </a:endParaRPr>
          </a:p>
        </p:txBody>
      </p:sp>
    </p:spTree>
    <p:extLst>
      <p:ext uri="{BB962C8B-B14F-4D97-AF65-F5344CB8AC3E}">
        <p14:creationId xmlns:p14="http://schemas.microsoft.com/office/powerpoint/2010/main" val="4087494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2492896"/>
            <a:ext cx="7096844" cy="3379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itle 1"/>
          <p:cNvSpPr txBox="1">
            <a:spLocks/>
          </p:cNvSpPr>
          <p:nvPr/>
        </p:nvSpPr>
        <p:spPr>
          <a:xfrm>
            <a:off x="1331640" y="444648"/>
            <a:ext cx="7406640" cy="1040136"/>
          </a:xfrm>
          <a:prstGeom prst="rect">
            <a:avLst/>
          </a:prstGeom>
        </p:spPr>
        <p:txBody>
          <a:bodyPr anchor="ctr">
            <a:normAutofit/>
          </a:bodyPr>
          <a:lstStyle>
            <a:lvl1pPr algn="l" rtl="0" eaLnBrk="1" latinLnBrk="0" hangingPunct="1">
              <a:spcBef>
                <a:spcPct val="0"/>
              </a:spcBef>
              <a:buNone/>
              <a:defRPr sz="44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a:lstStyle>
          <a:p>
            <a:pPr algn="ctr"/>
            <a:r>
              <a:rPr lang="cs-CZ" sz="4800" dirty="0" smtClean="0"/>
              <a:t>Srovnání HDD a SSD</a:t>
            </a:r>
            <a:endParaRPr lang="cs-CZ" sz="4800" dirty="0"/>
          </a:p>
        </p:txBody>
      </p:sp>
      <p:sp>
        <p:nvSpPr>
          <p:cNvPr id="6" name="Obdélník 5"/>
          <p:cNvSpPr>
            <a:spLocks noChangeArrowheads="1"/>
          </p:cNvSpPr>
          <p:nvPr/>
        </p:nvSpPr>
        <p:spPr bwMode="auto">
          <a:xfrm>
            <a:off x="7815041" y="6237312"/>
            <a:ext cx="8001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cs-CZ" altLang="cs-CZ" sz="1200" b="1" dirty="0">
                <a:solidFill>
                  <a:prstClr val="black"/>
                </a:solidFill>
                <a:latin typeface="Times New Roman" pitchFamily="18" charset="0"/>
                <a:cs typeface="Times New Roman" pitchFamily="18" charset="0"/>
              </a:rPr>
              <a:t> </a:t>
            </a:r>
            <a:r>
              <a:rPr lang="en-US" altLang="cs-CZ" sz="1200" b="1" dirty="0">
                <a:solidFill>
                  <a:prstClr val="black"/>
                </a:solidFill>
                <a:latin typeface="Times New Roman" pitchFamily="18" charset="0"/>
                <a:cs typeface="Times New Roman" pitchFamily="18" charset="0"/>
              </a:rPr>
              <a:t>[</a:t>
            </a:r>
            <a:r>
              <a:rPr lang="cs-CZ" altLang="cs-CZ" sz="1200" b="1" dirty="0">
                <a:solidFill>
                  <a:prstClr val="black"/>
                </a:solidFill>
                <a:latin typeface="Times New Roman" pitchFamily="18" charset="0"/>
                <a:cs typeface="Times New Roman" pitchFamily="18" charset="0"/>
              </a:rPr>
              <a:t>Obr. 2</a:t>
            </a:r>
            <a:r>
              <a:rPr lang="en-US" altLang="cs-CZ" sz="1200" b="1" dirty="0" smtClean="0">
                <a:solidFill>
                  <a:prstClr val="black"/>
                </a:solidFill>
                <a:latin typeface="Times New Roman" pitchFamily="18" charset="0"/>
                <a:cs typeface="Times New Roman" pitchFamily="18" charset="0"/>
              </a:rPr>
              <a:t>]</a:t>
            </a:r>
            <a:endParaRPr lang="cs-CZ" altLang="cs-CZ" sz="1200" dirty="0">
              <a:solidFill>
                <a:prstClr val="black"/>
              </a:solidFill>
              <a:cs typeface="Arial" charset="0"/>
            </a:endParaRPr>
          </a:p>
        </p:txBody>
      </p:sp>
    </p:spTree>
    <p:extLst>
      <p:ext uri="{BB962C8B-B14F-4D97-AF65-F5344CB8AC3E}">
        <p14:creationId xmlns:p14="http://schemas.microsoft.com/office/powerpoint/2010/main" val="464621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03648" y="404664"/>
            <a:ext cx="7498080" cy="5760640"/>
          </a:xfrm>
        </p:spPr>
        <p:txBody>
          <a:bodyPr>
            <a:normAutofit/>
          </a:bodyPr>
          <a:lstStyle/>
          <a:p>
            <a:pPr marL="82296" indent="0" algn="ctr">
              <a:buNone/>
            </a:pPr>
            <a:r>
              <a:rPr lang="cs-CZ" sz="2800" u="sng" dirty="0" smtClean="0">
                <a:solidFill>
                  <a:schemeClr val="accent3">
                    <a:lumMod val="50000"/>
                  </a:schemeClr>
                </a:solidFill>
              </a:rPr>
              <a:t>Typy </a:t>
            </a:r>
            <a:r>
              <a:rPr lang="cs-CZ" sz="2800" u="sng" dirty="0" err="1" smtClean="0">
                <a:solidFill>
                  <a:schemeClr val="accent3">
                    <a:lumMod val="50000"/>
                  </a:schemeClr>
                </a:solidFill>
              </a:rPr>
              <a:t>flash</a:t>
            </a:r>
            <a:r>
              <a:rPr lang="cs-CZ" sz="2800" u="sng" dirty="0" smtClean="0">
                <a:solidFill>
                  <a:schemeClr val="accent3">
                    <a:lumMod val="50000"/>
                  </a:schemeClr>
                </a:solidFill>
              </a:rPr>
              <a:t> pamětí v SSD</a:t>
            </a:r>
            <a:endParaRPr lang="cs-CZ" sz="2800" u="sng" dirty="0">
              <a:solidFill>
                <a:schemeClr val="accent3">
                  <a:lumMod val="50000"/>
                </a:schemeClr>
              </a:solidFill>
            </a:endParaRPr>
          </a:p>
          <a:p>
            <a:pPr marL="82296" indent="0">
              <a:buNone/>
            </a:pPr>
            <a:endParaRPr lang="cs-CZ" sz="2400" dirty="0" smtClean="0"/>
          </a:p>
          <a:p>
            <a:pPr marL="82296" indent="0">
              <a:buNone/>
            </a:pPr>
            <a:r>
              <a:rPr lang="cs-CZ" sz="2400" dirty="0" smtClean="0"/>
              <a:t>SLC (Single-</a:t>
            </a:r>
            <a:r>
              <a:rPr lang="cs-CZ" sz="2400" dirty="0" err="1" smtClean="0"/>
              <a:t>Level</a:t>
            </a:r>
            <a:r>
              <a:rPr lang="cs-CZ" sz="2400" dirty="0" smtClean="0"/>
              <a:t> Cell) </a:t>
            </a:r>
          </a:p>
          <a:p>
            <a:pPr marL="82296" indent="0">
              <a:buNone/>
            </a:pPr>
            <a:endParaRPr lang="cs-CZ" sz="2400" dirty="0" smtClean="0"/>
          </a:p>
          <a:p>
            <a:pPr>
              <a:buFont typeface="Wingdings" panose="05000000000000000000" pitchFamily="2" charset="2"/>
              <a:buChar char="Ø"/>
            </a:pPr>
            <a:r>
              <a:rPr lang="cs-CZ" sz="2400" dirty="0" smtClean="0"/>
              <a:t>jeden bit se ukládá do jedné buňky</a:t>
            </a:r>
          </a:p>
          <a:p>
            <a:pPr>
              <a:buFont typeface="Wingdings" panose="05000000000000000000" pitchFamily="2" charset="2"/>
              <a:buChar char="Ø"/>
            </a:pPr>
            <a:r>
              <a:rPr lang="cs-CZ" sz="2400" dirty="0" smtClean="0"/>
              <a:t>vyšší rychlost, nižší spotřeba</a:t>
            </a:r>
          </a:p>
          <a:p>
            <a:pPr marL="82296" indent="0">
              <a:buNone/>
            </a:pPr>
            <a:endParaRPr lang="cs-CZ" sz="2400" dirty="0"/>
          </a:p>
          <a:p>
            <a:pPr marL="82296" indent="0">
              <a:buNone/>
            </a:pPr>
            <a:r>
              <a:rPr lang="cs-CZ" sz="2400" dirty="0" smtClean="0"/>
              <a:t>MLC (</a:t>
            </a:r>
            <a:r>
              <a:rPr lang="cs-CZ" sz="2400" dirty="0" err="1" smtClean="0"/>
              <a:t>Multi-Level</a:t>
            </a:r>
            <a:r>
              <a:rPr lang="cs-CZ" sz="2400" dirty="0" smtClean="0"/>
              <a:t> Cell)</a:t>
            </a:r>
          </a:p>
          <a:p>
            <a:pPr marL="82296" indent="0">
              <a:buNone/>
            </a:pPr>
            <a:endParaRPr lang="cs-CZ" sz="2400" dirty="0"/>
          </a:p>
          <a:p>
            <a:pPr>
              <a:buFont typeface="Wingdings" panose="05000000000000000000" pitchFamily="2" charset="2"/>
              <a:buChar char="Ø"/>
            </a:pPr>
            <a:r>
              <a:rPr lang="cs-CZ" sz="2400" dirty="0" smtClean="0"/>
              <a:t>tři a více bitů do jedné buňky</a:t>
            </a:r>
          </a:p>
          <a:p>
            <a:pPr marL="82296" indent="0">
              <a:buNone/>
            </a:pPr>
            <a:endParaRPr lang="cs-CZ" sz="2400" dirty="0"/>
          </a:p>
          <a:p>
            <a:pPr marL="82296" indent="0">
              <a:buNone/>
            </a:pPr>
            <a:endParaRPr lang="cs-CZ" sz="2400" dirty="0" smtClean="0"/>
          </a:p>
          <a:p>
            <a:pPr marL="82296" indent="0">
              <a:buNone/>
            </a:pPr>
            <a:endParaRPr lang="cs-CZ" sz="2400" dirty="0" smtClean="0"/>
          </a:p>
          <a:p>
            <a:pPr marL="82296" indent="0">
              <a:buNone/>
            </a:pPr>
            <a:endParaRPr lang="cs-CZ" sz="2400" dirty="0"/>
          </a:p>
          <a:p>
            <a:pPr marL="82296" indent="0">
              <a:buNone/>
            </a:pPr>
            <a:endParaRPr lang="cs-CZ" sz="2400" dirty="0" smtClean="0"/>
          </a:p>
          <a:p>
            <a:pPr marL="82296" indent="0">
              <a:buNone/>
            </a:pPr>
            <a:endParaRPr lang="cs-CZ" sz="2400" dirty="0"/>
          </a:p>
          <a:p>
            <a:pPr marL="82296" indent="0">
              <a:buNone/>
            </a:pPr>
            <a:endParaRPr lang="cs-CZ" sz="2400" dirty="0" smtClean="0"/>
          </a:p>
        </p:txBody>
      </p:sp>
      <p:sp>
        <p:nvSpPr>
          <p:cNvPr id="2" name="Obdélník 1"/>
          <p:cNvSpPr/>
          <p:nvPr/>
        </p:nvSpPr>
        <p:spPr>
          <a:xfrm>
            <a:off x="1547664" y="5373216"/>
            <a:ext cx="6768752" cy="1152128"/>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r>
              <a:rPr lang="cs-CZ" sz="2000" dirty="0" smtClean="0"/>
              <a:t>U dnes prodávaných SSD disků nalezneme obvykle paměti typu MLC, jejich výroba je výrazně levnější.</a:t>
            </a:r>
            <a:endParaRPr lang="cs-CZ" sz="2000" dirty="0"/>
          </a:p>
        </p:txBody>
      </p:sp>
    </p:spTree>
    <p:extLst>
      <p:ext uri="{BB962C8B-B14F-4D97-AF65-F5344CB8AC3E}">
        <p14:creationId xmlns:p14="http://schemas.microsoft.com/office/powerpoint/2010/main" val="2480580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03648" y="404664"/>
            <a:ext cx="7498080" cy="576064"/>
          </a:xfrm>
        </p:spPr>
        <p:txBody>
          <a:bodyPr>
            <a:normAutofit/>
          </a:bodyPr>
          <a:lstStyle/>
          <a:p>
            <a:pPr marL="82296" indent="0">
              <a:buNone/>
            </a:pPr>
            <a:r>
              <a:rPr lang="cs-CZ" sz="2400" i="1" dirty="0" smtClean="0"/>
              <a:t>Stejně jako u klasických disků,  i u SSD lze použít RAID.</a:t>
            </a:r>
          </a:p>
          <a:p>
            <a:pPr marL="82296" indent="0">
              <a:buNone/>
            </a:pPr>
            <a:endParaRPr lang="cs-CZ" sz="2400" i="1" dirty="0"/>
          </a:p>
          <a:p>
            <a:pPr marL="82296" indent="0">
              <a:buNone/>
            </a:pPr>
            <a:endParaRPr lang="cs-CZ" sz="2400" i="1" dirty="0" smtClean="0"/>
          </a:p>
          <a:p>
            <a:pPr marL="82296" indent="0">
              <a:buNone/>
            </a:pPr>
            <a:endParaRPr lang="cs-CZ" sz="2400" i="1" dirty="0" smtClean="0"/>
          </a:p>
          <a:p>
            <a:pPr marL="82296" indent="0">
              <a:buNone/>
            </a:pPr>
            <a:endParaRPr lang="cs-CZ" sz="2400" i="1" dirty="0"/>
          </a:p>
          <a:p>
            <a:pPr marL="82296" indent="0">
              <a:buNone/>
            </a:pPr>
            <a:endParaRPr lang="cs-CZ" sz="2400" i="1" dirty="0" smtClean="0"/>
          </a:p>
        </p:txBody>
      </p:sp>
      <p:sp>
        <p:nvSpPr>
          <p:cNvPr id="2" name="Obdélník 1"/>
          <p:cNvSpPr/>
          <p:nvPr/>
        </p:nvSpPr>
        <p:spPr>
          <a:xfrm>
            <a:off x="2406985" y="1772816"/>
            <a:ext cx="4330033"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cs-CZ" sz="5400" b="1" dirty="0" smtClean="0">
                <a:ln/>
                <a:solidFill>
                  <a:schemeClr val="accent3"/>
                </a:solidFill>
              </a:rPr>
              <a:t>Co je RAID ?</a:t>
            </a:r>
            <a:endParaRPr lang="cs-CZ" sz="5400" b="1" dirty="0">
              <a:ln/>
              <a:solidFill>
                <a:schemeClr val="accent3"/>
              </a:solidFill>
            </a:endParaRPr>
          </a:p>
        </p:txBody>
      </p:sp>
      <p:sp>
        <p:nvSpPr>
          <p:cNvPr id="4" name="Content Placeholder 2"/>
          <p:cNvSpPr txBox="1">
            <a:spLocks/>
          </p:cNvSpPr>
          <p:nvPr/>
        </p:nvSpPr>
        <p:spPr>
          <a:xfrm>
            <a:off x="1331640" y="3140968"/>
            <a:ext cx="7498080" cy="3240360"/>
          </a:xfrm>
          <a:prstGeom prst="rect">
            <a:avLst/>
          </a:prstGeom>
        </p:spPr>
        <p:txBody>
          <a:bodyPr>
            <a:normAutofit/>
          </a:bodyPr>
          <a:lstStyle>
            <a:lvl1pPr marL="365760" indent="-283464" algn="l" rtl="0" eaLnBrk="1" latinLnBrk="0" hangingPunct="1">
              <a:lnSpc>
                <a:spcPts val="3000"/>
              </a:lnSpc>
              <a:spcBef>
                <a:spcPts val="600"/>
              </a:spcBef>
              <a:buClr>
                <a:schemeClr val="accent1"/>
              </a:buClr>
              <a:buSzPct val="80000"/>
              <a:buFont typeface="Wingdings 2"/>
              <a:buChar char=""/>
              <a:defRPr sz="3200" kern="1200">
                <a:solidFill>
                  <a:schemeClr val="tx1"/>
                </a:solidFill>
                <a:latin typeface="+mn-lt"/>
                <a:ea typeface="+mn-ea"/>
                <a:cs typeface="+mn-cs"/>
              </a:defRPr>
            </a:lvl1pPr>
            <a:lvl2pPr marL="640080" indent="-237744" algn="l" rtl="0" eaLnBrk="1" latinLnBrk="0" hangingPunct="1">
              <a:lnSpc>
                <a:spcPts val="3000"/>
              </a:lnSpc>
              <a:spcBef>
                <a:spcPts val="550"/>
              </a:spcBef>
              <a:buClr>
                <a:schemeClr val="accent1"/>
              </a:buClr>
              <a:buFont typeface="Verdana"/>
              <a:buChar char="◦"/>
              <a:defRPr sz="2800" kern="1200">
                <a:solidFill>
                  <a:schemeClr val="tx1"/>
                </a:solidFill>
                <a:latin typeface="+mn-lt"/>
                <a:ea typeface="+mn-ea"/>
                <a:cs typeface="+mn-cs"/>
              </a:defRPr>
            </a:lvl2pPr>
            <a:lvl3pPr marL="886968" indent="-228600" algn="l" rtl="0" eaLnBrk="1" latinLnBrk="0" hangingPunct="1">
              <a:lnSpc>
                <a:spcPts val="2800"/>
              </a:lnSpc>
              <a:spcBef>
                <a:spcPct val="20000"/>
              </a:spcBef>
              <a:buClr>
                <a:schemeClr val="accent2"/>
              </a:buClr>
              <a:buFont typeface="Wingdings 2"/>
              <a:buChar char=""/>
              <a:defRPr sz="2400" kern="1200">
                <a:solidFill>
                  <a:schemeClr val="tx1"/>
                </a:solidFill>
                <a:latin typeface="+mn-lt"/>
                <a:ea typeface="+mn-ea"/>
                <a:cs typeface="+mn-cs"/>
              </a:defRPr>
            </a:lvl3pPr>
            <a:lvl4pPr marL="1097280" indent="-173736" algn="l" rtl="0" eaLnBrk="1" latinLnBrk="0" hangingPunct="1">
              <a:spcBef>
                <a:spcPct val="20000"/>
              </a:spcBef>
              <a:buClr>
                <a:schemeClr val="accent3"/>
              </a:buClr>
              <a:buFont typeface="Wingdings 2"/>
              <a:buChar char=""/>
              <a:defRPr sz="2000" kern="1200">
                <a:solidFill>
                  <a:schemeClr val="tx1"/>
                </a:solidFill>
                <a:latin typeface="+mn-lt"/>
                <a:ea typeface="+mn-ea"/>
                <a:cs typeface="+mn-cs"/>
              </a:defRPr>
            </a:lvl4pPr>
            <a:lvl5pPr marL="1298448" indent="-182880" algn="l" rtl="0" eaLnBrk="1" latinLnBrk="0" hangingPunct="1">
              <a:spcBef>
                <a:spcPct val="20000"/>
              </a:spcBef>
              <a:buClr>
                <a:schemeClr val="accent4"/>
              </a:buClr>
              <a:buFont typeface="Wingdings 2"/>
              <a:buChar char=""/>
              <a:defRPr sz="2000" kern="1200">
                <a:solidFill>
                  <a:schemeClr val="tx1"/>
                </a:solidFill>
                <a:latin typeface="+mn-lt"/>
                <a:ea typeface="+mn-ea"/>
                <a:cs typeface="+mn-cs"/>
              </a:defRPr>
            </a:lvl5pPr>
            <a:lvl6pPr marL="1508760" indent="-182880" algn="l" rtl="0" eaLnBrk="1" latinLnBrk="0" hangingPunct="1">
              <a:spcBef>
                <a:spcPct val="20000"/>
              </a:spcBef>
              <a:buClr>
                <a:schemeClr val="accent5"/>
              </a:buClr>
              <a:buFont typeface="Wingdings 2"/>
              <a:buChar char=""/>
              <a:defRPr sz="2000" kern="1200">
                <a:solidFill>
                  <a:schemeClr val="tx1"/>
                </a:solidFill>
                <a:latin typeface="+mn-lt"/>
                <a:ea typeface="+mn-ea"/>
                <a:cs typeface="+mn-cs"/>
              </a:defRPr>
            </a:lvl6pPr>
            <a:lvl7pPr marL="1719072" indent="-182880" algn="l" rtl="0" eaLnBrk="1" latinLnBrk="0" hangingPunct="1">
              <a:spcBef>
                <a:spcPct val="20000"/>
              </a:spcBef>
              <a:buClr>
                <a:schemeClr val="accent6"/>
              </a:buClr>
              <a:buFont typeface="Wingdings 2"/>
              <a:buChar char=""/>
              <a:defRPr sz="2000" kern="1200">
                <a:solidFill>
                  <a:schemeClr val="tx1"/>
                </a:solidFill>
                <a:latin typeface="+mn-lt"/>
                <a:ea typeface="+mn-ea"/>
                <a:cs typeface="+mn-cs"/>
              </a:defRPr>
            </a:lvl7pPr>
            <a:lvl8pPr marL="1920240" indent="-182880" algn="l" rtl="0" eaLnBrk="1" latinLnBrk="0" hangingPunct="1">
              <a:spcBef>
                <a:spcPct val="20000"/>
              </a:spcBef>
              <a:buClr>
                <a:schemeClr val="accent6"/>
              </a:buClr>
              <a:buFont typeface="Wingdings 2"/>
              <a:buChar char=""/>
              <a:defRPr sz="2000" kern="1200">
                <a:solidFill>
                  <a:schemeClr val="tx1"/>
                </a:solidFill>
                <a:latin typeface="+mn-lt"/>
                <a:ea typeface="+mn-ea"/>
                <a:cs typeface="+mn-cs"/>
              </a:defRPr>
            </a:lvl8pPr>
            <a:lvl9pPr marL="2130552" indent="-182880" algn="l" rtl="0" eaLnBrk="1" latinLnBrk="0" hangingPunct="1">
              <a:spcBef>
                <a:spcPct val="20000"/>
              </a:spcBef>
              <a:buClr>
                <a:schemeClr val="accent6"/>
              </a:buClr>
              <a:buFont typeface="Wingdings 2"/>
              <a:buChar char=""/>
              <a:defRPr sz="2000" kern="1200">
                <a:solidFill>
                  <a:schemeClr val="tx1"/>
                </a:solidFill>
                <a:latin typeface="+mn-lt"/>
                <a:ea typeface="+mn-ea"/>
                <a:cs typeface="+mn-cs"/>
              </a:defRPr>
            </a:lvl9pPr>
            <a:extLst/>
          </a:lstStyle>
          <a:p>
            <a:pPr marL="82296" indent="0">
              <a:buFont typeface="Wingdings 2"/>
              <a:buNone/>
            </a:pPr>
            <a:r>
              <a:rPr lang="cs-CZ" sz="2400" dirty="0" smtClean="0"/>
              <a:t>RAID je zapojení více disků</a:t>
            </a:r>
            <a:r>
              <a:rPr lang="cs-CZ" sz="2400" dirty="0"/>
              <a:t> </a:t>
            </a:r>
            <a:r>
              <a:rPr lang="cs-CZ" sz="2400" dirty="0" smtClean="0"/>
              <a:t>zároveň, rozlišujeme</a:t>
            </a:r>
          </a:p>
          <a:p>
            <a:pPr marL="82296" indent="0">
              <a:buFont typeface="Wingdings 2"/>
              <a:buNone/>
            </a:pPr>
            <a:endParaRPr lang="cs-CZ" sz="2400" dirty="0" smtClean="0"/>
          </a:p>
          <a:p>
            <a:pPr>
              <a:buFont typeface="Arial" panose="020B0604020202020204" pitchFamily="34" charset="0"/>
              <a:buChar char="•"/>
            </a:pPr>
            <a:r>
              <a:rPr lang="cs-CZ" sz="2400" dirty="0" smtClean="0"/>
              <a:t>RAID 0 – 2 nebo více disků do </a:t>
            </a:r>
            <a:r>
              <a:rPr lang="cs-CZ" sz="2400" dirty="0" err="1" smtClean="0"/>
              <a:t>stripping</a:t>
            </a:r>
            <a:r>
              <a:rPr lang="cs-CZ" sz="2400" dirty="0" smtClean="0"/>
              <a:t> módu – data se pro zrychlení zápisu rozdělují mezi disky</a:t>
            </a:r>
          </a:p>
          <a:p>
            <a:pPr>
              <a:buFont typeface="Arial" panose="020B0604020202020204" pitchFamily="34" charset="0"/>
              <a:buChar char="•"/>
            </a:pPr>
            <a:r>
              <a:rPr lang="cs-CZ" sz="2400" dirty="0" smtClean="0"/>
              <a:t>RAID 1 – </a:t>
            </a:r>
            <a:r>
              <a:rPr lang="cs-CZ" sz="2400" dirty="0" err="1" smtClean="0"/>
              <a:t>mirroring</a:t>
            </a:r>
            <a:r>
              <a:rPr lang="cs-CZ" sz="2400" dirty="0" smtClean="0"/>
              <a:t>/zrcadlení – identická data se zapisují současně na dva disky, aby se zabránilo ztrátě dat</a:t>
            </a:r>
          </a:p>
          <a:p>
            <a:pPr marL="82296" indent="0">
              <a:buFont typeface="Wingdings 2"/>
              <a:buNone/>
            </a:pPr>
            <a:endParaRPr lang="cs-CZ" sz="2400" i="1" dirty="0" smtClean="0"/>
          </a:p>
          <a:p>
            <a:pPr marL="82296" indent="0">
              <a:buFont typeface="Wingdings 2"/>
              <a:buNone/>
            </a:pPr>
            <a:endParaRPr lang="cs-CZ" sz="2400" i="1" dirty="0" smtClean="0"/>
          </a:p>
          <a:p>
            <a:pPr marL="82296" indent="0">
              <a:buFont typeface="Wingdings 2"/>
              <a:buNone/>
            </a:pPr>
            <a:endParaRPr lang="cs-CZ" sz="2400" i="1" dirty="0" smtClean="0"/>
          </a:p>
          <a:p>
            <a:pPr marL="82296" indent="0">
              <a:buFont typeface="Wingdings 2"/>
              <a:buNone/>
            </a:pPr>
            <a:endParaRPr lang="cs-CZ" sz="2400" i="1" dirty="0" smtClean="0"/>
          </a:p>
          <a:p>
            <a:pPr marL="82296" indent="0">
              <a:buFont typeface="Wingdings 2"/>
              <a:buNone/>
            </a:pPr>
            <a:endParaRPr lang="cs-CZ" sz="2400" i="1" dirty="0" smtClean="0"/>
          </a:p>
        </p:txBody>
      </p:sp>
    </p:spTree>
    <p:extLst>
      <p:ext uri="{BB962C8B-B14F-4D97-AF65-F5344CB8AC3E}">
        <p14:creationId xmlns:p14="http://schemas.microsoft.com/office/powerpoint/2010/main" val="28123568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31640" y="404663"/>
            <a:ext cx="7498080" cy="1829817"/>
          </a:xfrm>
        </p:spPr>
        <p:style>
          <a:lnRef idx="2">
            <a:schemeClr val="accent5"/>
          </a:lnRef>
          <a:fillRef idx="1">
            <a:schemeClr val="lt1"/>
          </a:fillRef>
          <a:effectRef idx="0">
            <a:schemeClr val="accent5"/>
          </a:effectRef>
          <a:fontRef idx="minor">
            <a:schemeClr val="dk1"/>
          </a:fontRef>
        </p:style>
        <p:txBody>
          <a:bodyPr>
            <a:normAutofit fontScale="85000" lnSpcReduction="10000"/>
          </a:bodyPr>
          <a:lstStyle/>
          <a:p>
            <a:pPr marL="82296" indent="0">
              <a:buNone/>
            </a:pPr>
            <a:r>
              <a:rPr lang="cs-CZ" sz="2400" i="1" dirty="0" smtClean="0"/>
              <a:t>Na trhu jsou také k dostání disky </a:t>
            </a:r>
            <a:r>
              <a:rPr lang="cs-CZ" sz="2400" b="1" i="1" u="sng" dirty="0" smtClean="0"/>
              <a:t>SSHD</a:t>
            </a:r>
            <a:r>
              <a:rPr lang="cs-CZ" sz="2400" i="1" dirty="0" smtClean="0"/>
              <a:t> – hybridní disky, které obsahují klasický pevný disk a paměť SSD omezené velikosti. Obslužný software sleduje pohyb dat a nejčastěji zpracovávaná data přesunuje na SSD. To umožňuje rychlý start operačního systému a nejčastěji používaných aplikací.</a:t>
            </a:r>
          </a:p>
          <a:p>
            <a:pPr marL="82296" indent="0">
              <a:buNone/>
            </a:pPr>
            <a:endParaRPr lang="cs-CZ" sz="2400" i="1" dirty="0"/>
          </a:p>
          <a:p>
            <a:pPr marL="82296" indent="0">
              <a:buNone/>
            </a:pPr>
            <a:endParaRPr lang="cs-CZ" sz="2400" i="1" dirty="0" smtClean="0"/>
          </a:p>
          <a:p>
            <a:pPr marL="82296" indent="0">
              <a:buNone/>
            </a:pPr>
            <a:endParaRPr lang="cs-CZ" sz="2400" i="1" dirty="0" smtClean="0"/>
          </a:p>
          <a:p>
            <a:pPr marL="82296" indent="0">
              <a:buNone/>
            </a:pPr>
            <a:endParaRPr lang="cs-CZ" sz="2400" i="1" dirty="0"/>
          </a:p>
          <a:p>
            <a:pPr marL="82296" indent="0">
              <a:buNone/>
            </a:pPr>
            <a:endParaRPr lang="cs-CZ" sz="2400" i="1" dirty="0" smtClean="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3728" y="2420888"/>
            <a:ext cx="5591175" cy="3781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Obdélník 5"/>
          <p:cNvSpPr>
            <a:spLocks noChangeArrowheads="1"/>
          </p:cNvSpPr>
          <p:nvPr/>
        </p:nvSpPr>
        <p:spPr bwMode="auto">
          <a:xfrm>
            <a:off x="7714903" y="5926088"/>
            <a:ext cx="8001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fontAlgn="base" hangingPunct="1">
              <a:spcBef>
                <a:spcPct val="0"/>
              </a:spcBef>
              <a:spcAft>
                <a:spcPct val="0"/>
              </a:spcAft>
              <a:buFontTx/>
              <a:buNone/>
            </a:pPr>
            <a:r>
              <a:rPr lang="cs-CZ" altLang="cs-CZ" sz="1200" b="1" dirty="0">
                <a:solidFill>
                  <a:prstClr val="black"/>
                </a:solidFill>
                <a:latin typeface="Times New Roman" pitchFamily="18" charset="0"/>
                <a:cs typeface="Times New Roman" pitchFamily="18" charset="0"/>
              </a:rPr>
              <a:t> </a:t>
            </a:r>
            <a:r>
              <a:rPr lang="en-US" altLang="cs-CZ" sz="1200" b="1" dirty="0">
                <a:solidFill>
                  <a:prstClr val="black"/>
                </a:solidFill>
                <a:latin typeface="Times New Roman" pitchFamily="18" charset="0"/>
                <a:cs typeface="Times New Roman" pitchFamily="18" charset="0"/>
              </a:rPr>
              <a:t>[</a:t>
            </a:r>
            <a:r>
              <a:rPr lang="cs-CZ" altLang="cs-CZ" sz="1200" b="1" dirty="0">
                <a:solidFill>
                  <a:prstClr val="black"/>
                </a:solidFill>
                <a:latin typeface="Times New Roman" pitchFamily="18" charset="0"/>
                <a:cs typeface="Times New Roman" pitchFamily="18" charset="0"/>
              </a:rPr>
              <a:t>Obr. </a:t>
            </a:r>
            <a:r>
              <a:rPr lang="cs-CZ" altLang="cs-CZ" sz="1200" b="1" dirty="0" smtClean="0">
                <a:solidFill>
                  <a:prstClr val="black"/>
                </a:solidFill>
                <a:latin typeface="Times New Roman" pitchFamily="18" charset="0"/>
                <a:cs typeface="Times New Roman" pitchFamily="18" charset="0"/>
              </a:rPr>
              <a:t>3</a:t>
            </a:r>
            <a:r>
              <a:rPr lang="en-US" altLang="cs-CZ" sz="1200" b="1" dirty="0" smtClean="0">
                <a:solidFill>
                  <a:prstClr val="black"/>
                </a:solidFill>
                <a:latin typeface="Times New Roman" pitchFamily="18" charset="0"/>
                <a:cs typeface="Times New Roman" pitchFamily="18" charset="0"/>
              </a:rPr>
              <a:t>]</a:t>
            </a:r>
            <a:endParaRPr lang="cs-CZ" altLang="cs-CZ" sz="1200" dirty="0">
              <a:solidFill>
                <a:prstClr val="black"/>
              </a:solidFill>
              <a:cs typeface="Arial" charset="0"/>
            </a:endParaRPr>
          </a:p>
        </p:txBody>
      </p:sp>
    </p:spTree>
    <p:extLst>
      <p:ext uri="{BB962C8B-B14F-4D97-AF65-F5344CB8AC3E}">
        <p14:creationId xmlns:p14="http://schemas.microsoft.com/office/powerpoint/2010/main" val="1124537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ulka 3"/>
          <p:cNvGraphicFramePr>
            <a:graphicFrameLocks noGrp="1"/>
          </p:cNvGraphicFramePr>
          <p:nvPr>
            <p:extLst>
              <p:ext uri="{D42A27DB-BD31-4B8C-83A1-F6EECF244321}">
                <p14:modId xmlns:p14="http://schemas.microsoft.com/office/powerpoint/2010/main" val="3215250010"/>
              </p:ext>
            </p:extLst>
          </p:nvPr>
        </p:nvGraphicFramePr>
        <p:xfrm>
          <a:off x="1259632" y="332656"/>
          <a:ext cx="7560840" cy="2169409"/>
        </p:xfrm>
        <a:graphic>
          <a:graphicData uri="http://schemas.openxmlformats.org/drawingml/2006/table">
            <a:tbl>
              <a:tblPr firstRow="1" bandRow="1">
                <a:tableStyleId>{5A111915-BE36-4E01-A7E5-04B1672EAD32}</a:tableStyleId>
              </a:tblPr>
              <a:tblGrid>
                <a:gridCol w="7560840"/>
              </a:tblGrid>
              <a:tr h="432049">
                <a:tc>
                  <a:txBody>
                    <a:bodyPr/>
                    <a:lstStyle/>
                    <a:p>
                      <a:r>
                        <a:rPr lang="cs-CZ" sz="1600" baseline="0" dirty="0" smtClean="0"/>
                        <a:t>ZDROJE</a:t>
                      </a:r>
                      <a:endParaRPr lang="cs-CZ" sz="1600" dirty="0"/>
                    </a:p>
                  </a:txBody>
                  <a:tcPr anchor="ctr"/>
                </a:tc>
              </a:tr>
              <a:tr h="370840">
                <a:tc>
                  <a:txBody>
                    <a:bodyPr/>
                    <a:lstStyle/>
                    <a:p>
                      <a:pPr marL="0" indent="0">
                        <a:buNone/>
                      </a:pPr>
                      <a:r>
                        <a:rPr lang="cs-CZ" sz="1600" i="0" dirty="0" smtClean="0">
                          <a:effectLst/>
                        </a:rPr>
                        <a:t>1) </a:t>
                      </a:r>
                      <a:r>
                        <a:rPr lang="de-DE" sz="1600" i="0" dirty="0" smtClean="0">
                          <a:effectLst/>
                        </a:rPr>
                        <a:t>SAMSUNG BELGIUM. wikimedia.org [online]. [</a:t>
                      </a:r>
                      <a:r>
                        <a:rPr lang="de-DE" sz="1600" i="0" dirty="0" err="1" smtClean="0">
                          <a:effectLst/>
                        </a:rPr>
                        <a:t>cit</a:t>
                      </a:r>
                      <a:r>
                        <a:rPr lang="de-DE" sz="1600" i="0" dirty="0" smtClean="0">
                          <a:effectLst/>
                        </a:rPr>
                        <a:t>. </a:t>
                      </a:r>
                      <a:r>
                        <a:rPr lang="cs-CZ" sz="1600" i="0" dirty="0" smtClean="0">
                          <a:effectLst/>
                        </a:rPr>
                        <a:t>6</a:t>
                      </a:r>
                      <a:r>
                        <a:rPr lang="de-DE" sz="1600" i="0" dirty="0" smtClean="0">
                          <a:effectLst/>
                        </a:rPr>
                        <a:t>.</a:t>
                      </a:r>
                      <a:r>
                        <a:rPr lang="cs-CZ" sz="1600" i="0" dirty="0" smtClean="0">
                          <a:effectLst/>
                        </a:rPr>
                        <a:t>6</a:t>
                      </a:r>
                      <a:r>
                        <a:rPr lang="de-DE" sz="1600" i="0" dirty="0" smtClean="0">
                          <a:effectLst/>
                        </a:rPr>
                        <a:t>.201</a:t>
                      </a:r>
                      <a:r>
                        <a:rPr lang="cs-CZ" sz="1600" i="0" dirty="0" smtClean="0">
                          <a:effectLst/>
                        </a:rPr>
                        <a:t>3</a:t>
                      </a:r>
                      <a:r>
                        <a:rPr lang="de-DE" sz="1600" i="0" dirty="0" smtClean="0">
                          <a:effectLst/>
                        </a:rPr>
                        <a:t>]. </a:t>
                      </a:r>
                      <a:r>
                        <a:rPr lang="de-DE" sz="1600" i="0" dirty="0" err="1" smtClean="0">
                          <a:effectLst/>
                        </a:rPr>
                        <a:t>Dostupný</a:t>
                      </a:r>
                      <a:r>
                        <a:rPr lang="de-DE" sz="1600" i="0" dirty="0" smtClean="0">
                          <a:effectLst/>
                        </a:rPr>
                        <a:t> na WWW: </a:t>
                      </a:r>
                      <a:r>
                        <a:rPr lang="de-DE" sz="1600" i="0" dirty="0" smtClean="0">
                          <a:effectLst/>
                          <a:hlinkClick r:id="rId2"/>
                        </a:rPr>
                        <a:t>http://commons.wikimedia.org/wiki/File%3ASamsung_840_EVO_SSD-6_-_top_black.jpg</a:t>
                      </a:r>
                      <a:endParaRPr lang="cs-CZ" sz="1600" i="0" dirty="0"/>
                    </a:p>
                  </a:txBody>
                  <a:tcPr/>
                </a:tc>
              </a:tr>
              <a:tr h="370840">
                <a:tc>
                  <a:txBody>
                    <a:bodyPr/>
                    <a:lstStyle/>
                    <a:p>
                      <a:r>
                        <a:rPr lang="cs-CZ" sz="1600" dirty="0" smtClean="0">
                          <a:effectLst/>
                        </a:rPr>
                        <a:t>2) BLOOODMOTION. </a:t>
                      </a:r>
                      <a:r>
                        <a:rPr lang="cs-CZ" sz="1600" i="1" dirty="0" smtClean="0">
                          <a:effectLst/>
                        </a:rPr>
                        <a:t>wikimedia.org</a:t>
                      </a:r>
                      <a:r>
                        <a:rPr lang="cs-CZ" sz="1600" dirty="0" smtClean="0">
                          <a:effectLst/>
                        </a:rPr>
                        <a:t> [online]. [cit. 6.6.2013]. Dostupný na WWW: http://upload.wikimedia.org/wikipedia/commons/3/3e/SSD_vs_HDD.jpg?uselang=cs</a:t>
                      </a:r>
                      <a:endParaRPr lang="cs-CZ" sz="1600" i="0" dirty="0"/>
                    </a:p>
                  </a:txBody>
                  <a:tcPr/>
                </a:tc>
              </a:tr>
              <a:tr h="370840">
                <a:tc>
                  <a:txBody>
                    <a:bodyPr/>
                    <a:lstStyle/>
                    <a:p>
                      <a:r>
                        <a:rPr lang="cs-CZ" sz="1600" dirty="0" smtClean="0">
                          <a:effectLst/>
                        </a:rPr>
                        <a:t>3)</a:t>
                      </a:r>
                      <a:r>
                        <a:rPr lang="cs-CZ" sz="1600" baseline="0" dirty="0" smtClean="0">
                          <a:effectLst/>
                        </a:rPr>
                        <a:t> </a:t>
                      </a:r>
                      <a:r>
                        <a:rPr lang="cs-CZ" sz="1600" dirty="0" smtClean="0">
                          <a:effectLst/>
                        </a:rPr>
                        <a:t>DER_FAHRER. </a:t>
                      </a:r>
                      <a:r>
                        <a:rPr lang="cs-CZ" sz="1600" i="1" dirty="0" smtClean="0">
                          <a:effectLst/>
                        </a:rPr>
                        <a:t>wikimedia.org</a:t>
                      </a:r>
                      <a:r>
                        <a:rPr lang="cs-CZ" sz="1600" dirty="0" smtClean="0">
                          <a:effectLst/>
                        </a:rPr>
                        <a:t> [online]. [cit. 6.6.2013]. Dostupný na WWW: http://commons.wikimedia.org/wiki/File%3AMSATA-SSD.jpg</a:t>
                      </a:r>
                      <a:endParaRPr lang="cs-CZ" sz="1600" i="0" dirty="0"/>
                    </a:p>
                  </a:txBody>
                  <a:tcPr/>
                </a:tc>
              </a:tr>
            </a:tbl>
          </a:graphicData>
        </a:graphic>
      </p:graphicFrame>
    </p:spTree>
    <p:extLst>
      <p:ext uri="{BB962C8B-B14F-4D97-AF65-F5344CB8AC3E}">
        <p14:creationId xmlns:p14="http://schemas.microsoft.com/office/powerpoint/2010/main" val="324365378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TrainingPresentation">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100000" t="100000" r="100000" b="10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100000" t="100000" r="100000" b="10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51000" t="-20000" r="2000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8B80878F-5308-4F84-9C07-20F7937C459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TrainingPresentation</Template>
  <TotalTime>0</TotalTime>
  <Words>422</Words>
  <Application>Microsoft Office PowerPoint</Application>
  <PresentationFormat>Předvádění na obrazovce (4:3)</PresentationFormat>
  <Paragraphs>79</Paragraphs>
  <Slides>8</Slides>
  <Notes>6</Notes>
  <HiddenSlides>0</HiddenSlides>
  <MMClips>0</MMClips>
  <ScaleCrop>false</ScaleCrop>
  <HeadingPairs>
    <vt:vector size="4" baseType="variant">
      <vt:variant>
        <vt:lpstr>Motiv</vt:lpstr>
      </vt:variant>
      <vt:variant>
        <vt:i4>1</vt:i4>
      </vt:variant>
      <vt:variant>
        <vt:lpstr>Nadpisy snímků</vt:lpstr>
      </vt:variant>
      <vt:variant>
        <vt:i4>8</vt:i4>
      </vt:variant>
    </vt:vector>
  </HeadingPairs>
  <TitlesOfParts>
    <vt:vector size="9" baseType="lpstr">
      <vt:lpstr>TrainingPresentation</vt:lpstr>
      <vt:lpstr>SSD</vt:lpstr>
      <vt:lpstr>SSD Solid State Disk</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2012-10-31T21:16:14Z</dcterms:created>
  <dcterms:modified xsi:type="dcterms:W3CDTF">2014-10-25T06:32:30Z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TC100822959990</vt:lpwstr>
  </property>
</Properties>
</file>