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92" r:id="rId2"/>
  </p:sldMasterIdLst>
  <p:notesMasterIdLst>
    <p:notesMasterId r:id="rId5"/>
  </p:notesMasterIdLst>
  <p:sldIdLst>
    <p:sldId id="256" r:id="rId3"/>
    <p:sldId id="28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6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1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32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57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469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54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0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3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4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07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82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979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45807"/>
              </p:ext>
            </p:extLst>
          </p:nvPr>
        </p:nvGraphicFramePr>
        <p:xfrm>
          <a:off x="1079612" y="2328376"/>
          <a:ext cx="6984776" cy="391668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VY_32_INOVACE_1618</a:t>
                      </a:r>
                      <a:r>
                        <a:rPr lang="cs-CZ" sz="1600" baseline="0" dirty="0" smtClean="0"/>
                        <a:t> Objekty II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Word –</a:t>
                      </a:r>
                      <a:r>
                        <a:rPr lang="cs-CZ" sz="1600" baseline="0" dirty="0" smtClean="0"/>
                        <a:t> praktické příklady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2. 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16.8.2013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Převod</a:t>
                      </a:r>
                      <a:r>
                        <a:rPr lang="cs-CZ" sz="1600" baseline="0" dirty="0" smtClean="0"/>
                        <a:t> na tabulku, úprava tabulky, vložení fotky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zadání prostřednictví projektoru, řešení úloh </a:t>
                      </a:r>
                      <a:r>
                        <a:rPr lang="cs-CZ" sz="1600" dirty="0" smtClean="0"/>
                        <a:t/>
                      </a:r>
                      <a:br>
                        <a:rPr lang="cs-CZ" sz="1600" dirty="0" smtClean="0"/>
                      </a:br>
                      <a:r>
                        <a:rPr lang="cs-CZ" sz="1600" dirty="0" smtClean="0"/>
                        <a:t>v </a:t>
                      </a:r>
                      <a:r>
                        <a:rPr lang="cs-CZ" sz="1600" dirty="0" smtClean="0"/>
                        <a:t>hodině, kontrola</a:t>
                      </a:r>
                      <a:r>
                        <a:rPr lang="cs-CZ" sz="1600" baseline="0" dirty="0" smtClean="0"/>
                        <a:t> výsledků</a:t>
                      </a:r>
                      <a:endParaRPr lang="cs-CZ" sz="1600" dirty="0" smtClean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297968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627784" y="476672"/>
            <a:ext cx="3888432" cy="72008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Zadání úlohy</a:t>
            </a:r>
            <a:endParaRPr lang="cs-CZ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23528" y="1484784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Převeďte text na tabulku</a:t>
            </a:r>
          </a:p>
          <a:p>
            <a:pPr marL="342900" lvl="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Tabulku přizpůsobte – písmo </a:t>
            </a:r>
            <a:r>
              <a:rPr lang="cs-CZ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Impact</a:t>
            </a: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velikost 14, první řádek a sloupec zelené pozadí, zarovnání na střed, zelené ohraničení</a:t>
            </a:r>
          </a:p>
          <a:p>
            <a:pPr marL="342900" lvl="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Vložte řádek pod a sečtěte hodiny v ročnících</a:t>
            </a:r>
            <a:endParaRPr lang="cs-CZ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Seřaďte předměty podle abecedy</a:t>
            </a:r>
          </a:p>
          <a:p>
            <a:pPr marL="342900" lvl="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Vytvořenou tabulku převeďte na tabulku Excel a text zarovnejte doleva</a:t>
            </a:r>
          </a:p>
          <a:p>
            <a:pPr marL="342900" lvl="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Vložte fotku školy, přizpůsobte – šířka 10cm, zarovnání na střed</a:t>
            </a:r>
          </a:p>
          <a:p>
            <a:pPr marL="342900" lvl="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fotky přidejte odkaz na webové stránky školy – www.livamost.cz</a:t>
            </a:r>
            <a:endParaRPr lang="cs-CZ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8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139</Words>
  <Application>Microsoft Office PowerPoint</Application>
  <PresentationFormat>Předvádění na obrazovce (4:3)</PresentationFormat>
  <Paragraphs>28</Paragraphs>
  <Slides>2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3" baseType="lpstr">
      <vt:lpstr>Motiv Office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2014-10-25T07:14:56Z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