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7" r:id="rId2"/>
    <p:sldId id="258" r:id="rId3"/>
    <p:sldId id="288" r:id="rId4"/>
    <p:sldId id="287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4" r:id="rId13"/>
    <p:sldId id="289" r:id="rId14"/>
    <p:sldId id="322" r:id="rId15"/>
    <p:sldId id="296" r:id="rId16"/>
    <p:sldId id="323" r:id="rId17"/>
    <p:sldId id="265" r:id="rId18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3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AA7CC1-957A-46DF-B795-6621D9151880}" type="doc">
      <dgm:prSet loTypeId="urn:microsoft.com/office/officeart/2005/8/layout/hierarchy2" loCatId="hierarchy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924C2A4-F77B-4F86-A3EB-F49B7586A8A0}">
      <dgm:prSet phldrT="[Text]"/>
      <dgm:spPr/>
      <dgm:t>
        <a:bodyPr/>
        <a:lstStyle/>
        <a:p>
          <a:r>
            <a:rPr lang="cs-CZ" dirty="0" smtClean="0">
              <a:solidFill>
                <a:schemeClr val="tx1"/>
              </a:solidFill>
              <a:latin typeface="+mj-lt"/>
            </a:rPr>
            <a:t>Právní skutečnosti při ukončení PP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F0B26811-DE6E-4C0E-9394-2A566DB8193D}" type="parTrans" cxnId="{4A9E5477-D173-4798-B602-A5DBE6B9A07F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CBBC4486-981B-4158-B662-35C30BD31931}" type="sibTrans" cxnId="{4A9E5477-D173-4798-B602-A5DBE6B9A07F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D0DEBFE1-8BF4-46D5-B9B1-D3CCF816E832}">
      <dgm:prSet phldrT="[Text]"/>
      <dgm:spPr/>
      <dgm:t>
        <a:bodyPr/>
        <a:lstStyle/>
        <a:p>
          <a:endParaRPr lang="cs-CZ" smtClean="0">
            <a:solidFill>
              <a:schemeClr val="tx1"/>
            </a:solidFill>
            <a:latin typeface="+mj-lt"/>
          </a:endParaRPr>
        </a:p>
        <a:p>
          <a:r>
            <a:rPr lang="cs-CZ" smtClean="0">
              <a:solidFill>
                <a:schemeClr val="tx1"/>
              </a:solidFill>
              <a:latin typeface="+mj-lt"/>
            </a:rPr>
            <a:t>Právní úkony </a:t>
          </a:r>
          <a:br>
            <a:rPr lang="cs-CZ" smtClean="0">
              <a:solidFill>
                <a:schemeClr val="tx1"/>
              </a:solidFill>
              <a:latin typeface="+mj-lt"/>
            </a:rPr>
          </a:br>
          <a:endParaRPr lang="cs-CZ" dirty="0">
            <a:solidFill>
              <a:schemeClr val="tx1"/>
            </a:solidFill>
            <a:latin typeface="+mj-lt"/>
          </a:endParaRPr>
        </a:p>
      </dgm:t>
    </dgm:pt>
    <dgm:pt modelId="{1248FBAA-5963-4D49-8888-824E168E5A80}" type="parTrans" cxnId="{A871F7A4-3DCC-4831-BD8F-431F747867E2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C8A427D7-E651-4E81-BCB8-103B0F4C5811}" type="sibTrans" cxnId="{A871F7A4-3DCC-4831-BD8F-431F747867E2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E30991F6-C9B9-45A4-BDCC-92B0A1CDDA82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Dvoustranné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0A2DC6FC-8127-40E7-A17D-59CBB0E998D7}" type="parTrans" cxnId="{5313033B-8F86-46EF-BE2A-33B9C5DD40D8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8A6210E4-2922-44AA-AAEC-8646C05D6157}" type="sibTrans" cxnId="{5313033B-8F86-46EF-BE2A-33B9C5DD40D8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939C8557-C114-40B5-8606-0646F80FEB28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Jednostranné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E346EB25-FA6E-4080-A0B3-312B584E891F}" type="parTrans" cxnId="{BC410D1C-FC1F-4A70-8F5D-8BD0CD28BB04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C34B51CA-CB44-4F21-9DC8-613799F5313D}" type="sibTrans" cxnId="{BC410D1C-FC1F-4A70-8F5D-8BD0CD28BB04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A2FD14B9-2554-4B7E-931A-9E37B2E117C4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Události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EA4F7D0D-AF7E-413A-AD18-D215F5EAA408}" type="parTrans" cxnId="{70763082-68F8-4A97-B552-630972445937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C2D6B167-08E1-4D64-B923-58AD8BF81ECC}" type="sibTrans" cxnId="{70763082-68F8-4A97-B552-630972445937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ADFDAB67-C934-44B6-84C1-C0591C0E4E6C}" type="pres">
      <dgm:prSet presAssocID="{39AA7CC1-957A-46DF-B795-6621D915188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7128297-B2F8-462B-B581-6A37C96B9DA6}" type="pres">
      <dgm:prSet presAssocID="{4924C2A4-F77B-4F86-A3EB-F49B7586A8A0}" presName="root1" presStyleCnt="0"/>
      <dgm:spPr/>
      <dgm:t>
        <a:bodyPr/>
        <a:lstStyle/>
        <a:p>
          <a:endParaRPr lang="cs-CZ"/>
        </a:p>
      </dgm:t>
    </dgm:pt>
    <dgm:pt modelId="{2E230AB0-73F7-49B2-A0C4-CAF133FD791A}" type="pres">
      <dgm:prSet presAssocID="{4924C2A4-F77B-4F86-A3EB-F49B7586A8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BDE07AA-1690-484B-954C-1F91884D8DDC}" type="pres">
      <dgm:prSet presAssocID="{4924C2A4-F77B-4F86-A3EB-F49B7586A8A0}" presName="level2hierChild" presStyleCnt="0"/>
      <dgm:spPr/>
      <dgm:t>
        <a:bodyPr/>
        <a:lstStyle/>
        <a:p>
          <a:endParaRPr lang="cs-CZ"/>
        </a:p>
      </dgm:t>
    </dgm:pt>
    <dgm:pt modelId="{68F2E466-FED2-4956-BCE5-6EA6A1B4508E}" type="pres">
      <dgm:prSet presAssocID="{1248FBAA-5963-4D49-8888-824E168E5A80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7B2CD910-E8A3-48F8-BA23-A7D5D64254D8}" type="pres">
      <dgm:prSet presAssocID="{1248FBAA-5963-4D49-8888-824E168E5A80}" presName="connTx" presStyleLbl="parChTrans1D2" presStyleIdx="0" presStyleCnt="2"/>
      <dgm:spPr/>
      <dgm:t>
        <a:bodyPr/>
        <a:lstStyle/>
        <a:p>
          <a:endParaRPr lang="cs-CZ"/>
        </a:p>
      </dgm:t>
    </dgm:pt>
    <dgm:pt modelId="{546FB1E3-240F-469E-B78D-3D093AA7D670}" type="pres">
      <dgm:prSet presAssocID="{D0DEBFE1-8BF4-46D5-B9B1-D3CCF816E832}" presName="root2" presStyleCnt="0"/>
      <dgm:spPr/>
      <dgm:t>
        <a:bodyPr/>
        <a:lstStyle/>
        <a:p>
          <a:endParaRPr lang="cs-CZ"/>
        </a:p>
      </dgm:t>
    </dgm:pt>
    <dgm:pt modelId="{378AEBFB-177A-4329-A3A8-80E23AFE630F}" type="pres">
      <dgm:prSet presAssocID="{D0DEBFE1-8BF4-46D5-B9B1-D3CCF816E832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987A0B7-0579-44D5-AA7B-9EB43E94C0B6}" type="pres">
      <dgm:prSet presAssocID="{D0DEBFE1-8BF4-46D5-B9B1-D3CCF816E832}" presName="level3hierChild" presStyleCnt="0"/>
      <dgm:spPr/>
      <dgm:t>
        <a:bodyPr/>
        <a:lstStyle/>
        <a:p>
          <a:endParaRPr lang="cs-CZ"/>
        </a:p>
      </dgm:t>
    </dgm:pt>
    <dgm:pt modelId="{5AFEC9D2-F023-4316-A1DD-805B9A0D93F4}" type="pres">
      <dgm:prSet presAssocID="{0A2DC6FC-8127-40E7-A17D-59CBB0E998D7}" presName="conn2-1" presStyleLbl="parChTrans1D3" presStyleIdx="0" presStyleCnt="2"/>
      <dgm:spPr/>
      <dgm:t>
        <a:bodyPr/>
        <a:lstStyle/>
        <a:p>
          <a:endParaRPr lang="cs-CZ"/>
        </a:p>
      </dgm:t>
    </dgm:pt>
    <dgm:pt modelId="{E7EF70F4-29FB-47C9-8618-7F37049A419C}" type="pres">
      <dgm:prSet presAssocID="{0A2DC6FC-8127-40E7-A17D-59CBB0E998D7}" presName="connTx" presStyleLbl="parChTrans1D3" presStyleIdx="0" presStyleCnt="2"/>
      <dgm:spPr/>
      <dgm:t>
        <a:bodyPr/>
        <a:lstStyle/>
        <a:p>
          <a:endParaRPr lang="cs-CZ"/>
        </a:p>
      </dgm:t>
    </dgm:pt>
    <dgm:pt modelId="{4C4B89F1-3AE8-4A98-906D-FDCC8EA12EDC}" type="pres">
      <dgm:prSet presAssocID="{E30991F6-C9B9-45A4-BDCC-92B0A1CDDA82}" presName="root2" presStyleCnt="0"/>
      <dgm:spPr/>
      <dgm:t>
        <a:bodyPr/>
        <a:lstStyle/>
        <a:p>
          <a:endParaRPr lang="cs-CZ"/>
        </a:p>
      </dgm:t>
    </dgm:pt>
    <dgm:pt modelId="{19173012-EC35-46A1-81F7-F8E699D9716A}" type="pres">
      <dgm:prSet presAssocID="{E30991F6-C9B9-45A4-BDCC-92B0A1CDDA82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8C5067E-C3B9-47EB-BD7F-C0C188ACA6DA}" type="pres">
      <dgm:prSet presAssocID="{E30991F6-C9B9-45A4-BDCC-92B0A1CDDA82}" presName="level3hierChild" presStyleCnt="0"/>
      <dgm:spPr/>
      <dgm:t>
        <a:bodyPr/>
        <a:lstStyle/>
        <a:p>
          <a:endParaRPr lang="cs-CZ"/>
        </a:p>
      </dgm:t>
    </dgm:pt>
    <dgm:pt modelId="{80C914FD-512B-4E04-A1D5-F500336C3ACC}" type="pres">
      <dgm:prSet presAssocID="{E346EB25-FA6E-4080-A0B3-312B584E891F}" presName="conn2-1" presStyleLbl="parChTrans1D3" presStyleIdx="1" presStyleCnt="2"/>
      <dgm:spPr/>
      <dgm:t>
        <a:bodyPr/>
        <a:lstStyle/>
        <a:p>
          <a:endParaRPr lang="cs-CZ"/>
        </a:p>
      </dgm:t>
    </dgm:pt>
    <dgm:pt modelId="{771CD5B6-9C78-4184-AA90-3605A8441004}" type="pres">
      <dgm:prSet presAssocID="{E346EB25-FA6E-4080-A0B3-312B584E891F}" presName="connTx" presStyleLbl="parChTrans1D3" presStyleIdx="1" presStyleCnt="2"/>
      <dgm:spPr/>
      <dgm:t>
        <a:bodyPr/>
        <a:lstStyle/>
        <a:p>
          <a:endParaRPr lang="cs-CZ"/>
        </a:p>
      </dgm:t>
    </dgm:pt>
    <dgm:pt modelId="{A05D987D-DD94-4B13-8A62-AE4BB87FFC92}" type="pres">
      <dgm:prSet presAssocID="{939C8557-C114-40B5-8606-0646F80FEB28}" presName="root2" presStyleCnt="0"/>
      <dgm:spPr/>
      <dgm:t>
        <a:bodyPr/>
        <a:lstStyle/>
        <a:p>
          <a:endParaRPr lang="cs-CZ"/>
        </a:p>
      </dgm:t>
    </dgm:pt>
    <dgm:pt modelId="{945C4579-EBE2-4453-9ABD-5516E8E517AC}" type="pres">
      <dgm:prSet presAssocID="{939C8557-C114-40B5-8606-0646F80FEB28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449A133-DCB0-4E2B-A5C2-F3E109A5D0AC}" type="pres">
      <dgm:prSet presAssocID="{939C8557-C114-40B5-8606-0646F80FEB28}" presName="level3hierChild" presStyleCnt="0"/>
      <dgm:spPr/>
      <dgm:t>
        <a:bodyPr/>
        <a:lstStyle/>
        <a:p>
          <a:endParaRPr lang="cs-CZ"/>
        </a:p>
      </dgm:t>
    </dgm:pt>
    <dgm:pt modelId="{8B84A572-D8FC-4859-884B-240067ECB823}" type="pres">
      <dgm:prSet presAssocID="{EA4F7D0D-AF7E-413A-AD18-D215F5EAA408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B5EE18E8-19FD-49AA-8220-28FBAF6ED0ED}" type="pres">
      <dgm:prSet presAssocID="{EA4F7D0D-AF7E-413A-AD18-D215F5EAA408}" presName="connTx" presStyleLbl="parChTrans1D2" presStyleIdx="1" presStyleCnt="2"/>
      <dgm:spPr/>
      <dgm:t>
        <a:bodyPr/>
        <a:lstStyle/>
        <a:p>
          <a:endParaRPr lang="cs-CZ"/>
        </a:p>
      </dgm:t>
    </dgm:pt>
    <dgm:pt modelId="{416BF8EC-9F3C-4FEA-A30A-23D6CE52F527}" type="pres">
      <dgm:prSet presAssocID="{A2FD14B9-2554-4B7E-931A-9E37B2E117C4}" presName="root2" presStyleCnt="0"/>
      <dgm:spPr/>
      <dgm:t>
        <a:bodyPr/>
        <a:lstStyle/>
        <a:p>
          <a:endParaRPr lang="cs-CZ"/>
        </a:p>
      </dgm:t>
    </dgm:pt>
    <dgm:pt modelId="{91D14A25-8434-48C4-9BC4-4E50E96F1011}" type="pres">
      <dgm:prSet presAssocID="{A2FD14B9-2554-4B7E-931A-9E37B2E117C4}" presName="LevelTwoTextNode" presStyleLbl="node2" presStyleIdx="1" presStyleCnt="2" custLinFactNeighborX="62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B6BE0DE-B89C-421D-B138-631982861DFF}" type="pres">
      <dgm:prSet presAssocID="{A2FD14B9-2554-4B7E-931A-9E37B2E117C4}" presName="level3hierChild" presStyleCnt="0"/>
      <dgm:spPr/>
      <dgm:t>
        <a:bodyPr/>
        <a:lstStyle/>
        <a:p>
          <a:endParaRPr lang="cs-CZ"/>
        </a:p>
      </dgm:t>
    </dgm:pt>
  </dgm:ptLst>
  <dgm:cxnLst>
    <dgm:cxn modelId="{BC410D1C-FC1F-4A70-8F5D-8BD0CD28BB04}" srcId="{D0DEBFE1-8BF4-46D5-B9B1-D3CCF816E832}" destId="{939C8557-C114-40B5-8606-0646F80FEB28}" srcOrd="1" destOrd="0" parTransId="{E346EB25-FA6E-4080-A0B3-312B584E891F}" sibTransId="{C34B51CA-CB44-4F21-9DC8-613799F5313D}"/>
    <dgm:cxn modelId="{7EDF269C-1702-4C34-A05A-D2C68FD4B7B6}" type="presOf" srcId="{E346EB25-FA6E-4080-A0B3-312B584E891F}" destId="{80C914FD-512B-4E04-A1D5-F500336C3ACC}" srcOrd="0" destOrd="0" presId="urn:microsoft.com/office/officeart/2005/8/layout/hierarchy2"/>
    <dgm:cxn modelId="{239C87C3-9B8D-4718-8196-E0E0C17962DD}" type="presOf" srcId="{EA4F7D0D-AF7E-413A-AD18-D215F5EAA408}" destId="{8B84A572-D8FC-4859-884B-240067ECB823}" srcOrd="0" destOrd="0" presId="urn:microsoft.com/office/officeart/2005/8/layout/hierarchy2"/>
    <dgm:cxn modelId="{71475776-72C1-4536-814D-66BC23ECE038}" type="presOf" srcId="{D0DEBFE1-8BF4-46D5-B9B1-D3CCF816E832}" destId="{378AEBFB-177A-4329-A3A8-80E23AFE630F}" srcOrd="0" destOrd="0" presId="urn:microsoft.com/office/officeart/2005/8/layout/hierarchy2"/>
    <dgm:cxn modelId="{DD2FACAE-96B7-4C3E-BEC0-52E142CDA7F2}" type="presOf" srcId="{E346EB25-FA6E-4080-A0B3-312B584E891F}" destId="{771CD5B6-9C78-4184-AA90-3605A8441004}" srcOrd="1" destOrd="0" presId="urn:microsoft.com/office/officeart/2005/8/layout/hierarchy2"/>
    <dgm:cxn modelId="{2B4232ED-9CCF-4899-BA4C-CFDB74CB10D1}" type="presOf" srcId="{939C8557-C114-40B5-8606-0646F80FEB28}" destId="{945C4579-EBE2-4453-9ABD-5516E8E517AC}" srcOrd="0" destOrd="0" presId="urn:microsoft.com/office/officeart/2005/8/layout/hierarchy2"/>
    <dgm:cxn modelId="{CD764DB0-B90B-463F-AAF7-2552C0AFB818}" type="presOf" srcId="{1248FBAA-5963-4D49-8888-824E168E5A80}" destId="{7B2CD910-E8A3-48F8-BA23-A7D5D64254D8}" srcOrd="1" destOrd="0" presId="urn:microsoft.com/office/officeart/2005/8/layout/hierarchy2"/>
    <dgm:cxn modelId="{B51F6CB4-F522-48AA-8F3E-2D790746FB8E}" type="presOf" srcId="{0A2DC6FC-8127-40E7-A17D-59CBB0E998D7}" destId="{5AFEC9D2-F023-4316-A1DD-805B9A0D93F4}" srcOrd="0" destOrd="0" presId="urn:microsoft.com/office/officeart/2005/8/layout/hierarchy2"/>
    <dgm:cxn modelId="{6EBF6980-4EB0-44FC-AE75-1E5549CCB507}" type="presOf" srcId="{E30991F6-C9B9-45A4-BDCC-92B0A1CDDA82}" destId="{19173012-EC35-46A1-81F7-F8E699D9716A}" srcOrd="0" destOrd="0" presId="urn:microsoft.com/office/officeart/2005/8/layout/hierarchy2"/>
    <dgm:cxn modelId="{5570F9E9-98CF-4110-B926-ACF444E916F0}" type="presOf" srcId="{A2FD14B9-2554-4B7E-931A-9E37B2E117C4}" destId="{91D14A25-8434-48C4-9BC4-4E50E96F1011}" srcOrd="0" destOrd="0" presId="urn:microsoft.com/office/officeart/2005/8/layout/hierarchy2"/>
    <dgm:cxn modelId="{6E4AC2DB-5492-4976-95E1-2972C9813496}" type="presOf" srcId="{1248FBAA-5963-4D49-8888-824E168E5A80}" destId="{68F2E466-FED2-4956-BCE5-6EA6A1B4508E}" srcOrd="0" destOrd="0" presId="urn:microsoft.com/office/officeart/2005/8/layout/hierarchy2"/>
    <dgm:cxn modelId="{5313033B-8F86-46EF-BE2A-33B9C5DD40D8}" srcId="{D0DEBFE1-8BF4-46D5-B9B1-D3CCF816E832}" destId="{E30991F6-C9B9-45A4-BDCC-92B0A1CDDA82}" srcOrd="0" destOrd="0" parTransId="{0A2DC6FC-8127-40E7-A17D-59CBB0E998D7}" sibTransId="{8A6210E4-2922-44AA-AAEC-8646C05D6157}"/>
    <dgm:cxn modelId="{A871F7A4-3DCC-4831-BD8F-431F747867E2}" srcId="{4924C2A4-F77B-4F86-A3EB-F49B7586A8A0}" destId="{D0DEBFE1-8BF4-46D5-B9B1-D3CCF816E832}" srcOrd="0" destOrd="0" parTransId="{1248FBAA-5963-4D49-8888-824E168E5A80}" sibTransId="{C8A427D7-E651-4E81-BCB8-103B0F4C5811}"/>
    <dgm:cxn modelId="{7502C364-7111-40F3-8081-A5F112ACF0BE}" type="presOf" srcId="{4924C2A4-F77B-4F86-A3EB-F49B7586A8A0}" destId="{2E230AB0-73F7-49B2-A0C4-CAF133FD791A}" srcOrd="0" destOrd="0" presId="urn:microsoft.com/office/officeart/2005/8/layout/hierarchy2"/>
    <dgm:cxn modelId="{4A9E5477-D173-4798-B602-A5DBE6B9A07F}" srcId="{39AA7CC1-957A-46DF-B795-6621D9151880}" destId="{4924C2A4-F77B-4F86-A3EB-F49B7586A8A0}" srcOrd="0" destOrd="0" parTransId="{F0B26811-DE6E-4C0E-9394-2A566DB8193D}" sibTransId="{CBBC4486-981B-4158-B662-35C30BD31931}"/>
    <dgm:cxn modelId="{547D58D7-18E3-4343-8421-F218BAAFA0B1}" type="presOf" srcId="{0A2DC6FC-8127-40E7-A17D-59CBB0E998D7}" destId="{E7EF70F4-29FB-47C9-8618-7F37049A419C}" srcOrd="1" destOrd="0" presId="urn:microsoft.com/office/officeart/2005/8/layout/hierarchy2"/>
    <dgm:cxn modelId="{70763082-68F8-4A97-B552-630972445937}" srcId="{4924C2A4-F77B-4F86-A3EB-F49B7586A8A0}" destId="{A2FD14B9-2554-4B7E-931A-9E37B2E117C4}" srcOrd="1" destOrd="0" parTransId="{EA4F7D0D-AF7E-413A-AD18-D215F5EAA408}" sibTransId="{C2D6B167-08E1-4D64-B923-58AD8BF81ECC}"/>
    <dgm:cxn modelId="{F3A989A4-5908-4CA8-BCAD-87A14BA8BC83}" type="presOf" srcId="{EA4F7D0D-AF7E-413A-AD18-D215F5EAA408}" destId="{B5EE18E8-19FD-49AA-8220-28FBAF6ED0ED}" srcOrd="1" destOrd="0" presId="urn:microsoft.com/office/officeart/2005/8/layout/hierarchy2"/>
    <dgm:cxn modelId="{E978EF37-FC17-4E06-A5CD-92DECE1CD1BE}" type="presOf" srcId="{39AA7CC1-957A-46DF-B795-6621D9151880}" destId="{ADFDAB67-C934-44B6-84C1-C0591C0E4E6C}" srcOrd="0" destOrd="0" presId="urn:microsoft.com/office/officeart/2005/8/layout/hierarchy2"/>
    <dgm:cxn modelId="{0EE6EA78-1FE5-4293-AAAA-99D869EF28EE}" type="presParOf" srcId="{ADFDAB67-C934-44B6-84C1-C0591C0E4E6C}" destId="{17128297-B2F8-462B-B581-6A37C96B9DA6}" srcOrd="0" destOrd="0" presId="urn:microsoft.com/office/officeart/2005/8/layout/hierarchy2"/>
    <dgm:cxn modelId="{0B2EBFE8-E6EB-4485-B992-9F2812A1D108}" type="presParOf" srcId="{17128297-B2F8-462B-B581-6A37C96B9DA6}" destId="{2E230AB0-73F7-49B2-A0C4-CAF133FD791A}" srcOrd="0" destOrd="0" presId="urn:microsoft.com/office/officeart/2005/8/layout/hierarchy2"/>
    <dgm:cxn modelId="{9F7B694A-9AFA-4C37-854B-E8AC5F98B18D}" type="presParOf" srcId="{17128297-B2F8-462B-B581-6A37C96B9DA6}" destId="{7BDE07AA-1690-484B-954C-1F91884D8DDC}" srcOrd="1" destOrd="0" presId="urn:microsoft.com/office/officeart/2005/8/layout/hierarchy2"/>
    <dgm:cxn modelId="{25C30EE0-B3FE-4CC5-8786-53B4E226E7CC}" type="presParOf" srcId="{7BDE07AA-1690-484B-954C-1F91884D8DDC}" destId="{68F2E466-FED2-4956-BCE5-6EA6A1B4508E}" srcOrd="0" destOrd="0" presId="urn:microsoft.com/office/officeart/2005/8/layout/hierarchy2"/>
    <dgm:cxn modelId="{5CA58C0A-2B00-4BB4-B4D4-0A080A072A9E}" type="presParOf" srcId="{68F2E466-FED2-4956-BCE5-6EA6A1B4508E}" destId="{7B2CD910-E8A3-48F8-BA23-A7D5D64254D8}" srcOrd="0" destOrd="0" presId="urn:microsoft.com/office/officeart/2005/8/layout/hierarchy2"/>
    <dgm:cxn modelId="{4C245857-E365-4456-AA3F-C1C57B5B36F8}" type="presParOf" srcId="{7BDE07AA-1690-484B-954C-1F91884D8DDC}" destId="{546FB1E3-240F-469E-B78D-3D093AA7D670}" srcOrd="1" destOrd="0" presId="urn:microsoft.com/office/officeart/2005/8/layout/hierarchy2"/>
    <dgm:cxn modelId="{F734152E-8B30-41C9-A237-A3D6970BB3C6}" type="presParOf" srcId="{546FB1E3-240F-469E-B78D-3D093AA7D670}" destId="{378AEBFB-177A-4329-A3A8-80E23AFE630F}" srcOrd="0" destOrd="0" presId="urn:microsoft.com/office/officeart/2005/8/layout/hierarchy2"/>
    <dgm:cxn modelId="{4BF0665D-DA40-4F73-9062-21CB8F7ABB97}" type="presParOf" srcId="{546FB1E3-240F-469E-B78D-3D093AA7D670}" destId="{7987A0B7-0579-44D5-AA7B-9EB43E94C0B6}" srcOrd="1" destOrd="0" presId="urn:microsoft.com/office/officeart/2005/8/layout/hierarchy2"/>
    <dgm:cxn modelId="{C5BCBA9B-AAF9-4C20-89F3-E6FEE6AE432D}" type="presParOf" srcId="{7987A0B7-0579-44D5-AA7B-9EB43E94C0B6}" destId="{5AFEC9D2-F023-4316-A1DD-805B9A0D93F4}" srcOrd="0" destOrd="0" presId="urn:microsoft.com/office/officeart/2005/8/layout/hierarchy2"/>
    <dgm:cxn modelId="{FE39CCCC-0A5F-44CA-B091-019B4A288ADA}" type="presParOf" srcId="{5AFEC9D2-F023-4316-A1DD-805B9A0D93F4}" destId="{E7EF70F4-29FB-47C9-8618-7F37049A419C}" srcOrd="0" destOrd="0" presId="urn:microsoft.com/office/officeart/2005/8/layout/hierarchy2"/>
    <dgm:cxn modelId="{A3C2D3B2-AA27-4C89-9104-49B0ED1D0BD2}" type="presParOf" srcId="{7987A0B7-0579-44D5-AA7B-9EB43E94C0B6}" destId="{4C4B89F1-3AE8-4A98-906D-FDCC8EA12EDC}" srcOrd="1" destOrd="0" presId="urn:microsoft.com/office/officeart/2005/8/layout/hierarchy2"/>
    <dgm:cxn modelId="{88B571E1-8A72-48C6-A3D3-C61962FE3C42}" type="presParOf" srcId="{4C4B89F1-3AE8-4A98-906D-FDCC8EA12EDC}" destId="{19173012-EC35-46A1-81F7-F8E699D9716A}" srcOrd="0" destOrd="0" presId="urn:microsoft.com/office/officeart/2005/8/layout/hierarchy2"/>
    <dgm:cxn modelId="{5A4A1668-FA41-4CF4-9229-FDE8F4CFEBD1}" type="presParOf" srcId="{4C4B89F1-3AE8-4A98-906D-FDCC8EA12EDC}" destId="{88C5067E-C3B9-47EB-BD7F-C0C188ACA6DA}" srcOrd="1" destOrd="0" presId="urn:microsoft.com/office/officeart/2005/8/layout/hierarchy2"/>
    <dgm:cxn modelId="{E38F6A80-247B-4F70-8C4A-6F8B235971F5}" type="presParOf" srcId="{7987A0B7-0579-44D5-AA7B-9EB43E94C0B6}" destId="{80C914FD-512B-4E04-A1D5-F500336C3ACC}" srcOrd="2" destOrd="0" presId="urn:microsoft.com/office/officeart/2005/8/layout/hierarchy2"/>
    <dgm:cxn modelId="{43D368E3-4F1E-4DCF-88C5-7DEBF26C8410}" type="presParOf" srcId="{80C914FD-512B-4E04-A1D5-F500336C3ACC}" destId="{771CD5B6-9C78-4184-AA90-3605A8441004}" srcOrd="0" destOrd="0" presId="urn:microsoft.com/office/officeart/2005/8/layout/hierarchy2"/>
    <dgm:cxn modelId="{6A8AC833-E191-423F-9346-1AA9DA61159D}" type="presParOf" srcId="{7987A0B7-0579-44D5-AA7B-9EB43E94C0B6}" destId="{A05D987D-DD94-4B13-8A62-AE4BB87FFC92}" srcOrd="3" destOrd="0" presId="urn:microsoft.com/office/officeart/2005/8/layout/hierarchy2"/>
    <dgm:cxn modelId="{00AD8871-9F03-47F1-955C-5A9DAC5BF10B}" type="presParOf" srcId="{A05D987D-DD94-4B13-8A62-AE4BB87FFC92}" destId="{945C4579-EBE2-4453-9ABD-5516E8E517AC}" srcOrd="0" destOrd="0" presId="urn:microsoft.com/office/officeart/2005/8/layout/hierarchy2"/>
    <dgm:cxn modelId="{394B60E1-078C-4736-AED8-D36416A1754B}" type="presParOf" srcId="{A05D987D-DD94-4B13-8A62-AE4BB87FFC92}" destId="{2449A133-DCB0-4E2B-A5C2-F3E109A5D0AC}" srcOrd="1" destOrd="0" presId="urn:microsoft.com/office/officeart/2005/8/layout/hierarchy2"/>
    <dgm:cxn modelId="{AC1567E9-7CAB-44DD-B346-D4F1564E83CB}" type="presParOf" srcId="{7BDE07AA-1690-484B-954C-1F91884D8DDC}" destId="{8B84A572-D8FC-4859-884B-240067ECB823}" srcOrd="2" destOrd="0" presId="urn:microsoft.com/office/officeart/2005/8/layout/hierarchy2"/>
    <dgm:cxn modelId="{A6184F4B-7837-4448-B779-6AF1BB4219B8}" type="presParOf" srcId="{8B84A572-D8FC-4859-884B-240067ECB823}" destId="{B5EE18E8-19FD-49AA-8220-28FBAF6ED0ED}" srcOrd="0" destOrd="0" presId="urn:microsoft.com/office/officeart/2005/8/layout/hierarchy2"/>
    <dgm:cxn modelId="{D315468F-D908-4E0D-A0AE-E726AA8BD136}" type="presParOf" srcId="{7BDE07AA-1690-484B-954C-1F91884D8DDC}" destId="{416BF8EC-9F3C-4FEA-A30A-23D6CE52F527}" srcOrd="3" destOrd="0" presId="urn:microsoft.com/office/officeart/2005/8/layout/hierarchy2"/>
    <dgm:cxn modelId="{F01E57EF-AABB-46D1-AE98-A7C1D8ED2C3A}" type="presParOf" srcId="{416BF8EC-9F3C-4FEA-A30A-23D6CE52F527}" destId="{91D14A25-8434-48C4-9BC4-4E50E96F1011}" srcOrd="0" destOrd="0" presId="urn:microsoft.com/office/officeart/2005/8/layout/hierarchy2"/>
    <dgm:cxn modelId="{6A59CA2F-B89D-4C06-A608-496C57F8EAE3}" type="presParOf" srcId="{416BF8EC-9F3C-4FEA-A30A-23D6CE52F527}" destId="{3B6BE0DE-B89C-421D-B138-631982861DFF}" srcOrd="1" destOrd="0" presId="urn:microsoft.com/office/officeart/2005/8/layout/hierarchy2"/>
  </dgm:cxnLst>
  <dgm:bg>
    <a:solidFill>
      <a:schemeClr val="accent3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75D484-C595-48FB-9110-70188B1FBDEA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639337E-D6FA-48F2-91AC-ED8C5163FFDE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Právní úkony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E69596A5-99AB-4C74-B31B-8C413EE20459}" type="parTrans" cxnId="{762BBC8B-0CC0-406A-B6A5-0EA5763B6C75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27CFCC1B-BA68-45DA-8BF0-FC16EC45C474}" type="sibTrans" cxnId="{762BBC8B-0CC0-406A-B6A5-0EA5763B6C75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DF816C75-0B51-4E78-8AE3-97B01666BC37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Dvoustranné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84A4CE61-B2CC-4A4C-9A63-C28FBA66C9C4}" type="parTrans" cxnId="{2D06C216-39A8-4F30-B2AE-89A04754AC79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1548E7A3-152D-4573-B627-E361370E5BFD}" type="sibTrans" cxnId="{2D06C216-39A8-4F30-B2AE-89A04754AC79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E1E2F6ED-5F69-40A1-893F-0F16346412BB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Dohoda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BB44F2C0-8F29-4647-846B-831570F13D24}" type="parTrans" cxnId="{80C2D3C9-7FC1-4396-B22F-B6B170115E99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67A155E6-2862-4836-8CE6-41875398D4C0}" type="sibTrans" cxnId="{80C2D3C9-7FC1-4396-B22F-B6B170115E99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F03AF192-96FB-4B0A-BDF7-94CA7A81631A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Jednostranné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4F589DEF-3701-48D6-BCBC-E5FC24F99B98}" type="parTrans" cxnId="{71BF05E8-232D-4753-8CBA-14FADB945C7C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B83DD2D0-E76E-4D51-B839-86CAB4B85509}" type="sibTrans" cxnId="{71BF05E8-232D-4753-8CBA-14FADB945C7C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7CFE876D-853E-4A44-962F-70914379F9D6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Výpověď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22BEC105-58AB-417F-B8BB-B1A0A91FFD25}" type="parTrans" cxnId="{1CE2AC26-B685-4AB3-B2C9-2F67EDB2A5A5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D8E83CCC-A905-49B3-B801-E90670EB1F16}" type="sibTrans" cxnId="{1CE2AC26-B685-4AB3-B2C9-2F67EDB2A5A5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66BFCCDD-561C-4145-BADE-3D1709381E67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Okamžité zrušení PP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FB0EE872-9D8E-46AC-AA70-B174B493102E}" type="parTrans" cxnId="{A7CBB749-E797-4E9F-8AC9-70812A73845C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4E77FCCF-88A2-402E-8E7A-19EED194BC28}" type="sibTrans" cxnId="{A7CBB749-E797-4E9F-8AC9-70812A73845C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A5AD9C7C-E16D-46A6-8B4E-2C618AFE8A80}">
      <dgm:prSet phldrT="[Text]"/>
      <dgm:spPr/>
      <dgm:t>
        <a:bodyPr/>
        <a:lstStyle/>
        <a:p>
          <a:r>
            <a:rPr lang="cs-CZ" smtClean="0">
              <a:solidFill>
                <a:schemeClr val="tx1"/>
              </a:solidFill>
              <a:latin typeface="+mj-lt"/>
            </a:rPr>
            <a:t>Zrušení PP ve zkušební době</a:t>
          </a:r>
          <a:endParaRPr lang="cs-CZ" dirty="0">
            <a:solidFill>
              <a:schemeClr val="tx1"/>
            </a:solidFill>
            <a:latin typeface="+mj-lt"/>
          </a:endParaRPr>
        </a:p>
      </dgm:t>
    </dgm:pt>
    <dgm:pt modelId="{C40D7533-2F92-4F35-9086-51CF29CA0C81}" type="parTrans" cxnId="{156108A4-CCDC-48E0-891B-68254749CE39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B3F91654-42E1-45C5-AFAB-BE6CCBE1E210}" type="sibTrans" cxnId="{156108A4-CCDC-48E0-891B-68254749CE39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59356311-20B7-4710-A9EE-6573DCF02DD4}" type="pres">
      <dgm:prSet presAssocID="{0D75D484-C595-48FB-9110-70188B1FBDE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62014DC-9B35-42CE-8E2A-0D7AE5B00D2E}" type="pres">
      <dgm:prSet presAssocID="{3639337E-D6FA-48F2-91AC-ED8C5163FFDE}" presName="root1" presStyleCnt="0"/>
      <dgm:spPr/>
      <dgm:t>
        <a:bodyPr/>
        <a:lstStyle/>
        <a:p>
          <a:endParaRPr lang="cs-CZ"/>
        </a:p>
      </dgm:t>
    </dgm:pt>
    <dgm:pt modelId="{0CC2CE4C-D9B6-4799-9AC3-7B4873FD259D}" type="pres">
      <dgm:prSet presAssocID="{3639337E-D6FA-48F2-91AC-ED8C5163FFD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D3719D5-A5DA-4D45-84A1-CBD56A483641}" type="pres">
      <dgm:prSet presAssocID="{3639337E-D6FA-48F2-91AC-ED8C5163FFDE}" presName="level2hierChild" presStyleCnt="0"/>
      <dgm:spPr/>
      <dgm:t>
        <a:bodyPr/>
        <a:lstStyle/>
        <a:p>
          <a:endParaRPr lang="cs-CZ"/>
        </a:p>
      </dgm:t>
    </dgm:pt>
    <dgm:pt modelId="{6A7D974A-9D74-4BC1-9E9E-BCECAC5E9063}" type="pres">
      <dgm:prSet presAssocID="{84A4CE61-B2CC-4A4C-9A63-C28FBA66C9C4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D3BA6B1D-A9A0-41F1-AA42-C66BB5DDCB22}" type="pres">
      <dgm:prSet presAssocID="{84A4CE61-B2CC-4A4C-9A63-C28FBA66C9C4}" presName="connTx" presStyleLbl="parChTrans1D2" presStyleIdx="0" presStyleCnt="2"/>
      <dgm:spPr/>
      <dgm:t>
        <a:bodyPr/>
        <a:lstStyle/>
        <a:p>
          <a:endParaRPr lang="cs-CZ"/>
        </a:p>
      </dgm:t>
    </dgm:pt>
    <dgm:pt modelId="{E6B4FF64-06ED-4FD9-9D93-5AD078643F0A}" type="pres">
      <dgm:prSet presAssocID="{DF816C75-0B51-4E78-8AE3-97B01666BC37}" presName="root2" presStyleCnt="0"/>
      <dgm:spPr/>
      <dgm:t>
        <a:bodyPr/>
        <a:lstStyle/>
        <a:p>
          <a:endParaRPr lang="cs-CZ"/>
        </a:p>
      </dgm:t>
    </dgm:pt>
    <dgm:pt modelId="{6580F75E-4068-4CA4-BFAE-C2CCEC4EF010}" type="pres">
      <dgm:prSet presAssocID="{DF816C75-0B51-4E78-8AE3-97B01666BC3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1037120-2C9E-4CA0-882D-E09645A7C431}" type="pres">
      <dgm:prSet presAssocID="{DF816C75-0B51-4E78-8AE3-97B01666BC37}" presName="level3hierChild" presStyleCnt="0"/>
      <dgm:spPr/>
      <dgm:t>
        <a:bodyPr/>
        <a:lstStyle/>
        <a:p>
          <a:endParaRPr lang="cs-CZ"/>
        </a:p>
      </dgm:t>
    </dgm:pt>
    <dgm:pt modelId="{49730CE2-21B1-4524-B495-9AC1EAD706B4}" type="pres">
      <dgm:prSet presAssocID="{BB44F2C0-8F29-4647-846B-831570F13D24}" presName="conn2-1" presStyleLbl="parChTrans1D3" presStyleIdx="0" presStyleCnt="4"/>
      <dgm:spPr/>
      <dgm:t>
        <a:bodyPr/>
        <a:lstStyle/>
        <a:p>
          <a:endParaRPr lang="cs-CZ"/>
        </a:p>
      </dgm:t>
    </dgm:pt>
    <dgm:pt modelId="{172B460C-FDC1-4B51-B54D-2453FDC7E2AF}" type="pres">
      <dgm:prSet presAssocID="{BB44F2C0-8F29-4647-846B-831570F13D24}" presName="connTx" presStyleLbl="parChTrans1D3" presStyleIdx="0" presStyleCnt="4"/>
      <dgm:spPr/>
      <dgm:t>
        <a:bodyPr/>
        <a:lstStyle/>
        <a:p>
          <a:endParaRPr lang="cs-CZ"/>
        </a:p>
      </dgm:t>
    </dgm:pt>
    <dgm:pt modelId="{8630D0A0-3AAD-4E1E-AB12-FDEAAB98E76B}" type="pres">
      <dgm:prSet presAssocID="{E1E2F6ED-5F69-40A1-893F-0F16346412BB}" presName="root2" presStyleCnt="0"/>
      <dgm:spPr/>
      <dgm:t>
        <a:bodyPr/>
        <a:lstStyle/>
        <a:p>
          <a:endParaRPr lang="cs-CZ"/>
        </a:p>
      </dgm:t>
    </dgm:pt>
    <dgm:pt modelId="{8A247754-0397-448F-B8C6-66818EDBB34D}" type="pres">
      <dgm:prSet presAssocID="{E1E2F6ED-5F69-40A1-893F-0F16346412BB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F1FFECD-C437-456A-8F86-843897CC6280}" type="pres">
      <dgm:prSet presAssocID="{E1E2F6ED-5F69-40A1-893F-0F16346412BB}" presName="level3hierChild" presStyleCnt="0"/>
      <dgm:spPr/>
      <dgm:t>
        <a:bodyPr/>
        <a:lstStyle/>
        <a:p>
          <a:endParaRPr lang="cs-CZ"/>
        </a:p>
      </dgm:t>
    </dgm:pt>
    <dgm:pt modelId="{16CD850A-825A-46FE-B90E-ECC3F4003975}" type="pres">
      <dgm:prSet presAssocID="{4F589DEF-3701-48D6-BCBC-E5FC24F99B98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7FE08FD3-37EF-4761-B395-D5E5AFFD3EE1}" type="pres">
      <dgm:prSet presAssocID="{4F589DEF-3701-48D6-BCBC-E5FC24F99B98}" presName="connTx" presStyleLbl="parChTrans1D2" presStyleIdx="1" presStyleCnt="2"/>
      <dgm:spPr/>
      <dgm:t>
        <a:bodyPr/>
        <a:lstStyle/>
        <a:p>
          <a:endParaRPr lang="cs-CZ"/>
        </a:p>
      </dgm:t>
    </dgm:pt>
    <dgm:pt modelId="{988BC339-DB47-4544-92F9-813D84B505E0}" type="pres">
      <dgm:prSet presAssocID="{F03AF192-96FB-4B0A-BDF7-94CA7A81631A}" presName="root2" presStyleCnt="0"/>
      <dgm:spPr/>
      <dgm:t>
        <a:bodyPr/>
        <a:lstStyle/>
        <a:p>
          <a:endParaRPr lang="cs-CZ"/>
        </a:p>
      </dgm:t>
    </dgm:pt>
    <dgm:pt modelId="{893AF7B6-6669-4E9D-8495-CE27AF1C8B40}" type="pres">
      <dgm:prSet presAssocID="{F03AF192-96FB-4B0A-BDF7-94CA7A81631A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C5A0788-972F-41DE-89C3-59A7B192012E}" type="pres">
      <dgm:prSet presAssocID="{F03AF192-96FB-4B0A-BDF7-94CA7A81631A}" presName="level3hierChild" presStyleCnt="0"/>
      <dgm:spPr/>
      <dgm:t>
        <a:bodyPr/>
        <a:lstStyle/>
        <a:p>
          <a:endParaRPr lang="cs-CZ"/>
        </a:p>
      </dgm:t>
    </dgm:pt>
    <dgm:pt modelId="{57A3435D-D624-4804-913D-8FAB56653A28}" type="pres">
      <dgm:prSet presAssocID="{22BEC105-58AB-417F-B8BB-B1A0A91FFD25}" presName="conn2-1" presStyleLbl="parChTrans1D3" presStyleIdx="1" presStyleCnt="4"/>
      <dgm:spPr/>
      <dgm:t>
        <a:bodyPr/>
        <a:lstStyle/>
        <a:p>
          <a:endParaRPr lang="cs-CZ"/>
        </a:p>
      </dgm:t>
    </dgm:pt>
    <dgm:pt modelId="{E4396491-1E8C-4996-BDEB-6C5F46B6F617}" type="pres">
      <dgm:prSet presAssocID="{22BEC105-58AB-417F-B8BB-B1A0A91FFD25}" presName="connTx" presStyleLbl="parChTrans1D3" presStyleIdx="1" presStyleCnt="4"/>
      <dgm:spPr/>
      <dgm:t>
        <a:bodyPr/>
        <a:lstStyle/>
        <a:p>
          <a:endParaRPr lang="cs-CZ"/>
        </a:p>
      </dgm:t>
    </dgm:pt>
    <dgm:pt modelId="{6A0749EE-FED5-431C-8D58-871226BD8420}" type="pres">
      <dgm:prSet presAssocID="{7CFE876D-853E-4A44-962F-70914379F9D6}" presName="root2" presStyleCnt="0"/>
      <dgm:spPr/>
      <dgm:t>
        <a:bodyPr/>
        <a:lstStyle/>
        <a:p>
          <a:endParaRPr lang="cs-CZ"/>
        </a:p>
      </dgm:t>
    </dgm:pt>
    <dgm:pt modelId="{0E5FEB5E-DEB4-4CCF-8550-DE3DB8868E49}" type="pres">
      <dgm:prSet presAssocID="{7CFE876D-853E-4A44-962F-70914379F9D6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CEEB9D0-0ACB-4102-8D36-DB5860BF9E26}" type="pres">
      <dgm:prSet presAssocID="{7CFE876D-853E-4A44-962F-70914379F9D6}" presName="level3hierChild" presStyleCnt="0"/>
      <dgm:spPr/>
      <dgm:t>
        <a:bodyPr/>
        <a:lstStyle/>
        <a:p>
          <a:endParaRPr lang="cs-CZ"/>
        </a:p>
      </dgm:t>
    </dgm:pt>
    <dgm:pt modelId="{90922CD2-7D08-48B8-A386-F46D4B0DF1F8}" type="pres">
      <dgm:prSet presAssocID="{FB0EE872-9D8E-46AC-AA70-B174B493102E}" presName="conn2-1" presStyleLbl="parChTrans1D3" presStyleIdx="2" presStyleCnt="4"/>
      <dgm:spPr/>
      <dgm:t>
        <a:bodyPr/>
        <a:lstStyle/>
        <a:p>
          <a:endParaRPr lang="cs-CZ"/>
        </a:p>
      </dgm:t>
    </dgm:pt>
    <dgm:pt modelId="{74698809-D664-4BDF-8B3E-CDE1A7C7BD48}" type="pres">
      <dgm:prSet presAssocID="{FB0EE872-9D8E-46AC-AA70-B174B493102E}" presName="connTx" presStyleLbl="parChTrans1D3" presStyleIdx="2" presStyleCnt="4"/>
      <dgm:spPr/>
      <dgm:t>
        <a:bodyPr/>
        <a:lstStyle/>
        <a:p>
          <a:endParaRPr lang="cs-CZ"/>
        </a:p>
      </dgm:t>
    </dgm:pt>
    <dgm:pt modelId="{0E4007AD-C3C8-40FF-AA58-7D1BEE20C6B7}" type="pres">
      <dgm:prSet presAssocID="{66BFCCDD-561C-4145-BADE-3D1709381E67}" presName="root2" presStyleCnt="0"/>
      <dgm:spPr/>
      <dgm:t>
        <a:bodyPr/>
        <a:lstStyle/>
        <a:p>
          <a:endParaRPr lang="cs-CZ"/>
        </a:p>
      </dgm:t>
    </dgm:pt>
    <dgm:pt modelId="{D0092597-C2C5-42FB-896A-C6167FF75946}" type="pres">
      <dgm:prSet presAssocID="{66BFCCDD-561C-4145-BADE-3D1709381E67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C19363B-C218-468E-BA13-6F927A46BEBE}" type="pres">
      <dgm:prSet presAssocID="{66BFCCDD-561C-4145-BADE-3D1709381E67}" presName="level3hierChild" presStyleCnt="0"/>
      <dgm:spPr/>
      <dgm:t>
        <a:bodyPr/>
        <a:lstStyle/>
        <a:p>
          <a:endParaRPr lang="cs-CZ"/>
        </a:p>
      </dgm:t>
    </dgm:pt>
    <dgm:pt modelId="{86B2B0C2-5ADB-4E50-BF09-42151FC98496}" type="pres">
      <dgm:prSet presAssocID="{C40D7533-2F92-4F35-9086-51CF29CA0C81}" presName="conn2-1" presStyleLbl="parChTrans1D3" presStyleIdx="3" presStyleCnt="4"/>
      <dgm:spPr/>
      <dgm:t>
        <a:bodyPr/>
        <a:lstStyle/>
        <a:p>
          <a:endParaRPr lang="cs-CZ"/>
        </a:p>
      </dgm:t>
    </dgm:pt>
    <dgm:pt modelId="{F3D1DA2A-B362-4F46-9AB6-52721BB05D98}" type="pres">
      <dgm:prSet presAssocID="{C40D7533-2F92-4F35-9086-51CF29CA0C81}" presName="connTx" presStyleLbl="parChTrans1D3" presStyleIdx="3" presStyleCnt="4"/>
      <dgm:spPr/>
      <dgm:t>
        <a:bodyPr/>
        <a:lstStyle/>
        <a:p>
          <a:endParaRPr lang="cs-CZ"/>
        </a:p>
      </dgm:t>
    </dgm:pt>
    <dgm:pt modelId="{9E8C63F4-6C05-44D6-8A3E-B32971034F75}" type="pres">
      <dgm:prSet presAssocID="{A5AD9C7C-E16D-46A6-8B4E-2C618AFE8A80}" presName="root2" presStyleCnt="0"/>
      <dgm:spPr/>
      <dgm:t>
        <a:bodyPr/>
        <a:lstStyle/>
        <a:p>
          <a:endParaRPr lang="cs-CZ"/>
        </a:p>
      </dgm:t>
    </dgm:pt>
    <dgm:pt modelId="{34353ED1-2ACA-47C5-A280-C5DA052CAAD0}" type="pres">
      <dgm:prSet presAssocID="{A5AD9C7C-E16D-46A6-8B4E-2C618AFE8A80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C6E874F-CEBE-4E0A-ADB0-0C2D946029B3}" type="pres">
      <dgm:prSet presAssocID="{A5AD9C7C-E16D-46A6-8B4E-2C618AFE8A80}" presName="level3hierChild" presStyleCnt="0"/>
      <dgm:spPr/>
      <dgm:t>
        <a:bodyPr/>
        <a:lstStyle/>
        <a:p>
          <a:endParaRPr lang="cs-CZ"/>
        </a:p>
      </dgm:t>
    </dgm:pt>
  </dgm:ptLst>
  <dgm:cxnLst>
    <dgm:cxn modelId="{92C9E02B-C88E-47AC-B985-F67DDD39EBF2}" type="presOf" srcId="{E1E2F6ED-5F69-40A1-893F-0F16346412BB}" destId="{8A247754-0397-448F-B8C6-66818EDBB34D}" srcOrd="0" destOrd="0" presId="urn:microsoft.com/office/officeart/2005/8/layout/hierarchy2"/>
    <dgm:cxn modelId="{762BBC8B-0CC0-406A-B6A5-0EA5763B6C75}" srcId="{0D75D484-C595-48FB-9110-70188B1FBDEA}" destId="{3639337E-D6FA-48F2-91AC-ED8C5163FFDE}" srcOrd="0" destOrd="0" parTransId="{E69596A5-99AB-4C74-B31B-8C413EE20459}" sibTransId="{27CFCC1B-BA68-45DA-8BF0-FC16EC45C474}"/>
    <dgm:cxn modelId="{5A0F18EE-4795-4824-8AE7-E4FA765E8600}" type="presOf" srcId="{BB44F2C0-8F29-4647-846B-831570F13D24}" destId="{172B460C-FDC1-4B51-B54D-2453FDC7E2AF}" srcOrd="1" destOrd="0" presId="urn:microsoft.com/office/officeart/2005/8/layout/hierarchy2"/>
    <dgm:cxn modelId="{6DB3141B-4E78-49A3-B940-E47AE72C8648}" type="presOf" srcId="{7CFE876D-853E-4A44-962F-70914379F9D6}" destId="{0E5FEB5E-DEB4-4CCF-8550-DE3DB8868E49}" srcOrd="0" destOrd="0" presId="urn:microsoft.com/office/officeart/2005/8/layout/hierarchy2"/>
    <dgm:cxn modelId="{CD38E40E-1A4F-4AAA-A4C4-CCE9B6996EFC}" type="presOf" srcId="{3639337E-D6FA-48F2-91AC-ED8C5163FFDE}" destId="{0CC2CE4C-D9B6-4799-9AC3-7B4873FD259D}" srcOrd="0" destOrd="0" presId="urn:microsoft.com/office/officeart/2005/8/layout/hierarchy2"/>
    <dgm:cxn modelId="{1CE2AC26-B685-4AB3-B2C9-2F67EDB2A5A5}" srcId="{F03AF192-96FB-4B0A-BDF7-94CA7A81631A}" destId="{7CFE876D-853E-4A44-962F-70914379F9D6}" srcOrd="0" destOrd="0" parTransId="{22BEC105-58AB-417F-B8BB-B1A0A91FFD25}" sibTransId="{D8E83CCC-A905-49B3-B801-E90670EB1F16}"/>
    <dgm:cxn modelId="{4BC88DDD-782D-4A43-B0B7-1185A5FBB3EE}" type="presOf" srcId="{FB0EE872-9D8E-46AC-AA70-B174B493102E}" destId="{74698809-D664-4BDF-8B3E-CDE1A7C7BD48}" srcOrd="1" destOrd="0" presId="urn:microsoft.com/office/officeart/2005/8/layout/hierarchy2"/>
    <dgm:cxn modelId="{E357E141-3446-4D82-A1F1-9AB1DDC8B11D}" type="presOf" srcId="{C40D7533-2F92-4F35-9086-51CF29CA0C81}" destId="{F3D1DA2A-B362-4F46-9AB6-52721BB05D98}" srcOrd="1" destOrd="0" presId="urn:microsoft.com/office/officeart/2005/8/layout/hierarchy2"/>
    <dgm:cxn modelId="{2A49D545-B06E-4931-BFD4-7D547EF760CF}" type="presOf" srcId="{84A4CE61-B2CC-4A4C-9A63-C28FBA66C9C4}" destId="{6A7D974A-9D74-4BC1-9E9E-BCECAC5E9063}" srcOrd="0" destOrd="0" presId="urn:microsoft.com/office/officeart/2005/8/layout/hierarchy2"/>
    <dgm:cxn modelId="{80C2D3C9-7FC1-4396-B22F-B6B170115E99}" srcId="{DF816C75-0B51-4E78-8AE3-97B01666BC37}" destId="{E1E2F6ED-5F69-40A1-893F-0F16346412BB}" srcOrd="0" destOrd="0" parTransId="{BB44F2C0-8F29-4647-846B-831570F13D24}" sibTransId="{67A155E6-2862-4836-8CE6-41875398D4C0}"/>
    <dgm:cxn modelId="{156108A4-CCDC-48E0-891B-68254749CE39}" srcId="{F03AF192-96FB-4B0A-BDF7-94CA7A81631A}" destId="{A5AD9C7C-E16D-46A6-8B4E-2C618AFE8A80}" srcOrd="2" destOrd="0" parTransId="{C40D7533-2F92-4F35-9086-51CF29CA0C81}" sibTransId="{B3F91654-42E1-45C5-AFAB-BE6CCBE1E210}"/>
    <dgm:cxn modelId="{CE49F607-46DF-45B4-B269-1EF675732715}" type="presOf" srcId="{F03AF192-96FB-4B0A-BDF7-94CA7A81631A}" destId="{893AF7B6-6669-4E9D-8495-CE27AF1C8B40}" srcOrd="0" destOrd="0" presId="urn:microsoft.com/office/officeart/2005/8/layout/hierarchy2"/>
    <dgm:cxn modelId="{7999401E-7A16-4BCE-B45E-094DF1F3FE0E}" type="presOf" srcId="{0D75D484-C595-48FB-9110-70188B1FBDEA}" destId="{59356311-20B7-4710-A9EE-6573DCF02DD4}" srcOrd="0" destOrd="0" presId="urn:microsoft.com/office/officeart/2005/8/layout/hierarchy2"/>
    <dgm:cxn modelId="{DF209C27-6A20-450F-8C9D-9026628BD9C1}" type="presOf" srcId="{C40D7533-2F92-4F35-9086-51CF29CA0C81}" destId="{86B2B0C2-5ADB-4E50-BF09-42151FC98496}" srcOrd="0" destOrd="0" presId="urn:microsoft.com/office/officeart/2005/8/layout/hierarchy2"/>
    <dgm:cxn modelId="{71BF05E8-232D-4753-8CBA-14FADB945C7C}" srcId="{3639337E-D6FA-48F2-91AC-ED8C5163FFDE}" destId="{F03AF192-96FB-4B0A-BDF7-94CA7A81631A}" srcOrd="1" destOrd="0" parTransId="{4F589DEF-3701-48D6-BCBC-E5FC24F99B98}" sibTransId="{B83DD2D0-E76E-4D51-B839-86CAB4B85509}"/>
    <dgm:cxn modelId="{7EAE3441-ADAA-4BA5-A04F-BCE9CA1006B6}" type="presOf" srcId="{4F589DEF-3701-48D6-BCBC-E5FC24F99B98}" destId="{16CD850A-825A-46FE-B90E-ECC3F4003975}" srcOrd="0" destOrd="0" presId="urn:microsoft.com/office/officeart/2005/8/layout/hierarchy2"/>
    <dgm:cxn modelId="{4072D223-905B-4A04-9700-C335DC76D320}" type="presOf" srcId="{66BFCCDD-561C-4145-BADE-3D1709381E67}" destId="{D0092597-C2C5-42FB-896A-C6167FF75946}" srcOrd="0" destOrd="0" presId="urn:microsoft.com/office/officeart/2005/8/layout/hierarchy2"/>
    <dgm:cxn modelId="{2D06C216-39A8-4F30-B2AE-89A04754AC79}" srcId="{3639337E-D6FA-48F2-91AC-ED8C5163FFDE}" destId="{DF816C75-0B51-4E78-8AE3-97B01666BC37}" srcOrd="0" destOrd="0" parTransId="{84A4CE61-B2CC-4A4C-9A63-C28FBA66C9C4}" sibTransId="{1548E7A3-152D-4573-B627-E361370E5BFD}"/>
    <dgm:cxn modelId="{BBC02527-CC1C-4EB7-9242-C3B006900F8B}" type="presOf" srcId="{22BEC105-58AB-417F-B8BB-B1A0A91FFD25}" destId="{E4396491-1E8C-4996-BDEB-6C5F46B6F617}" srcOrd="1" destOrd="0" presId="urn:microsoft.com/office/officeart/2005/8/layout/hierarchy2"/>
    <dgm:cxn modelId="{D3C258D4-A412-4F4A-8CBB-F49544CA5F4F}" type="presOf" srcId="{4F589DEF-3701-48D6-BCBC-E5FC24F99B98}" destId="{7FE08FD3-37EF-4761-B395-D5E5AFFD3EE1}" srcOrd="1" destOrd="0" presId="urn:microsoft.com/office/officeart/2005/8/layout/hierarchy2"/>
    <dgm:cxn modelId="{A7CBB749-E797-4E9F-8AC9-70812A73845C}" srcId="{F03AF192-96FB-4B0A-BDF7-94CA7A81631A}" destId="{66BFCCDD-561C-4145-BADE-3D1709381E67}" srcOrd="1" destOrd="0" parTransId="{FB0EE872-9D8E-46AC-AA70-B174B493102E}" sibTransId="{4E77FCCF-88A2-402E-8E7A-19EED194BC28}"/>
    <dgm:cxn modelId="{2C4095D3-CF7B-463B-9C4A-A7A179D230C2}" type="presOf" srcId="{A5AD9C7C-E16D-46A6-8B4E-2C618AFE8A80}" destId="{34353ED1-2ACA-47C5-A280-C5DA052CAAD0}" srcOrd="0" destOrd="0" presId="urn:microsoft.com/office/officeart/2005/8/layout/hierarchy2"/>
    <dgm:cxn modelId="{71D60B87-3241-4FA9-A7F1-C53B8CB3676C}" type="presOf" srcId="{BB44F2C0-8F29-4647-846B-831570F13D24}" destId="{49730CE2-21B1-4524-B495-9AC1EAD706B4}" srcOrd="0" destOrd="0" presId="urn:microsoft.com/office/officeart/2005/8/layout/hierarchy2"/>
    <dgm:cxn modelId="{8BCA404F-44DB-498C-85CE-769D491A0C90}" type="presOf" srcId="{FB0EE872-9D8E-46AC-AA70-B174B493102E}" destId="{90922CD2-7D08-48B8-A386-F46D4B0DF1F8}" srcOrd="0" destOrd="0" presId="urn:microsoft.com/office/officeart/2005/8/layout/hierarchy2"/>
    <dgm:cxn modelId="{75060242-5ADB-4AAB-A0C0-B60A7D2D2327}" type="presOf" srcId="{84A4CE61-B2CC-4A4C-9A63-C28FBA66C9C4}" destId="{D3BA6B1D-A9A0-41F1-AA42-C66BB5DDCB22}" srcOrd="1" destOrd="0" presId="urn:microsoft.com/office/officeart/2005/8/layout/hierarchy2"/>
    <dgm:cxn modelId="{149FD3DF-1A95-4454-AFE4-1F746B8F0FFD}" type="presOf" srcId="{DF816C75-0B51-4E78-8AE3-97B01666BC37}" destId="{6580F75E-4068-4CA4-BFAE-C2CCEC4EF010}" srcOrd="0" destOrd="0" presId="urn:microsoft.com/office/officeart/2005/8/layout/hierarchy2"/>
    <dgm:cxn modelId="{CE224331-D623-4A04-BE20-2758F1EBD5FF}" type="presOf" srcId="{22BEC105-58AB-417F-B8BB-B1A0A91FFD25}" destId="{57A3435D-D624-4804-913D-8FAB56653A28}" srcOrd="0" destOrd="0" presId="urn:microsoft.com/office/officeart/2005/8/layout/hierarchy2"/>
    <dgm:cxn modelId="{DEB4524E-B672-4DFD-A0ED-7B27582B1B49}" type="presParOf" srcId="{59356311-20B7-4710-A9EE-6573DCF02DD4}" destId="{162014DC-9B35-42CE-8E2A-0D7AE5B00D2E}" srcOrd="0" destOrd="0" presId="urn:microsoft.com/office/officeart/2005/8/layout/hierarchy2"/>
    <dgm:cxn modelId="{181D0197-AB63-45B7-8937-C5CE993A17F8}" type="presParOf" srcId="{162014DC-9B35-42CE-8E2A-0D7AE5B00D2E}" destId="{0CC2CE4C-D9B6-4799-9AC3-7B4873FD259D}" srcOrd="0" destOrd="0" presId="urn:microsoft.com/office/officeart/2005/8/layout/hierarchy2"/>
    <dgm:cxn modelId="{972B895F-3B67-496B-BB1A-00C392519BFA}" type="presParOf" srcId="{162014DC-9B35-42CE-8E2A-0D7AE5B00D2E}" destId="{CD3719D5-A5DA-4D45-84A1-CBD56A483641}" srcOrd="1" destOrd="0" presId="urn:microsoft.com/office/officeart/2005/8/layout/hierarchy2"/>
    <dgm:cxn modelId="{2AC68E14-875B-43DB-BA11-EF1EC7101736}" type="presParOf" srcId="{CD3719D5-A5DA-4D45-84A1-CBD56A483641}" destId="{6A7D974A-9D74-4BC1-9E9E-BCECAC5E9063}" srcOrd="0" destOrd="0" presId="urn:microsoft.com/office/officeart/2005/8/layout/hierarchy2"/>
    <dgm:cxn modelId="{CE4D515D-0082-4C66-B376-A3B47490E8FE}" type="presParOf" srcId="{6A7D974A-9D74-4BC1-9E9E-BCECAC5E9063}" destId="{D3BA6B1D-A9A0-41F1-AA42-C66BB5DDCB22}" srcOrd="0" destOrd="0" presId="urn:microsoft.com/office/officeart/2005/8/layout/hierarchy2"/>
    <dgm:cxn modelId="{57DDCE4A-E5CF-4212-A031-3FE422B1206F}" type="presParOf" srcId="{CD3719D5-A5DA-4D45-84A1-CBD56A483641}" destId="{E6B4FF64-06ED-4FD9-9D93-5AD078643F0A}" srcOrd="1" destOrd="0" presId="urn:microsoft.com/office/officeart/2005/8/layout/hierarchy2"/>
    <dgm:cxn modelId="{92639AF9-DA06-4BBE-AA92-A75FED263B9E}" type="presParOf" srcId="{E6B4FF64-06ED-4FD9-9D93-5AD078643F0A}" destId="{6580F75E-4068-4CA4-BFAE-C2CCEC4EF010}" srcOrd="0" destOrd="0" presId="urn:microsoft.com/office/officeart/2005/8/layout/hierarchy2"/>
    <dgm:cxn modelId="{FA6D8D9A-1920-454A-A613-599510CD2488}" type="presParOf" srcId="{E6B4FF64-06ED-4FD9-9D93-5AD078643F0A}" destId="{61037120-2C9E-4CA0-882D-E09645A7C431}" srcOrd="1" destOrd="0" presId="urn:microsoft.com/office/officeart/2005/8/layout/hierarchy2"/>
    <dgm:cxn modelId="{71A6E026-44D3-47D7-B55A-17EF954C26F9}" type="presParOf" srcId="{61037120-2C9E-4CA0-882D-E09645A7C431}" destId="{49730CE2-21B1-4524-B495-9AC1EAD706B4}" srcOrd="0" destOrd="0" presId="urn:microsoft.com/office/officeart/2005/8/layout/hierarchy2"/>
    <dgm:cxn modelId="{E285DFE7-27B6-4860-917A-A924D41ECF68}" type="presParOf" srcId="{49730CE2-21B1-4524-B495-9AC1EAD706B4}" destId="{172B460C-FDC1-4B51-B54D-2453FDC7E2AF}" srcOrd="0" destOrd="0" presId="urn:microsoft.com/office/officeart/2005/8/layout/hierarchy2"/>
    <dgm:cxn modelId="{F056D467-81B5-495F-BFDB-861BD9B2CE95}" type="presParOf" srcId="{61037120-2C9E-4CA0-882D-E09645A7C431}" destId="{8630D0A0-3AAD-4E1E-AB12-FDEAAB98E76B}" srcOrd="1" destOrd="0" presId="urn:microsoft.com/office/officeart/2005/8/layout/hierarchy2"/>
    <dgm:cxn modelId="{DD4CA0CE-738C-43BD-ABD8-DBACA27D530A}" type="presParOf" srcId="{8630D0A0-3AAD-4E1E-AB12-FDEAAB98E76B}" destId="{8A247754-0397-448F-B8C6-66818EDBB34D}" srcOrd="0" destOrd="0" presId="urn:microsoft.com/office/officeart/2005/8/layout/hierarchy2"/>
    <dgm:cxn modelId="{50E6213E-59F4-4AD6-B231-EFA16243A00A}" type="presParOf" srcId="{8630D0A0-3AAD-4E1E-AB12-FDEAAB98E76B}" destId="{5F1FFECD-C437-456A-8F86-843897CC6280}" srcOrd="1" destOrd="0" presId="urn:microsoft.com/office/officeart/2005/8/layout/hierarchy2"/>
    <dgm:cxn modelId="{4C1E3C0B-BDA1-46D7-BCD0-2AC7688ABC73}" type="presParOf" srcId="{CD3719D5-A5DA-4D45-84A1-CBD56A483641}" destId="{16CD850A-825A-46FE-B90E-ECC3F4003975}" srcOrd="2" destOrd="0" presId="urn:microsoft.com/office/officeart/2005/8/layout/hierarchy2"/>
    <dgm:cxn modelId="{95E3CDC4-A71E-496B-80DC-17441EF824D6}" type="presParOf" srcId="{16CD850A-825A-46FE-B90E-ECC3F4003975}" destId="{7FE08FD3-37EF-4761-B395-D5E5AFFD3EE1}" srcOrd="0" destOrd="0" presId="urn:microsoft.com/office/officeart/2005/8/layout/hierarchy2"/>
    <dgm:cxn modelId="{891ECC58-6FF0-48F1-89AC-423337F49BA7}" type="presParOf" srcId="{CD3719D5-A5DA-4D45-84A1-CBD56A483641}" destId="{988BC339-DB47-4544-92F9-813D84B505E0}" srcOrd="3" destOrd="0" presId="urn:microsoft.com/office/officeart/2005/8/layout/hierarchy2"/>
    <dgm:cxn modelId="{6D93A64C-22D6-495B-A81E-03E7C5947D53}" type="presParOf" srcId="{988BC339-DB47-4544-92F9-813D84B505E0}" destId="{893AF7B6-6669-4E9D-8495-CE27AF1C8B40}" srcOrd="0" destOrd="0" presId="urn:microsoft.com/office/officeart/2005/8/layout/hierarchy2"/>
    <dgm:cxn modelId="{1B684407-6558-455B-89BF-0738062BC90E}" type="presParOf" srcId="{988BC339-DB47-4544-92F9-813D84B505E0}" destId="{EC5A0788-972F-41DE-89C3-59A7B192012E}" srcOrd="1" destOrd="0" presId="urn:microsoft.com/office/officeart/2005/8/layout/hierarchy2"/>
    <dgm:cxn modelId="{4FFDE520-599F-4E4A-A253-534AB024E774}" type="presParOf" srcId="{EC5A0788-972F-41DE-89C3-59A7B192012E}" destId="{57A3435D-D624-4804-913D-8FAB56653A28}" srcOrd="0" destOrd="0" presId="urn:microsoft.com/office/officeart/2005/8/layout/hierarchy2"/>
    <dgm:cxn modelId="{45C6EB4E-78DE-40BD-BF61-3A80143B79D0}" type="presParOf" srcId="{57A3435D-D624-4804-913D-8FAB56653A28}" destId="{E4396491-1E8C-4996-BDEB-6C5F46B6F617}" srcOrd="0" destOrd="0" presId="urn:microsoft.com/office/officeart/2005/8/layout/hierarchy2"/>
    <dgm:cxn modelId="{D4AB0622-1920-4581-8219-AB1ADD981294}" type="presParOf" srcId="{EC5A0788-972F-41DE-89C3-59A7B192012E}" destId="{6A0749EE-FED5-431C-8D58-871226BD8420}" srcOrd="1" destOrd="0" presId="urn:microsoft.com/office/officeart/2005/8/layout/hierarchy2"/>
    <dgm:cxn modelId="{52930262-58A2-40F2-86BF-8CDD3FF1F90C}" type="presParOf" srcId="{6A0749EE-FED5-431C-8D58-871226BD8420}" destId="{0E5FEB5E-DEB4-4CCF-8550-DE3DB8868E49}" srcOrd="0" destOrd="0" presId="urn:microsoft.com/office/officeart/2005/8/layout/hierarchy2"/>
    <dgm:cxn modelId="{A4A022B5-90FD-41C5-81E3-82403A1FA0B8}" type="presParOf" srcId="{6A0749EE-FED5-431C-8D58-871226BD8420}" destId="{3CEEB9D0-0ACB-4102-8D36-DB5860BF9E26}" srcOrd="1" destOrd="0" presId="urn:microsoft.com/office/officeart/2005/8/layout/hierarchy2"/>
    <dgm:cxn modelId="{C395B048-3FF2-4F71-97C1-6313223F79CD}" type="presParOf" srcId="{EC5A0788-972F-41DE-89C3-59A7B192012E}" destId="{90922CD2-7D08-48B8-A386-F46D4B0DF1F8}" srcOrd="2" destOrd="0" presId="urn:microsoft.com/office/officeart/2005/8/layout/hierarchy2"/>
    <dgm:cxn modelId="{84DAC490-BD18-45F4-A3FA-0B3FC9E670F7}" type="presParOf" srcId="{90922CD2-7D08-48B8-A386-F46D4B0DF1F8}" destId="{74698809-D664-4BDF-8B3E-CDE1A7C7BD48}" srcOrd="0" destOrd="0" presId="urn:microsoft.com/office/officeart/2005/8/layout/hierarchy2"/>
    <dgm:cxn modelId="{73FBCE2B-6954-458E-B3D5-6AEB44FAFA72}" type="presParOf" srcId="{EC5A0788-972F-41DE-89C3-59A7B192012E}" destId="{0E4007AD-C3C8-40FF-AA58-7D1BEE20C6B7}" srcOrd="3" destOrd="0" presId="urn:microsoft.com/office/officeart/2005/8/layout/hierarchy2"/>
    <dgm:cxn modelId="{0D4C004F-8C05-45FF-BD1E-87DE2593BB88}" type="presParOf" srcId="{0E4007AD-C3C8-40FF-AA58-7D1BEE20C6B7}" destId="{D0092597-C2C5-42FB-896A-C6167FF75946}" srcOrd="0" destOrd="0" presId="urn:microsoft.com/office/officeart/2005/8/layout/hierarchy2"/>
    <dgm:cxn modelId="{11296F19-0FF1-4870-9B54-20B79AFB8D2D}" type="presParOf" srcId="{0E4007AD-C3C8-40FF-AA58-7D1BEE20C6B7}" destId="{8C19363B-C218-468E-BA13-6F927A46BEBE}" srcOrd="1" destOrd="0" presId="urn:microsoft.com/office/officeart/2005/8/layout/hierarchy2"/>
    <dgm:cxn modelId="{072969A7-5DEF-422D-B6A9-42AE98F441D9}" type="presParOf" srcId="{EC5A0788-972F-41DE-89C3-59A7B192012E}" destId="{86B2B0C2-5ADB-4E50-BF09-42151FC98496}" srcOrd="4" destOrd="0" presId="urn:microsoft.com/office/officeart/2005/8/layout/hierarchy2"/>
    <dgm:cxn modelId="{5CA631F7-108E-4375-BCFA-D280BBEC772C}" type="presParOf" srcId="{86B2B0C2-5ADB-4E50-BF09-42151FC98496}" destId="{F3D1DA2A-B362-4F46-9AB6-52721BB05D98}" srcOrd="0" destOrd="0" presId="urn:microsoft.com/office/officeart/2005/8/layout/hierarchy2"/>
    <dgm:cxn modelId="{A8673774-0312-44A1-A41A-170E082CD0A4}" type="presParOf" srcId="{EC5A0788-972F-41DE-89C3-59A7B192012E}" destId="{9E8C63F4-6C05-44D6-8A3E-B32971034F75}" srcOrd="5" destOrd="0" presId="urn:microsoft.com/office/officeart/2005/8/layout/hierarchy2"/>
    <dgm:cxn modelId="{06242671-E739-4B29-963F-DF0CD3BDD020}" type="presParOf" srcId="{9E8C63F4-6C05-44D6-8A3E-B32971034F75}" destId="{34353ED1-2ACA-47C5-A280-C5DA052CAAD0}" srcOrd="0" destOrd="0" presId="urn:microsoft.com/office/officeart/2005/8/layout/hierarchy2"/>
    <dgm:cxn modelId="{BD622BDF-A430-4173-AD5B-EEF74FFCA62D}" type="presParOf" srcId="{9E8C63F4-6C05-44D6-8A3E-B32971034F75}" destId="{2C6E874F-CEBE-4E0A-ADB0-0C2D946029B3}" srcOrd="1" destOrd="0" presId="urn:microsoft.com/office/officeart/2005/8/layout/hierarchy2"/>
  </dgm:cxnLst>
  <dgm:bg>
    <a:solidFill>
      <a:schemeClr val="accent3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6D4D6C-1A17-427A-9FEC-906522BF96C4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23FE546-D92F-4B21-A337-C07072A9ABD9}">
      <dgm:prSet custT="1"/>
      <dgm:spPr>
        <a:solidFill>
          <a:srgbClr val="92D050">
            <a:alpha val="50000"/>
          </a:srgbClr>
        </a:solidFill>
      </dgm:spPr>
      <dgm:t>
        <a:bodyPr/>
        <a:lstStyle/>
        <a:p>
          <a:pPr rtl="0"/>
          <a:r>
            <a:rPr lang="cs-CZ" sz="1500" b="1" u="sng" dirty="0" smtClean="0">
              <a:latin typeface="+mj-lt"/>
            </a:rPr>
            <a:t>Důvody zaměstnance</a:t>
          </a:r>
          <a:r>
            <a:rPr lang="cs-CZ" sz="1500" b="1" dirty="0" smtClean="0">
              <a:latin typeface="+mj-lt"/>
            </a:rPr>
            <a:t> jakéhokoliv důvodu i bez udání důvodu</a:t>
          </a:r>
          <a:endParaRPr lang="cs-CZ" sz="1500" b="1" dirty="0">
            <a:latin typeface="+mj-lt"/>
          </a:endParaRPr>
        </a:p>
      </dgm:t>
    </dgm:pt>
    <dgm:pt modelId="{CFF004D8-AE7F-4AA3-B658-9137569743AC}" type="parTrans" cxnId="{AD3D5F76-E2E1-4134-B7F4-B3CA68039003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F4408255-F392-4416-8CD5-CB458BC74FE6}" type="sibTrans" cxnId="{AD3D5F76-E2E1-4134-B7F4-B3CA68039003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6CE73DC4-92AC-4356-935E-7AE35B7D9413}">
      <dgm:prSet custT="1"/>
      <dgm:spPr>
        <a:solidFill>
          <a:srgbClr val="00B050">
            <a:alpha val="50000"/>
          </a:srgbClr>
        </a:solidFill>
      </dgm:spPr>
      <dgm:t>
        <a:bodyPr/>
        <a:lstStyle/>
        <a:p>
          <a:pPr rtl="0"/>
          <a:r>
            <a:rPr lang="cs-CZ" sz="1400" b="1" u="sng" dirty="0" smtClean="0">
              <a:latin typeface="+mj-lt"/>
            </a:rPr>
            <a:t>Důvody zaměstnavatele</a:t>
          </a:r>
          <a:endParaRPr lang="cs-CZ" sz="1400" b="1" dirty="0">
            <a:latin typeface="+mj-lt"/>
          </a:endParaRPr>
        </a:p>
      </dgm:t>
    </dgm:pt>
    <dgm:pt modelId="{FDBCABFB-B1F9-4470-88E8-2D9AF812BB75}" type="parTrans" cxnId="{17C64F11-4D54-4D34-9601-49DA719D983B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F40B1649-4929-442D-92B1-F27C90151F31}" type="sibTrans" cxnId="{17C64F11-4D54-4D34-9601-49DA719D983B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334D0BA7-C8E8-4971-A89E-32F2E217BD02}">
      <dgm:prSet custT="1"/>
      <dgm:spPr>
        <a:solidFill>
          <a:srgbClr val="00B050">
            <a:alpha val="50000"/>
          </a:srgbClr>
        </a:solidFill>
      </dgm:spPr>
      <dgm:t>
        <a:bodyPr/>
        <a:lstStyle/>
        <a:p>
          <a:pPr rtl="0"/>
          <a:r>
            <a:rPr lang="cs-CZ" sz="1500" b="1" dirty="0" smtClean="0">
              <a:latin typeface="+mj-lt"/>
            </a:rPr>
            <a:t>1. zánikem, přemístěním, reorganizací</a:t>
          </a:r>
          <a:endParaRPr lang="cs-CZ" sz="1500" b="1" dirty="0">
            <a:latin typeface="+mj-lt"/>
          </a:endParaRPr>
        </a:p>
      </dgm:t>
    </dgm:pt>
    <dgm:pt modelId="{6F9E8C12-0585-44D0-BD3E-295FD014306B}" type="parTrans" cxnId="{2C2F218C-F290-42B8-A74F-A2AAFF2530F3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078899B4-EC38-4391-981B-7C81D9CB632C}" type="sibTrans" cxnId="{2C2F218C-F290-42B8-A74F-A2AAFF2530F3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E2070C9C-6133-4EE7-AF51-A930883A16FF}">
      <dgm:prSet custT="1"/>
      <dgm:spPr>
        <a:solidFill>
          <a:srgbClr val="00B050">
            <a:alpha val="50000"/>
          </a:srgbClr>
        </a:solidFill>
      </dgm:spPr>
      <dgm:t>
        <a:bodyPr/>
        <a:lstStyle/>
        <a:p>
          <a:pPr rtl="0"/>
          <a:r>
            <a:rPr lang="cs-CZ" sz="1500" b="1" dirty="0" smtClean="0">
              <a:latin typeface="+mj-lt"/>
            </a:rPr>
            <a:t>2. pro nadbytečnost zaměstnance</a:t>
          </a:r>
          <a:endParaRPr lang="cs-CZ" sz="1500" b="1" dirty="0">
            <a:latin typeface="+mj-lt"/>
          </a:endParaRPr>
        </a:p>
      </dgm:t>
    </dgm:pt>
    <dgm:pt modelId="{1C9EC336-3877-492A-A80B-D6E244A95592}" type="parTrans" cxnId="{25306D04-9A6F-43DC-A625-03A63EA91F15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0616F949-ECEB-4D34-A4BE-F6504E4B0B27}" type="sibTrans" cxnId="{25306D04-9A6F-43DC-A625-03A63EA91F15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8428300F-D5B9-4CED-845B-F3CD668ED9C6}">
      <dgm:prSet custT="1"/>
      <dgm:spPr>
        <a:solidFill>
          <a:srgbClr val="00B050">
            <a:alpha val="50000"/>
          </a:srgbClr>
        </a:solidFill>
      </dgm:spPr>
      <dgm:t>
        <a:bodyPr/>
        <a:lstStyle/>
        <a:p>
          <a:pPr rtl="0"/>
          <a:r>
            <a:rPr lang="cs-CZ" sz="1500" b="1" dirty="0" smtClean="0">
              <a:latin typeface="+mj-lt"/>
            </a:rPr>
            <a:t>3. při ztrátě jeho zdravotní způsobilosti</a:t>
          </a:r>
          <a:endParaRPr lang="cs-CZ" sz="1500" b="1" dirty="0">
            <a:latin typeface="+mj-lt"/>
          </a:endParaRPr>
        </a:p>
      </dgm:t>
    </dgm:pt>
    <dgm:pt modelId="{39BFCF72-4AB4-4E8E-8FBB-5E2AA5054CFC}" type="parTrans" cxnId="{A9CFF7B6-5B23-4D59-978F-14DBF8C3F89D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8E32F2E1-B5C0-4CFB-A96D-8DB7468090B3}" type="sibTrans" cxnId="{A9CFF7B6-5B23-4D59-978F-14DBF8C3F89D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431133C7-1C0B-45D9-8589-42F26BB73B0C}">
      <dgm:prSet custT="1"/>
      <dgm:spPr>
        <a:solidFill>
          <a:srgbClr val="00B050">
            <a:alpha val="50000"/>
          </a:srgbClr>
        </a:solidFill>
      </dgm:spPr>
      <dgm:t>
        <a:bodyPr/>
        <a:lstStyle/>
        <a:p>
          <a:pPr rtl="0"/>
          <a:r>
            <a:rPr lang="cs-CZ" sz="1500" b="1" dirty="0" smtClean="0">
              <a:latin typeface="+mj-lt"/>
            </a:rPr>
            <a:t>4. pro neuspokojivé pracovní výsledky  (byl posledních 12 měsíců vyzván k jejich odstranění)</a:t>
          </a:r>
          <a:endParaRPr lang="cs-CZ" sz="1500" b="1" dirty="0">
            <a:latin typeface="+mj-lt"/>
          </a:endParaRPr>
        </a:p>
      </dgm:t>
    </dgm:pt>
    <dgm:pt modelId="{BB24D42D-FFE7-4679-A01B-FE13DB08F184}" type="parTrans" cxnId="{10980E6E-EF15-42A4-BB5D-327F6E6D20DF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318F448E-FFF1-4626-965A-D719832486E3}" type="sibTrans" cxnId="{10980E6E-EF15-42A4-BB5D-327F6E6D20DF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A8E15509-5877-493F-8106-338EAC4A167F}">
      <dgm:prSet custT="1"/>
      <dgm:spPr>
        <a:solidFill>
          <a:srgbClr val="00B050">
            <a:alpha val="50000"/>
          </a:srgbClr>
        </a:solidFill>
      </dgm:spPr>
      <dgm:t>
        <a:bodyPr/>
        <a:lstStyle/>
        <a:p>
          <a:pPr rtl="0"/>
          <a:r>
            <a:rPr lang="cs-CZ" sz="1500" b="1" dirty="0" smtClean="0">
              <a:latin typeface="+mj-lt"/>
            </a:rPr>
            <a:t>5. zaměstnanec pozbyl právní způsobilost  (přišel o ŘP, povolení, licenci..) </a:t>
          </a:r>
          <a:endParaRPr lang="cs-CZ" sz="1500" b="1" dirty="0">
            <a:latin typeface="+mj-lt"/>
          </a:endParaRPr>
        </a:p>
      </dgm:t>
    </dgm:pt>
    <dgm:pt modelId="{C2251016-F695-4750-A2A9-47903640C769}" type="parTrans" cxnId="{9826CB8A-6FFC-4F8E-8643-E6E87C52534B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39DA4414-0B81-4C90-BB52-E78DCED7CC7B}" type="sibTrans" cxnId="{9826CB8A-6FFC-4F8E-8643-E6E87C52534B}">
      <dgm:prSet/>
      <dgm:spPr/>
      <dgm:t>
        <a:bodyPr/>
        <a:lstStyle/>
        <a:p>
          <a:endParaRPr lang="cs-CZ" sz="1500" b="1">
            <a:latin typeface="+mj-lt"/>
          </a:endParaRPr>
        </a:p>
      </dgm:t>
    </dgm:pt>
    <dgm:pt modelId="{F2126115-A7DA-49EC-9146-D0B29AD999EF}" type="pres">
      <dgm:prSet presAssocID="{5B6D4D6C-1A17-427A-9FEC-906522BF96C4}" presName="Name0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AAF37D0-E24E-48E1-AF35-3F4BA6059FDD}" type="pres">
      <dgm:prSet presAssocID="{5B6D4D6C-1A17-427A-9FEC-906522BF96C4}" presName="ellipse1" presStyleLbl="vennNode1" presStyleIdx="0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B933369-4AA4-42F4-956A-CB14FA8CF15A}" type="pres">
      <dgm:prSet presAssocID="{5B6D4D6C-1A17-427A-9FEC-906522BF96C4}" presName="ellipse2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A637417-A6B6-414A-86CE-CFE3A80BDF0D}" type="pres">
      <dgm:prSet presAssocID="{5B6D4D6C-1A17-427A-9FEC-906522BF96C4}" presName="ellipse3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203D047-855F-470E-B5CB-FB38D0E05ED4}" type="pres">
      <dgm:prSet presAssocID="{5B6D4D6C-1A17-427A-9FEC-906522BF96C4}" presName="ellipse4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F24D656-BD6B-4950-A8AF-03C5B06A00F2}" type="pres">
      <dgm:prSet presAssocID="{5B6D4D6C-1A17-427A-9FEC-906522BF96C4}" presName="ellipse5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8361631-978B-42FE-85CE-E432376313E1}" type="pres">
      <dgm:prSet presAssocID="{5B6D4D6C-1A17-427A-9FEC-906522BF96C4}" presName="ellipse6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B4CD8B7-61A2-44F6-A144-4611299F8551}" type="pres">
      <dgm:prSet presAssocID="{5B6D4D6C-1A17-427A-9FEC-906522BF96C4}" presName="ellipse7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826CB8A-6FFC-4F8E-8643-E6E87C52534B}" srcId="{5B6D4D6C-1A17-427A-9FEC-906522BF96C4}" destId="{A8E15509-5877-493F-8106-338EAC4A167F}" srcOrd="6" destOrd="0" parTransId="{C2251016-F695-4750-A2A9-47903640C769}" sibTransId="{39DA4414-0B81-4C90-BB52-E78DCED7CC7B}"/>
    <dgm:cxn modelId="{10980E6E-EF15-42A4-BB5D-327F6E6D20DF}" srcId="{5B6D4D6C-1A17-427A-9FEC-906522BF96C4}" destId="{431133C7-1C0B-45D9-8589-42F26BB73B0C}" srcOrd="5" destOrd="0" parTransId="{BB24D42D-FFE7-4679-A01B-FE13DB08F184}" sibTransId="{318F448E-FFF1-4626-965A-D719832486E3}"/>
    <dgm:cxn modelId="{0170407F-788A-45F7-ABE8-1716A82BE125}" type="presOf" srcId="{5B6D4D6C-1A17-427A-9FEC-906522BF96C4}" destId="{F2126115-A7DA-49EC-9146-D0B29AD999EF}" srcOrd="0" destOrd="0" presId="urn:microsoft.com/office/officeart/2005/8/layout/rings+Icon"/>
    <dgm:cxn modelId="{F644D36D-040C-41DF-9360-B3DE6EE0CEA5}" type="presOf" srcId="{8428300F-D5B9-4CED-845B-F3CD668ED9C6}" destId="{7F24D656-BD6B-4950-A8AF-03C5B06A00F2}" srcOrd="0" destOrd="0" presId="urn:microsoft.com/office/officeart/2005/8/layout/rings+Icon"/>
    <dgm:cxn modelId="{662DE854-2BDC-44D6-AA73-1154D7093620}" type="presOf" srcId="{334D0BA7-C8E8-4971-A89E-32F2E217BD02}" destId="{4A637417-A6B6-414A-86CE-CFE3A80BDF0D}" srcOrd="0" destOrd="0" presId="urn:microsoft.com/office/officeart/2005/8/layout/rings+Icon"/>
    <dgm:cxn modelId="{64A4A43D-68C0-4155-A8A1-1DDB1BFB49F7}" type="presOf" srcId="{E2070C9C-6133-4EE7-AF51-A930883A16FF}" destId="{B203D047-855F-470E-B5CB-FB38D0E05ED4}" srcOrd="0" destOrd="0" presId="urn:microsoft.com/office/officeart/2005/8/layout/rings+Icon"/>
    <dgm:cxn modelId="{7208A03C-A655-4BD7-B74E-92F843943F1E}" type="presOf" srcId="{A8E15509-5877-493F-8106-338EAC4A167F}" destId="{FB4CD8B7-61A2-44F6-A144-4611299F8551}" srcOrd="0" destOrd="0" presId="urn:microsoft.com/office/officeart/2005/8/layout/rings+Icon"/>
    <dgm:cxn modelId="{CB63C70E-9346-44B4-8315-A6D559F1D07C}" type="presOf" srcId="{6CE73DC4-92AC-4356-935E-7AE35B7D9413}" destId="{7B933369-4AA4-42F4-956A-CB14FA8CF15A}" srcOrd="0" destOrd="0" presId="urn:microsoft.com/office/officeart/2005/8/layout/rings+Icon"/>
    <dgm:cxn modelId="{A9CFF7B6-5B23-4D59-978F-14DBF8C3F89D}" srcId="{5B6D4D6C-1A17-427A-9FEC-906522BF96C4}" destId="{8428300F-D5B9-4CED-845B-F3CD668ED9C6}" srcOrd="4" destOrd="0" parTransId="{39BFCF72-4AB4-4E8E-8FBB-5E2AA5054CFC}" sibTransId="{8E32F2E1-B5C0-4CFB-A96D-8DB7468090B3}"/>
    <dgm:cxn modelId="{25306D04-9A6F-43DC-A625-03A63EA91F15}" srcId="{5B6D4D6C-1A17-427A-9FEC-906522BF96C4}" destId="{E2070C9C-6133-4EE7-AF51-A930883A16FF}" srcOrd="3" destOrd="0" parTransId="{1C9EC336-3877-492A-A80B-D6E244A95592}" sibTransId="{0616F949-ECEB-4D34-A4BE-F6504E4B0B27}"/>
    <dgm:cxn modelId="{AD3D5F76-E2E1-4134-B7F4-B3CA68039003}" srcId="{5B6D4D6C-1A17-427A-9FEC-906522BF96C4}" destId="{823FE546-D92F-4B21-A337-C07072A9ABD9}" srcOrd="0" destOrd="0" parTransId="{CFF004D8-AE7F-4AA3-B658-9137569743AC}" sibTransId="{F4408255-F392-4416-8CD5-CB458BC74FE6}"/>
    <dgm:cxn modelId="{17C64F11-4D54-4D34-9601-49DA719D983B}" srcId="{5B6D4D6C-1A17-427A-9FEC-906522BF96C4}" destId="{6CE73DC4-92AC-4356-935E-7AE35B7D9413}" srcOrd="1" destOrd="0" parTransId="{FDBCABFB-B1F9-4470-88E8-2D9AF812BB75}" sibTransId="{F40B1649-4929-442D-92B1-F27C90151F31}"/>
    <dgm:cxn modelId="{624592C1-CF4F-4FA5-BBC9-21400B62A713}" type="presOf" srcId="{823FE546-D92F-4B21-A337-C07072A9ABD9}" destId="{2AAF37D0-E24E-48E1-AF35-3F4BA6059FDD}" srcOrd="0" destOrd="0" presId="urn:microsoft.com/office/officeart/2005/8/layout/rings+Icon"/>
    <dgm:cxn modelId="{D7A8EAB2-0E32-4F9C-9820-104002261D3D}" type="presOf" srcId="{431133C7-1C0B-45D9-8589-42F26BB73B0C}" destId="{18361631-978B-42FE-85CE-E432376313E1}" srcOrd="0" destOrd="0" presId="urn:microsoft.com/office/officeart/2005/8/layout/rings+Icon"/>
    <dgm:cxn modelId="{2C2F218C-F290-42B8-A74F-A2AAFF2530F3}" srcId="{5B6D4D6C-1A17-427A-9FEC-906522BF96C4}" destId="{334D0BA7-C8E8-4971-A89E-32F2E217BD02}" srcOrd="2" destOrd="0" parTransId="{6F9E8C12-0585-44D0-BD3E-295FD014306B}" sibTransId="{078899B4-EC38-4391-981B-7C81D9CB632C}"/>
    <dgm:cxn modelId="{B06CDCB9-3F29-41F3-8741-0A207017D7B7}" type="presParOf" srcId="{F2126115-A7DA-49EC-9146-D0B29AD999EF}" destId="{2AAF37D0-E24E-48E1-AF35-3F4BA6059FDD}" srcOrd="0" destOrd="0" presId="urn:microsoft.com/office/officeart/2005/8/layout/rings+Icon"/>
    <dgm:cxn modelId="{DA9B5F4F-B800-4422-BEA9-81F2E7664B8A}" type="presParOf" srcId="{F2126115-A7DA-49EC-9146-D0B29AD999EF}" destId="{7B933369-4AA4-42F4-956A-CB14FA8CF15A}" srcOrd="1" destOrd="0" presId="urn:microsoft.com/office/officeart/2005/8/layout/rings+Icon"/>
    <dgm:cxn modelId="{F456D082-1B38-4F8F-A623-DF2A62F7C3AE}" type="presParOf" srcId="{F2126115-A7DA-49EC-9146-D0B29AD999EF}" destId="{4A637417-A6B6-414A-86CE-CFE3A80BDF0D}" srcOrd="2" destOrd="0" presId="urn:microsoft.com/office/officeart/2005/8/layout/rings+Icon"/>
    <dgm:cxn modelId="{DD8E023E-12E9-4C79-8D5A-3DE6D5389DDB}" type="presParOf" srcId="{F2126115-A7DA-49EC-9146-D0B29AD999EF}" destId="{B203D047-855F-470E-B5CB-FB38D0E05ED4}" srcOrd="3" destOrd="0" presId="urn:microsoft.com/office/officeart/2005/8/layout/rings+Icon"/>
    <dgm:cxn modelId="{7E5AB780-D6D0-4454-B982-C3179084A242}" type="presParOf" srcId="{F2126115-A7DA-49EC-9146-D0B29AD999EF}" destId="{7F24D656-BD6B-4950-A8AF-03C5B06A00F2}" srcOrd="4" destOrd="0" presId="urn:microsoft.com/office/officeart/2005/8/layout/rings+Icon"/>
    <dgm:cxn modelId="{E29FA845-1496-43E4-A1E1-07350673F5AA}" type="presParOf" srcId="{F2126115-A7DA-49EC-9146-D0B29AD999EF}" destId="{18361631-978B-42FE-85CE-E432376313E1}" srcOrd="5" destOrd="0" presId="urn:microsoft.com/office/officeart/2005/8/layout/rings+Icon"/>
    <dgm:cxn modelId="{B70E563E-FEBC-4976-B273-CB0A7AA31A60}" type="presParOf" srcId="{F2126115-A7DA-49EC-9146-D0B29AD999EF}" destId="{FB4CD8B7-61A2-44F6-A144-4611299F8551}" srcOrd="6" destOrd="0" presId="urn:microsoft.com/office/officeart/2005/8/layout/rings+Icon"/>
  </dgm:cxnLst>
  <dgm:bg>
    <a:solidFill>
      <a:schemeClr val="accent3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726E24-7560-4286-AD6C-FF1C68EC7DBF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656FF35-B794-41F2-AC09-966742867DEF}">
      <dgm:prSet phldrT="[Text]" custT="1"/>
      <dgm:spPr/>
      <dgm:t>
        <a:bodyPr/>
        <a:lstStyle/>
        <a:p>
          <a:r>
            <a:rPr lang="cs-CZ" sz="2000" dirty="0" smtClean="0">
              <a:solidFill>
                <a:schemeClr val="tx1"/>
              </a:solidFill>
              <a:latin typeface="+mj-lt"/>
            </a:rPr>
            <a:t>Události</a:t>
          </a:r>
          <a:endParaRPr lang="cs-CZ" sz="2000" dirty="0">
            <a:solidFill>
              <a:schemeClr val="tx1"/>
            </a:solidFill>
            <a:latin typeface="+mj-lt"/>
          </a:endParaRPr>
        </a:p>
      </dgm:t>
    </dgm:pt>
    <dgm:pt modelId="{9C07D1F4-AABE-40A2-9C5D-EE1CC710DFAD}" type="parTrans" cxnId="{C484CEEB-2FC6-446E-8E44-9983146A428F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472E6ABD-8DE4-4D14-8416-D291DFEAF213}" type="sibTrans" cxnId="{C484CEEB-2FC6-446E-8E44-9983146A428F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07F3D48B-1B2F-4196-ADFC-F659BC41A9AF}">
      <dgm:prSet phldrT="[Text]" custT="1"/>
      <dgm:spPr/>
      <dgm:t>
        <a:bodyPr/>
        <a:lstStyle/>
        <a:p>
          <a:r>
            <a:rPr lang="cs-CZ" sz="2000" smtClean="0">
              <a:solidFill>
                <a:schemeClr val="tx1"/>
              </a:solidFill>
              <a:latin typeface="+mj-lt"/>
            </a:rPr>
            <a:t>Uplynutí dohodnuté doby </a:t>
          </a:r>
          <a:br>
            <a:rPr lang="cs-CZ" sz="2000" smtClean="0">
              <a:solidFill>
                <a:schemeClr val="tx1"/>
              </a:solidFill>
              <a:latin typeface="+mj-lt"/>
            </a:rPr>
          </a:br>
          <a:r>
            <a:rPr lang="cs-CZ" sz="2000" smtClean="0">
              <a:solidFill>
                <a:schemeClr val="tx1"/>
              </a:solidFill>
              <a:latin typeface="+mj-lt"/>
            </a:rPr>
            <a:t>(doba určitá)</a:t>
          </a:r>
          <a:endParaRPr lang="cs-CZ" sz="2000" dirty="0">
            <a:solidFill>
              <a:schemeClr val="tx1"/>
            </a:solidFill>
            <a:latin typeface="+mj-lt"/>
          </a:endParaRPr>
        </a:p>
      </dgm:t>
    </dgm:pt>
    <dgm:pt modelId="{DC87ADD6-5AA0-4FF2-99F7-1E1DE5D0279E}" type="parTrans" cxnId="{476628AD-885A-4ABB-881B-AED0A23379E4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A615A700-2C16-4DDE-8D89-38287580F279}" type="sibTrans" cxnId="{476628AD-885A-4ABB-881B-AED0A23379E4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B4ECE435-A196-4D71-9A84-CB764C1AA815}">
      <dgm:prSet phldrT="[Text]" custT="1"/>
      <dgm:spPr/>
      <dgm:t>
        <a:bodyPr/>
        <a:lstStyle/>
        <a:p>
          <a:r>
            <a:rPr lang="cs-CZ" sz="2000" smtClean="0">
              <a:solidFill>
                <a:schemeClr val="tx1"/>
              </a:solidFill>
              <a:latin typeface="+mj-lt"/>
            </a:rPr>
            <a:t>Skončení dohodnutých prací</a:t>
          </a:r>
          <a:endParaRPr lang="cs-CZ" sz="2000" dirty="0">
            <a:solidFill>
              <a:schemeClr val="tx1"/>
            </a:solidFill>
            <a:latin typeface="+mj-lt"/>
          </a:endParaRPr>
        </a:p>
      </dgm:t>
    </dgm:pt>
    <dgm:pt modelId="{09C8E28C-7637-43F5-8561-E11645AAB45F}" type="parTrans" cxnId="{C5D91179-AF93-474A-A8A4-E340258A2C5E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709F54F8-B4A5-440A-9313-0E45942910F5}" type="sibTrans" cxnId="{C5D91179-AF93-474A-A8A4-E340258A2C5E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60CB6AE3-8C15-45C2-9535-667E24554E5E}">
      <dgm:prSet phldrT="[Text]" custT="1"/>
      <dgm:spPr/>
      <dgm:t>
        <a:bodyPr/>
        <a:lstStyle/>
        <a:p>
          <a:r>
            <a:rPr lang="cs-CZ" sz="2000" smtClean="0">
              <a:solidFill>
                <a:schemeClr val="tx1"/>
              </a:solidFill>
              <a:latin typeface="+mj-lt"/>
            </a:rPr>
            <a:t>Úmrtím zaměstnance</a:t>
          </a:r>
          <a:endParaRPr lang="cs-CZ" sz="2000" dirty="0">
            <a:solidFill>
              <a:schemeClr val="tx1"/>
            </a:solidFill>
            <a:latin typeface="+mj-lt"/>
          </a:endParaRPr>
        </a:p>
      </dgm:t>
    </dgm:pt>
    <dgm:pt modelId="{74B997F4-FAC8-4CC8-A5B2-413794DE672B}" type="parTrans" cxnId="{155325EE-5BD6-452E-AD62-D61C0CCA99F3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077976E0-ABF2-4666-B190-AFDE2E955DBA}" type="sibTrans" cxnId="{155325EE-5BD6-452E-AD62-D61C0CCA99F3}">
      <dgm:prSet/>
      <dgm:spPr/>
      <dgm:t>
        <a:bodyPr/>
        <a:lstStyle/>
        <a:p>
          <a:endParaRPr lang="cs-CZ">
            <a:solidFill>
              <a:schemeClr val="tx1"/>
            </a:solidFill>
            <a:latin typeface="+mj-lt"/>
          </a:endParaRPr>
        </a:p>
      </dgm:t>
    </dgm:pt>
    <dgm:pt modelId="{8BDA2718-1E51-4683-A0E6-A3AE47DC2579}" type="pres">
      <dgm:prSet presAssocID="{64726E24-7560-4286-AD6C-FF1C68EC7DB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68FD182-18A4-4F3D-82B4-13C953EE810D}" type="pres">
      <dgm:prSet presAssocID="{B656FF35-B794-41F2-AC09-966742867DEF}" presName="root1" presStyleCnt="0"/>
      <dgm:spPr/>
      <dgm:t>
        <a:bodyPr/>
        <a:lstStyle/>
        <a:p>
          <a:endParaRPr lang="cs-CZ"/>
        </a:p>
      </dgm:t>
    </dgm:pt>
    <dgm:pt modelId="{71A6E7B8-17F1-4A1D-8252-E715C806A9EA}" type="pres">
      <dgm:prSet presAssocID="{B656FF35-B794-41F2-AC09-966742867DEF}" presName="LevelOneTextNode" presStyleLbl="node0" presStyleIdx="0" presStyleCnt="1" custScaleX="78393" custScaleY="47784" custLinFactNeighborX="1204" custLinFactNeighborY="1088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8373F5F-5FC4-474C-8CDA-A3D4C621018B}" type="pres">
      <dgm:prSet presAssocID="{B656FF35-B794-41F2-AC09-966742867DEF}" presName="level2hierChild" presStyleCnt="0"/>
      <dgm:spPr/>
      <dgm:t>
        <a:bodyPr/>
        <a:lstStyle/>
        <a:p>
          <a:endParaRPr lang="cs-CZ"/>
        </a:p>
      </dgm:t>
    </dgm:pt>
    <dgm:pt modelId="{2271CE6F-6DAF-416B-B319-B740922056BF}" type="pres">
      <dgm:prSet presAssocID="{DC87ADD6-5AA0-4FF2-99F7-1E1DE5D0279E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74AD93C4-9253-47FD-9FC1-399568395CF7}" type="pres">
      <dgm:prSet presAssocID="{DC87ADD6-5AA0-4FF2-99F7-1E1DE5D0279E}" presName="connTx" presStyleLbl="parChTrans1D2" presStyleIdx="0" presStyleCnt="3"/>
      <dgm:spPr/>
      <dgm:t>
        <a:bodyPr/>
        <a:lstStyle/>
        <a:p>
          <a:endParaRPr lang="cs-CZ"/>
        </a:p>
      </dgm:t>
    </dgm:pt>
    <dgm:pt modelId="{109AA033-0C35-4D87-B854-054E79D71F88}" type="pres">
      <dgm:prSet presAssocID="{07F3D48B-1B2F-4196-ADFC-F659BC41A9AF}" presName="root2" presStyleCnt="0"/>
      <dgm:spPr/>
      <dgm:t>
        <a:bodyPr/>
        <a:lstStyle/>
        <a:p>
          <a:endParaRPr lang="cs-CZ"/>
        </a:p>
      </dgm:t>
    </dgm:pt>
    <dgm:pt modelId="{4F074C6E-8F73-4FE1-99E4-FFBDA4387E24}" type="pres">
      <dgm:prSet presAssocID="{07F3D48B-1B2F-4196-ADFC-F659BC41A9AF}" presName="LevelTwoTextNode" presStyleLbl="node2" presStyleIdx="0" presStyleCnt="3" custScaleY="4049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2A71CD2-5CF0-4745-BC07-568761619182}" type="pres">
      <dgm:prSet presAssocID="{07F3D48B-1B2F-4196-ADFC-F659BC41A9AF}" presName="level3hierChild" presStyleCnt="0"/>
      <dgm:spPr/>
      <dgm:t>
        <a:bodyPr/>
        <a:lstStyle/>
        <a:p>
          <a:endParaRPr lang="cs-CZ"/>
        </a:p>
      </dgm:t>
    </dgm:pt>
    <dgm:pt modelId="{970E1104-E703-4EF9-8911-4EA45FE5F196}" type="pres">
      <dgm:prSet presAssocID="{09C8E28C-7637-43F5-8561-E11645AAB45F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D0CFEE71-0710-45C0-94C6-316D03E63446}" type="pres">
      <dgm:prSet presAssocID="{09C8E28C-7637-43F5-8561-E11645AAB45F}" presName="connTx" presStyleLbl="parChTrans1D2" presStyleIdx="1" presStyleCnt="3"/>
      <dgm:spPr/>
      <dgm:t>
        <a:bodyPr/>
        <a:lstStyle/>
        <a:p>
          <a:endParaRPr lang="cs-CZ"/>
        </a:p>
      </dgm:t>
    </dgm:pt>
    <dgm:pt modelId="{398B4DF0-CF8E-455E-86AE-ECEB6A554856}" type="pres">
      <dgm:prSet presAssocID="{B4ECE435-A196-4D71-9A84-CB764C1AA815}" presName="root2" presStyleCnt="0"/>
      <dgm:spPr/>
      <dgm:t>
        <a:bodyPr/>
        <a:lstStyle/>
        <a:p>
          <a:endParaRPr lang="cs-CZ"/>
        </a:p>
      </dgm:t>
    </dgm:pt>
    <dgm:pt modelId="{F508690E-C5CF-444A-89D5-B22D2411796E}" type="pres">
      <dgm:prSet presAssocID="{B4ECE435-A196-4D71-9A84-CB764C1AA815}" presName="LevelTwoTextNode" presStyleLbl="node2" presStyleIdx="1" presStyleCnt="3" custScaleY="42655" custLinFactNeighborX="225" custLinFactNeighborY="393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539832C-381B-4C4E-856F-C2FD55BCAA01}" type="pres">
      <dgm:prSet presAssocID="{B4ECE435-A196-4D71-9A84-CB764C1AA815}" presName="level3hierChild" presStyleCnt="0"/>
      <dgm:spPr/>
      <dgm:t>
        <a:bodyPr/>
        <a:lstStyle/>
        <a:p>
          <a:endParaRPr lang="cs-CZ"/>
        </a:p>
      </dgm:t>
    </dgm:pt>
    <dgm:pt modelId="{7947AEC5-8F73-4A8D-A988-4564A3F0D889}" type="pres">
      <dgm:prSet presAssocID="{74B997F4-FAC8-4CC8-A5B2-413794DE672B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469818CB-EC7C-4D22-9A4E-72BAE8D83437}" type="pres">
      <dgm:prSet presAssocID="{74B997F4-FAC8-4CC8-A5B2-413794DE672B}" presName="connTx" presStyleLbl="parChTrans1D2" presStyleIdx="2" presStyleCnt="3"/>
      <dgm:spPr/>
      <dgm:t>
        <a:bodyPr/>
        <a:lstStyle/>
        <a:p>
          <a:endParaRPr lang="cs-CZ"/>
        </a:p>
      </dgm:t>
    </dgm:pt>
    <dgm:pt modelId="{96F62D0A-8E4C-46BC-911B-776E2177DBA7}" type="pres">
      <dgm:prSet presAssocID="{60CB6AE3-8C15-45C2-9535-667E24554E5E}" presName="root2" presStyleCnt="0"/>
      <dgm:spPr/>
      <dgm:t>
        <a:bodyPr/>
        <a:lstStyle/>
        <a:p>
          <a:endParaRPr lang="cs-CZ"/>
        </a:p>
      </dgm:t>
    </dgm:pt>
    <dgm:pt modelId="{D5B5289F-77E2-4E77-8667-0D7E5AC280BA}" type="pres">
      <dgm:prSet presAssocID="{60CB6AE3-8C15-45C2-9535-667E24554E5E}" presName="LevelTwoTextNode" presStyleLbl="node2" presStyleIdx="2" presStyleCnt="3" custScaleY="5456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0911198-745B-4798-ACA9-F8580E28359E}" type="pres">
      <dgm:prSet presAssocID="{60CB6AE3-8C15-45C2-9535-667E24554E5E}" presName="level3hierChild" presStyleCnt="0"/>
      <dgm:spPr/>
      <dgm:t>
        <a:bodyPr/>
        <a:lstStyle/>
        <a:p>
          <a:endParaRPr lang="cs-CZ"/>
        </a:p>
      </dgm:t>
    </dgm:pt>
  </dgm:ptLst>
  <dgm:cxnLst>
    <dgm:cxn modelId="{9BE62E1B-3C91-4AB8-9BBF-EDD21B833AC3}" type="presOf" srcId="{09C8E28C-7637-43F5-8561-E11645AAB45F}" destId="{970E1104-E703-4EF9-8911-4EA45FE5F196}" srcOrd="0" destOrd="0" presId="urn:microsoft.com/office/officeart/2005/8/layout/hierarchy2"/>
    <dgm:cxn modelId="{0CA549BA-87F6-4D14-81F5-902574AD8320}" type="presOf" srcId="{DC87ADD6-5AA0-4FF2-99F7-1E1DE5D0279E}" destId="{2271CE6F-6DAF-416B-B319-B740922056BF}" srcOrd="0" destOrd="0" presId="urn:microsoft.com/office/officeart/2005/8/layout/hierarchy2"/>
    <dgm:cxn modelId="{697D2218-45D0-4C08-A1BE-40D557C6C406}" type="presOf" srcId="{B4ECE435-A196-4D71-9A84-CB764C1AA815}" destId="{F508690E-C5CF-444A-89D5-B22D2411796E}" srcOrd="0" destOrd="0" presId="urn:microsoft.com/office/officeart/2005/8/layout/hierarchy2"/>
    <dgm:cxn modelId="{4CB199D2-28BC-491B-B937-587A9B06BC19}" type="presOf" srcId="{B656FF35-B794-41F2-AC09-966742867DEF}" destId="{71A6E7B8-17F1-4A1D-8252-E715C806A9EA}" srcOrd="0" destOrd="0" presId="urn:microsoft.com/office/officeart/2005/8/layout/hierarchy2"/>
    <dgm:cxn modelId="{092087DB-7667-4C9B-B9D5-521D40634394}" type="presOf" srcId="{60CB6AE3-8C15-45C2-9535-667E24554E5E}" destId="{D5B5289F-77E2-4E77-8667-0D7E5AC280BA}" srcOrd="0" destOrd="0" presId="urn:microsoft.com/office/officeart/2005/8/layout/hierarchy2"/>
    <dgm:cxn modelId="{F944F649-A529-4C8E-9753-CE75A8055DBB}" type="presOf" srcId="{74B997F4-FAC8-4CC8-A5B2-413794DE672B}" destId="{469818CB-EC7C-4D22-9A4E-72BAE8D83437}" srcOrd="1" destOrd="0" presId="urn:microsoft.com/office/officeart/2005/8/layout/hierarchy2"/>
    <dgm:cxn modelId="{C0963747-82E9-4BD2-9A08-87B8867544F5}" type="presOf" srcId="{74B997F4-FAC8-4CC8-A5B2-413794DE672B}" destId="{7947AEC5-8F73-4A8D-A988-4564A3F0D889}" srcOrd="0" destOrd="0" presId="urn:microsoft.com/office/officeart/2005/8/layout/hierarchy2"/>
    <dgm:cxn modelId="{476628AD-885A-4ABB-881B-AED0A23379E4}" srcId="{B656FF35-B794-41F2-AC09-966742867DEF}" destId="{07F3D48B-1B2F-4196-ADFC-F659BC41A9AF}" srcOrd="0" destOrd="0" parTransId="{DC87ADD6-5AA0-4FF2-99F7-1E1DE5D0279E}" sibTransId="{A615A700-2C16-4DDE-8D89-38287580F279}"/>
    <dgm:cxn modelId="{887861B1-AC17-4964-8D1D-71DD2D48BD23}" type="presOf" srcId="{09C8E28C-7637-43F5-8561-E11645AAB45F}" destId="{D0CFEE71-0710-45C0-94C6-316D03E63446}" srcOrd="1" destOrd="0" presId="urn:microsoft.com/office/officeart/2005/8/layout/hierarchy2"/>
    <dgm:cxn modelId="{C5D91179-AF93-474A-A8A4-E340258A2C5E}" srcId="{B656FF35-B794-41F2-AC09-966742867DEF}" destId="{B4ECE435-A196-4D71-9A84-CB764C1AA815}" srcOrd="1" destOrd="0" parTransId="{09C8E28C-7637-43F5-8561-E11645AAB45F}" sibTransId="{709F54F8-B4A5-440A-9313-0E45942910F5}"/>
    <dgm:cxn modelId="{155325EE-5BD6-452E-AD62-D61C0CCA99F3}" srcId="{B656FF35-B794-41F2-AC09-966742867DEF}" destId="{60CB6AE3-8C15-45C2-9535-667E24554E5E}" srcOrd="2" destOrd="0" parTransId="{74B997F4-FAC8-4CC8-A5B2-413794DE672B}" sibTransId="{077976E0-ABF2-4666-B190-AFDE2E955DBA}"/>
    <dgm:cxn modelId="{C484CEEB-2FC6-446E-8E44-9983146A428F}" srcId="{64726E24-7560-4286-AD6C-FF1C68EC7DBF}" destId="{B656FF35-B794-41F2-AC09-966742867DEF}" srcOrd="0" destOrd="0" parTransId="{9C07D1F4-AABE-40A2-9C5D-EE1CC710DFAD}" sibTransId="{472E6ABD-8DE4-4D14-8416-D291DFEAF213}"/>
    <dgm:cxn modelId="{57065208-626B-498B-BE8D-9914D99096BF}" type="presOf" srcId="{64726E24-7560-4286-AD6C-FF1C68EC7DBF}" destId="{8BDA2718-1E51-4683-A0E6-A3AE47DC2579}" srcOrd="0" destOrd="0" presId="urn:microsoft.com/office/officeart/2005/8/layout/hierarchy2"/>
    <dgm:cxn modelId="{564B42FE-3F6A-4CA7-BDA7-D39461CA16FD}" type="presOf" srcId="{DC87ADD6-5AA0-4FF2-99F7-1E1DE5D0279E}" destId="{74AD93C4-9253-47FD-9FC1-399568395CF7}" srcOrd="1" destOrd="0" presId="urn:microsoft.com/office/officeart/2005/8/layout/hierarchy2"/>
    <dgm:cxn modelId="{46B6F696-DC04-4DE1-A6DE-2275669AA50D}" type="presOf" srcId="{07F3D48B-1B2F-4196-ADFC-F659BC41A9AF}" destId="{4F074C6E-8F73-4FE1-99E4-FFBDA4387E24}" srcOrd="0" destOrd="0" presId="urn:microsoft.com/office/officeart/2005/8/layout/hierarchy2"/>
    <dgm:cxn modelId="{72CABBE1-D3E5-4F80-95B2-1418118907F1}" type="presParOf" srcId="{8BDA2718-1E51-4683-A0E6-A3AE47DC2579}" destId="{E68FD182-18A4-4F3D-82B4-13C953EE810D}" srcOrd="0" destOrd="0" presId="urn:microsoft.com/office/officeart/2005/8/layout/hierarchy2"/>
    <dgm:cxn modelId="{2E718AE5-66ED-497D-859C-2C3182CC6B1C}" type="presParOf" srcId="{E68FD182-18A4-4F3D-82B4-13C953EE810D}" destId="{71A6E7B8-17F1-4A1D-8252-E715C806A9EA}" srcOrd="0" destOrd="0" presId="urn:microsoft.com/office/officeart/2005/8/layout/hierarchy2"/>
    <dgm:cxn modelId="{9C438016-B426-4556-B234-28B269548360}" type="presParOf" srcId="{E68FD182-18A4-4F3D-82B4-13C953EE810D}" destId="{48373F5F-5FC4-474C-8CDA-A3D4C621018B}" srcOrd="1" destOrd="0" presId="urn:microsoft.com/office/officeart/2005/8/layout/hierarchy2"/>
    <dgm:cxn modelId="{824F14EA-E1BF-4733-B7BB-062046003601}" type="presParOf" srcId="{48373F5F-5FC4-474C-8CDA-A3D4C621018B}" destId="{2271CE6F-6DAF-416B-B319-B740922056BF}" srcOrd="0" destOrd="0" presId="urn:microsoft.com/office/officeart/2005/8/layout/hierarchy2"/>
    <dgm:cxn modelId="{4F2F8AEC-23AB-412E-A25E-B4FBF0CAA1CF}" type="presParOf" srcId="{2271CE6F-6DAF-416B-B319-B740922056BF}" destId="{74AD93C4-9253-47FD-9FC1-399568395CF7}" srcOrd="0" destOrd="0" presId="urn:microsoft.com/office/officeart/2005/8/layout/hierarchy2"/>
    <dgm:cxn modelId="{13AE4C5A-50C5-474B-848D-E84F31B478CC}" type="presParOf" srcId="{48373F5F-5FC4-474C-8CDA-A3D4C621018B}" destId="{109AA033-0C35-4D87-B854-054E79D71F88}" srcOrd="1" destOrd="0" presId="urn:microsoft.com/office/officeart/2005/8/layout/hierarchy2"/>
    <dgm:cxn modelId="{AC4BD9B4-452E-45E5-A6AE-345C1CD2EA72}" type="presParOf" srcId="{109AA033-0C35-4D87-B854-054E79D71F88}" destId="{4F074C6E-8F73-4FE1-99E4-FFBDA4387E24}" srcOrd="0" destOrd="0" presId="urn:microsoft.com/office/officeart/2005/8/layout/hierarchy2"/>
    <dgm:cxn modelId="{45A5BB61-A7FC-46AA-9B35-8D3B9DC9D936}" type="presParOf" srcId="{109AA033-0C35-4D87-B854-054E79D71F88}" destId="{52A71CD2-5CF0-4745-BC07-568761619182}" srcOrd="1" destOrd="0" presId="urn:microsoft.com/office/officeart/2005/8/layout/hierarchy2"/>
    <dgm:cxn modelId="{77941021-9B63-44A8-82E7-3E978D34A655}" type="presParOf" srcId="{48373F5F-5FC4-474C-8CDA-A3D4C621018B}" destId="{970E1104-E703-4EF9-8911-4EA45FE5F196}" srcOrd="2" destOrd="0" presId="urn:microsoft.com/office/officeart/2005/8/layout/hierarchy2"/>
    <dgm:cxn modelId="{E99ABDB1-ABB8-40D0-951F-701065520CAC}" type="presParOf" srcId="{970E1104-E703-4EF9-8911-4EA45FE5F196}" destId="{D0CFEE71-0710-45C0-94C6-316D03E63446}" srcOrd="0" destOrd="0" presId="urn:microsoft.com/office/officeart/2005/8/layout/hierarchy2"/>
    <dgm:cxn modelId="{72731246-B577-44CB-9017-735A61A3370E}" type="presParOf" srcId="{48373F5F-5FC4-474C-8CDA-A3D4C621018B}" destId="{398B4DF0-CF8E-455E-86AE-ECEB6A554856}" srcOrd="3" destOrd="0" presId="urn:microsoft.com/office/officeart/2005/8/layout/hierarchy2"/>
    <dgm:cxn modelId="{EC8A38FD-D2DA-41C3-8823-3EB222BA8178}" type="presParOf" srcId="{398B4DF0-CF8E-455E-86AE-ECEB6A554856}" destId="{F508690E-C5CF-444A-89D5-B22D2411796E}" srcOrd="0" destOrd="0" presId="urn:microsoft.com/office/officeart/2005/8/layout/hierarchy2"/>
    <dgm:cxn modelId="{5A1EDA4E-189F-45F7-8F95-B848A723A830}" type="presParOf" srcId="{398B4DF0-CF8E-455E-86AE-ECEB6A554856}" destId="{6539832C-381B-4C4E-856F-C2FD55BCAA01}" srcOrd="1" destOrd="0" presId="urn:microsoft.com/office/officeart/2005/8/layout/hierarchy2"/>
    <dgm:cxn modelId="{57FAF840-FBC1-4911-AC9B-D1BF1FD1CB59}" type="presParOf" srcId="{48373F5F-5FC4-474C-8CDA-A3D4C621018B}" destId="{7947AEC5-8F73-4A8D-A988-4564A3F0D889}" srcOrd="4" destOrd="0" presId="urn:microsoft.com/office/officeart/2005/8/layout/hierarchy2"/>
    <dgm:cxn modelId="{B9C27324-7BAF-4025-A98F-7076256F0EA9}" type="presParOf" srcId="{7947AEC5-8F73-4A8D-A988-4564A3F0D889}" destId="{469818CB-EC7C-4D22-9A4E-72BAE8D83437}" srcOrd="0" destOrd="0" presId="urn:microsoft.com/office/officeart/2005/8/layout/hierarchy2"/>
    <dgm:cxn modelId="{0F13DEF5-87D6-45E5-B135-2E7338CD16D4}" type="presParOf" srcId="{48373F5F-5FC4-474C-8CDA-A3D4C621018B}" destId="{96F62D0A-8E4C-46BC-911B-776E2177DBA7}" srcOrd="5" destOrd="0" presId="urn:microsoft.com/office/officeart/2005/8/layout/hierarchy2"/>
    <dgm:cxn modelId="{BD09687A-7DCE-414C-9491-5A890F04FE38}" type="presParOf" srcId="{96F62D0A-8E4C-46BC-911B-776E2177DBA7}" destId="{D5B5289F-77E2-4E77-8667-0D7E5AC280BA}" srcOrd="0" destOrd="0" presId="urn:microsoft.com/office/officeart/2005/8/layout/hierarchy2"/>
    <dgm:cxn modelId="{B9AE07B4-F5FC-4AC9-8411-B39F3FD99ECB}" type="presParOf" srcId="{96F62D0A-8E4C-46BC-911B-776E2177DBA7}" destId="{60911198-745B-4798-ACA9-F8580E28359E}" srcOrd="1" destOrd="0" presId="urn:microsoft.com/office/officeart/2005/8/layout/hierarchy2"/>
  </dgm:cxnLst>
  <dgm:bg>
    <a:solidFill>
      <a:schemeClr val="accent3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230AB0-73F7-49B2-A0C4-CAF133FD791A}">
      <dsp:nvSpPr>
        <dsp:cNvPr id="0" name=""/>
        <dsp:cNvSpPr/>
      </dsp:nvSpPr>
      <dsp:spPr>
        <a:xfrm>
          <a:off x="2102" y="2187358"/>
          <a:ext cx="2004156" cy="100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  <a:latin typeface="+mj-lt"/>
            </a:rPr>
            <a:t>Právní skutečnosti při ukončení PP</a:t>
          </a:r>
          <a:endParaRPr lang="cs-CZ" sz="2000" kern="1200" dirty="0">
            <a:solidFill>
              <a:schemeClr val="tx1"/>
            </a:solidFill>
            <a:latin typeface="+mj-lt"/>
          </a:endParaRPr>
        </a:p>
      </dsp:txBody>
      <dsp:txXfrm>
        <a:off x="31452" y="2216708"/>
        <a:ext cx="1945456" cy="943378"/>
      </dsp:txXfrm>
    </dsp:sp>
    <dsp:sp modelId="{68F2E466-FED2-4956-BCE5-6EA6A1B4508E}">
      <dsp:nvSpPr>
        <dsp:cNvPr id="0" name=""/>
        <dsp:cNvSpPr/>
      </dsp:nvSpPr>
      <dsp:spPr>
        <a:xfrm rot="19457599">
          <a:off x="1913464" y="2381513"/>
          <a:ext cx="987250" cy="37573"/>
        </a:xfrm>
        <a:custGeom>
          <a:avLst/>
          <a:gdLst/>
          <a:ahLst/>
          <a:cxnLst/>
          <a:rect l="0" t="0" r="0" b="0"/>
          <a:pathLst>
            <a:path>
              <a:moveTo>
                <a:pt x="0" y="18786"/>
              </a:moveTo>
              <a:lnTo>
                <a:pt x="987250" y="18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2382409" y="2375618"/>
        <a:ext cx="49362" cy="49362"/>
      </dsp:txXfrm>
    </dsp:sp>
    <dsp:sp modelId="{378AEBFB-177A-4329-A3A8-80E23AFE630F}">
      <dsp:nvSpPr>
        <dsp:cNvPr id="0" name=""/>
        <dsp:cNvSpPr/>
      </dsp:nvSpPr>
      <dsp:spPr>
        <a:xfrm>
          <a:off x="2807921" y="1611163"/>
          <a:ext cx="2004156" cy="100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smtClean="0">
            <a:solidFill>
              <a:schemeClr val="tx1"/>
            </a:solidFill>
            <a:latin typeface="+mj-lt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>
              <a:solidFill>
                <a:schemeClr val="tx1"/>
              </a:solidFill>
              <a:latin typeface="+mj-lt"/>
            </a:rPr>
            <a:t>Právní úkony </a:t>
          </a:r>
          <a:br>
            <a:rPr lang="cs-CZ" sz="2000" kern="1200" smtClean="0">
              <a:solidFill>
                <a:schemeClr val="tx1"/>
              </a:solidFill>
              <a:latin typeface="+mj-lt"/>
            </a:rPr>
          </a:br>
          <a:endParaRPr lang="cs-CZ" sz="2000" kern="1200" dirty="0">
            <a:solidFill>
              <a:schemeClr val="tx1"/>
            </a:solidFill>
            <a:latin typeface="+mj-lt"/>
          </a:endParaRPr>
        </a:p>
      </dsp:txBody>
      <dsp:txXfrm>
        <a:off x="2837271" y="1640513"/>
        <a:ext cx="1945456" cy="943378"/>
      </dsp:txXfrm>
    </dsp:sp>
    <dsp:sp modelId="{5AFEC9D2-F023-4316-A1DD-805B9A0D93F4}">
      <dsp:nvSpPr>
        <dsp:cNvPr id="0" name=""/>
        <dsp:cNvSpPr/>
      </dsp:nvSpPr>
      <dsp:spPr>
        <a:xfrm rot="19457599">
          <a:off x="4719284" y="1805318"/>
          <a:ext cx="987250" cy="37573"/>
        </a:xfrm>
        <a:custGeom>
          <a:avLst/>
          <a:gdLst/>
          <a:ahLst/>
          <a:cxnLst/>
          <a:rect l="0" t="0" r="0" b="0"/>
          <a:pathLst>
            <a:path>
              <a:moveTo>
                <a:pt x="0" y="18786"/>
              </a:moveTo>
              <a:lnTo>
                <a:pt x="987250" y="18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5188228" y="1799423"/>
        <a:ext cx="49362" cy="49362"/>
      </dsp:txXfrm>
    </dsp:sp>
    <dsp:sp modelId="{19173012-EC35-46A1-81F7-F8E699D9716A}">
      <dsp:nvSpPr>
        <dsp:cNvPr id="0" name=""/>
        <dsp:cNvSpPr/>
      </dsp:nvSpPr>
      <dsp:spPr>
        <a:xfrm>
          <a:off x="5613741" y="1034968"/>
          <a:ext cx="2004156" cy="100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>
              <a:solidFill>
                <a:schemeClr val="tx1"/>
              </a:solidFill>
              <a:latin typeface="+mj-lt"/>
            </a:rPr>
            <a:t>Dvoustranné</a:t>
          </a:r>
          <a:endParaRPr lang="cs-CZ" sz="2000" kern="1200" dirty="0">
            <a:solidFill>
              <a:schemeClr val="tx1"/>
            </a:solidFill>
            <a:latin typeface="+mj-lt"/>
          </a:endParaRPr>
        </a:p>
      </dsp:txBody>
      <dsp:txXfrm>
        <a:off x="5643091" y="1064318"/>
        <a:ext cx="1945456" cy="943378"/>
      </dsp:txXfrm>
    </dsp:sp>
    <dsp:sp modelId="{80C914FD-512B-4E04-A1D5-F500336C3ACC}">
      <dsp:nvSpPr>
        <dsp:cNvPr id="0" name=""/>
        <dsp:cNvSpPr/>
      </dsp:nvSpPr>
      <dsp:spPr>
        <a:xfrm rot="2142401">
          <a:off x="4719284" y="2381513"/>
          <a:ext cx="987250" cy="37573"/>
        </a:xfrm>
        <a:custGeom>
          <a:avLst/>
          <a:gdLst/>
          <a:ahLst/>
          <a:cxnLst/>
          <a:rect l="0" t="0" r="0" b="0"/>
          <a:pathLst>
            <a:path>
              <a:moveTo>
                <a:pt x="0" y="18786"/>
              </a:moveTo>
              <a:lnTo>
                <a:pt x="987250" y="187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5188228" y="2375618"/>
        <a:ext cx="49362" cy="49362"/>
      </dsp:txXfrm>
    </dsp:sp>
    <dsp:sp modelId="{945C4579-EBE2-4453-9ABD-5516E8E517AC}">
      <dsp:nvSpPr>
        <dsp:cNvPr id="0" name=""/>
        <dsp:cNvSpPr/>
      </dsp:nvSpPr>
      <dsp:spPr>
        <a:xfrm>
          <a:off x="5613741" y="2187358"/>
          <a:ext cx="2004156" cy="100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>
              <a:solidFill>
                <a:schemeClr val="tx1"/>
              </a:solidFill>
              <a:latin typeface="+mj-lt"/>
            </a:rPr>
            <a:t>Jednostranné</a:t>
          </a:r>
          <a:endParaRPr lang="cs-CZ" sz="2000" kern="1200" dirty="0">
            <a:solidFill>
              <a:schemeClr val="tx1"/>
            </a:solidFill>
            <a:latin typeface="+mj-lt"/>
          </a:endParaRPr>
        </a:p>
      </dsp:txBody>
      <dsp:txXfrm>
        <a:off x="5643091" y="2216708"/>
        <a:ext cx="1945456" cy="943378"/>
      </dsp:txXfrm>
    </dsp:sp>
    <dsp:sp modelId="{8B84A572-D8FC-4859-884B-240067ECB823}">
      <dsp:nvSpPr>
        <dsp:cNvPr id="0" name=""/>
        <dsp:cNvSpPr/>
      </dsp:nvSpPr>
      <dsp:spPr>
        <a:xfrm rot="2117325">
          <a:off x="1914623" y="2957708"/>
          <a:ext cx="997399" cy="37573"/>
        </a:xfrm>
        <a:custGeom>
          <a:avLst/>
          <a:gdLst/>
          <a:ahLst/>
          <a:cxnLst/>
          <a:rect l="0" t="0" r="0" b="0"/>
          <a:pathLst>
            <a:path>
              <a:moveTo>
                <a:pt x="0" y="18786"/>
              </a:moveTo>
              <a:lnTo>
                <a:pt x="997399" y="187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2388388" y="2951560"/>
        <a:ext cx="49869" cy="49869"/>
      </dsp:txXfrm>
    </dsp:sp>
    <dsp:sp modelId="{91D14A25-8434-48C4-9BC4-4E50E96F1011}">
      <dsp:nvSpPr>
        <dsp:cNvPr id="0" name=""/>
        <dsp:cNvSpPr/>
      </dsp:nvSpPr>
      <dsp:spPr>
        <a:xfrm>
          <a:off x="2820387" y="2763553"/>
          <a:ext cx="2004156" cy="10020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smtClean="0">
              <a:solidFill>
                <a:schemeClr val="tx1"/>
              </a:solidFill>
              <a:latin typeface="+mj-lt"/>
            </a:rPr>
            <a:t>Události</a:t>
          </a:r>
          <a:endParaRPr lang="cs-CZ" sz="2000" kern="1200" dirty="0">
            <a:solidFill>
              <a:schemeClr val="tx1"/>
            </a:solidFill>
            <a:latin typeface="+mj-lt"/>
          </a:endParaRPr>
        </a:p>
      </dsp:txBody>
      <dsp:txXfrm>
        <a:off x="2849737" y="2792903"/>
        <a:ext cx="1945456" cy="9433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2CE4C-D9B6-4799-9AC3-7B4873FD259D}">
      <dsp:nvSpPr>
        <dsp:cNvPr id="0" name=""/>
        <dsp:cNvSpPr/>
      </dsp:nvSpPr>
      <dsp:spPr>
        <a:xfrm>
          <a:off x="2555" y="1407170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Právní úkony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31901" y="1436516"/>
        <a:ext cx="1945225" cy="943266"/>
      </dsp:txXfrm>
    </dsp:sp>
    <dsp:sp modelId="{6A7D974A-9D74-4BC1-9E9E-BCECAC5E9063}">
      <dsp:nvSpPr>
        <dsp:cNvPr id="0" name=""/>
        <dsp:cNvSpPr/>
      </dsp:nvSpPr>
      <dsp:spPr>
        <a:xfrm rot="18289469">
          <a:off x="1705438" y="1313873"/>
          <a:ext cx="1403636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403636" y="18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2372166" y="1296932"/>
        <a:ext cx="70181" cy="70181"/>
      </dsp:txXfrm>
    </dsp:sp>
    <dsp:sp modelId="{6580F75E-4068-4CA4-BFAE-C2CCEC4EF010}">
      <dsp:nvSpPr>
        <dsp:cNvPr id="0" name=""/>
        <dsp:cNvSpPr/>
      </dsp:nvSpPr>
      <dsp:spPr>
        <a:xfrm>
          <a:off x="2808041" y="254917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Dvoustranné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2837387" y="284263"/>
        <a:ext cx="1945225" cy="943266"/>
      </dsp:txXfrm>
    </dsp:sp>
    <dsp:sp modelId="{49730CE2-21B1-4524-B495-9AC1EAD706B4}">
      <dsp:nvSpPr>
        <dsp:cNvPr id="0" name=""/>
        <dsp:cNvSpPr/>
      </dsp:nvSpPr>
      <dsp:spPr>
        <a:xfrm>
          <a:off x="4811958" y="737747"/>
          <a:ext cx="801567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801567" y="181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5192703" y="735857"/>
        <a:ext cx="40078" cy="40078"/>
      </dsp:txXfrm>
    </dsp:sp>
    <dsp:sp modelId="{8A247754-0397-448F-B8C6-66818EDBB34D}">
      <dsp:nvSpPr>
        <dsp:cNvPr id="0" name=""/>
        <dsp:cNvSpPr/>
      </dsp:nvSpPr>
      <dsp:spPr>
        <a:xfrm>
          <a:off x="5613526" y="254917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Dohoda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5642872" y="284263"/>
        <a:ext cx="1945225" cy="943266"/>
      </dsp:txXfrm>
    </dsp:sp>
    <dsp:sp modelId="{16CD850A-825A-46FE-B90E-ECC3F4003975}">
      <dsp:nvSpPr>
        <dsp:cNvPr id="0" name=""/>
        <dsp:cNvSpPr/>
      </dsp:nvSpPr>
      <dsp:spPr>
        <a:xfrm rot="3310531">
          <a:off x="1705438" y="2466126"/>
          <a:ext cx="1403636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403636" y="181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2372166" y="2449185"/>
        <a:ext cx="70181" cy="70181"/>
      </dsp:txXfrm>
    </dsp:sp>
    <dsp:sp modelId="{893AF7B6-6669-4E9D-8495-CE27AF1C8B40}">
      <dsp:nvSpPr>
        <dsp:cNvPr id="0" name=""/>
        <dsp:cNvSpPr/>
      </dsp:nvSpPr>
      <dsp:spPr>
        <a:xfrm>
          <a:off x="2808041" y="2559422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Jednostranné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2837387" y="2588768"/>
        <a:ext cx="1945225" cy="943266"/>
      </dsp:txXfrm>
    </dsp:sp>
    <dsp:sp modelId="{57A3435D-D624-4804-913D-8FAB56653A28}">
      <dsp:nvSpPr>
        <dsp:cNvPr id="0" name=""/>
        <dsp:cNvSpPr/>
      </dsp:nvSpPr>
      <dsp:spPr>
        <a:xfrm rot="18289469">
          <a:off x="4510924" y="2466126"/>
          <a:ext cx="1403636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403636" y="181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5177651" y="2449185"/>
        <a:ext cx="70181" cy="70181"/>
      </dsp:txXfrm>
    </dsp:sp>
    <dsp:sp modelId="{0E5FEB5E-DEB4-4CCF-8550-DE3DB8868E49}">
      <dsp:nvSpPr>
        <dsp:cNvPr id="0" name=""/>
        <dsp:cNvSpPr/>
      </dsp:nvSpPr>
      <dsp:spPr>
        <a:xfrm>
          <a:off x="5613526" y="1407170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Výpověď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5642872" y="1436516"/>
        <a:ext cx="1945225" cy="943266"/>
      </dsp:txXfrm>
    </dsp:sp>
    <dsp:sp modelId="{90922CD2-7D08-48B8-A386-F46D4B0DF1F8}">
      <dsp:nvSpPr>
        <dsp:cNvPr id="0" name=""/>
        <dsp:cNvSpPr/>
      </dsp:nvSpPr>
      <dsp:spPr>
        <a:xfrm>
          <a:off x="4811958" y="3042252"/>
          <a:ext cx="801567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801567" y="181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5192703" y="3040363"/>
        <a:ext cx="40078" cy="40078"/>
      </dsp:txXfrm>
    </dsp:sp>
    <dsp:sp modelId="{D0092597-C2C5-42FB-896A-C6167FF75946}">
      <dsp:nvSpPr>
        <dsp:cNvPr id="0" name=""/>
        <dsp:cNvSpPr/>
      </dsp:nvSpPr>
      <dsp:spPr>
        <a:xfrm>
          <a:off x="5613526" y="2559422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Okamžité zrušení PP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5642872" y="2588768"/>
        <a:ext cx="1945225" cy="943266"/>
      </dsp:txXfrm>
    </dsp:sp>
    <dsp:sp modelId="{86B2B0C2-5ADB-4E50-BF09-42151FC98496}">
      <dsp:nvSpPr>
        <dsp:cNvPr id="0" name=""/>
        <dsp:cNvSpPr/>
      </dsp:nvSpPr>
      <dsp:spPr>
        <a:xfrm rot="3310531">
          <a:off x="4510924" y="3618379"/>
          <a:ext cx="1403636" cy="36298"/>
        </a:xfrm>
        <a:custGeom>
          <a:avLst/>
          <a:gdLst/>
          <a:ahLst/>
          <a:cxnLst/>
          <a:rect l="0" t="0" r="0" b="0"/>
          <a:pathLst>
            <a:path>
              <a:moveTo>
                <a:pt x="0" y="18149"/>
              </a:moveTo>
              <a:lnTo>
                <a:pt x="1403636" y="1814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tx1"/>
            </a:solidFill>
            <a:latin typeface="+mj-lt"/>
          </a:endParaRPr>
        </a:p>
      </dsp:txBody>
      <dsp:txXfrm>
        <a:off x="5177651" y="3601437"/>
        <a:ext cx="70181" cy="70181"/>
      </dsp:txXfrm>
    </dsp:sp>
    <dsp:sp modelId="{34353ED1-2ACA-47C5-A280-C5DA052CAAD0}">
      <dsp:nvSpPr>
        <dsp:cNvPr id="0" name=""/>
        <dsp:cNvSpPr/>
      </dsp:nvSpPr>
      <dsp:spPr>
        <a:xfrm>
          <a:off x="5613526" y="3711675"/>
          <a:ext cx="2003917" cy="1001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600" kern="1200" smtClean="0">
              <a:solidFill>
                <a:schemeClr val="tx1"/>
              </a:solidFill>
              <a:latin typeface="+mj-lt"/>
            </a:rPr>
            <a:t>Zrušení PP ve zkušební době</a:t>
          </a:r>
          <a:endParaRPr lang="cs-CZ" sz="2600" kern="1200" dirty="0">
            <a:solidFill>
              <a:schemeClr val="tx1"/>
            </a:solidFill>
            <a:latin typeface="+mj-lt"/>
          </a:endParaRPr>
        </a:p>
      </dsp:txBody>
      <dsp:txXfrm>
        <a:off x="5642872" y="3741021"/>
        <a:ext cx="1945225" cy="9432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F37D0-E24E-48E1-AF35-3F4BA6059FDD}">
      <dsp:nvSpPr>
        <dsp:cNvPr id="0" name=""/>
        <dsp:cNvSpPr/>
      </dsp:nvSpPr>
      <dsp:spPr>
        <a:xfrm>
          <a:off x="0" y="1086410"/>
          <a:ext cx="1870710" cy="1870741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u="sng" kern="1200" dirty="0" smtClean="0">
              <a:latin typeface="+mj-lt"/>
            </a:rPr>
            <a:t>Důvody zaměstnance</a:t>
          </a:r>
          <a:r>
            <a:rPr lang="cs-CZ" sz="1500" b="1" kern="1200" dirty="0" smtClean="0">
              <a:latin typeface="+mj-lt"/>
            </a:rPr>
            <a:t> jakéhokoliv důvodu i bez udání důvodu</a:t>
          </a:r>
          <a:endParaRPr lang="cs-CZ" sz="1500" b="1" kern="1200" dirty="0">
            <a:latin typeface="+mj-lt"/>
          </a:endParaRPr>
        </a:p>
      </dsp:txBody>
      <dsp:txXfrm>
        <a:off x="273959" y="1360374"/>
        <a:ext cx="1322792" cy="1322813"/>
      </dsp:txXfrm>
    </dsp:sp>
    <dsp:sp modelId="{7B933369-4AA4-42F4-956A-CB14FA8CF15A}">
      <dsp:nvSpPr>
        <dsp:cNvPr id="0" name=""/>
        <dsp:cNvSpPr/>
      </dsp:nvSpPr>
      <dsp:spPr>
        <a:xfrm>
          <a:off x="957833" y="2462920"/>
          <a:ext cx="1870710" cy="1870741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u="sng" kern="1200" dirty="0" smtClean="0">
              <a:latin typeface="+mj-lt"/>
            </a:rPr>
            <a:t>Důvody zaměstnavatele</a:t>
          </a:r>
          <a:endParaRPr lang="cs-CZ" sz="1400" b="1" kern="1200" dirty="0">
            <a:latin typeface="+mj-lt"/>
          </a:endParaRPr>
        </a:p>
      </dsp:txBody>
      <dsp:txXfrm>
        <a:off x="1231792" y="2736884"/>
        <a:ext cx="1322792" cy="1322813"/>
      </dsp:txXfrm>
    </dsp:sp>
    <dsp:sp modelId="{4A637417-A6B6-414A-86CE-CFE3A80BDF0D}">
      <dsp:nvSpPr>
        <dsp:cNvPr id="0" name=""/>
        <dsp:cNvSpPr/>
      </dsp:nvSpPr>
      <dsp:spPr>
        <a:xfrm>
          <a:off x="1916429" y="1086410"/>
          <a:ext cx="1870710" cy="1870741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latin typeface="+mj-lt"/>
            </a:rPr>
            <a:t>1. zánikem, přemístěním, reorganizací</a:t>
          </a:r>
          <a:endParaRPr lang="cs-CZ" sz="1500" b="1" kern="1200" dirty="0">
            <a:latin typeface="+mj-lt"/>
          </a:endParaRPr>
        </a:p>
      </dsp:txBody>
      <dsp:txXfrm>
        <a:off x="2190388" y="1360374"/>
        <a:ext cx="1322792" cy="1322813"/>
      </dsp:txXfrm>
    </dsp:sp>
    <dsp:sp modelId="{B203D047-855F-470E-B5CB-FB38D0E05ED4}">
      <dsp:nvSpPr>
        <dsp:cNvPr id="0" name=""/>
        <dsp:cNvSpPr/>
      </dsp:nvSpPr>
      <dsp:spPr>
        <a:xfrm>
          <a:off x="2874263" y="2462920"/>
          <a:ext cx="1870710" cy="1870741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latin typeface="+mj-lt"/>
            </a:rPr>
            <a:t>2. pro nadbytečnost zaměstnance</a:t>
          </a:r>
          <a:endParaRPr lang="cs-CZ" sz="1500" b="1" kern="1200" dirty="0">
            <a:latin typeface="+mj-lt"/>
          </a:endParaRPr>
        </a:p>
      </dsp:txBody>
      <dsp:txXfrm>
        <a:off x="3148222" y="2736884"/>
        <a:ext cx="1322792" cy="1322813"/>
      </dsp:txXfrm>
    </dsp:sp>
    <dsp:sp modelId="{7F24D656-BD6B-4950-A8AF-03C5B06A00F2}">
      <dsp:nvSpPr>
        <dsp:cNvPr id="0" name=""/>
        <dsp:cNvSpPr/>
      </dsp:nvSpPr>
      <dsp:spPr>
        <a:xfrm>
          <a:off x="3832859" y="1086410"/>
          <a:ext cx="1870710" cy="1870741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latin typeface="+mj-lt"/>
            </a:rPr>
            <a:t>3. při ztrátě jeho zdravotní způsobilosti</a:t>
          </a:r>
          <a:endParaRPr lang="cs-CZ" sz="1500" b="1" kern="1200" dirty="0">
            <a:latin typeface="+mj-lt"/>
          </a:endParaRPr>
        </a:p>
      </dsp:txBody>
      <dsp:txXfrm>
        <a:off x="4106818" y="1360374"/>
        <a:ext cx="1322792" cy="1322813"/>
      </dsp:txXfrm>
    </dsp:sp>
    <dsp:sp modelId="{18361631-978B-42FE-85CE-E432376313E1}">
      <dsp:nvSpPr>
        <dsp:cNvPr id="0" name=""/>
        <dsp:cNvSpPr/>
      </dsp:nvSpPr>
      <dsp:spPr>
        <a:xfrm>
          <a:off x="4790693" y="2462920"/>
          <a:ext cx="1870710" cy="1870741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latin typeface="+mj-lt"/>
            </a:rPr>
            <a:t>4. pro neuspokojivé pracovní výsledky  (byl posledních 12 měsíců vyzván k jejich odstranění)</a:t>
          </a:r>
          <a:endParaRPr lang="cs-CZ" sz="1500" b="1" kern="1200" dirty="0">
            <a:latin typeface="+mj-lt"/>
          </a:endParaRPr>
        </a:p>
      </dsp:txBody>
      <dsp:txXfrm>
        <a:off x="5064652" y="2736884"/>
        <a:ext cx="1322792" cy="1322813"/>
      </dsp:txXfrm>
    </dsp:sp>
    <dsp:sp modelId="{FB4CD8B7-61A2-44F6-A144-4611299F8551}">
      <dsp:nvSpPr>
        <dsp:cNvPr id="0" name=""/>
        <dsp:cNvSpPr/>
      </dsp:nvSpPr>
      <dsp:spPr>
        <a:xfrm>
          <a:off x="5749289" y="1086410"/>
          <a:ext cx="1870710" cy="1870741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>
              <a:latin typeface="+mj-lt"/>
            </a:rPr>
            <a:t>5. zaměstnanec pozbyl právní způsobilost  (přišel o ŘP, povolení, licenci..) </a:t>
          </a:r>
          <a:endParaRPr lang="cs-CZ" sz="1500" b="1" kern="1200" dirty="0">
            <a:latin typeface="+mj-lt"/>
          </a:endParaRPr>
        </a:p>
      </dsp:txBody>
      <dsp:txXfrm>
        <a:off x="6023248" y="1360374"/>
        <a:ext cx="1322792" cy="13228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Propojené kruhy"/>
  <dgm:desc val="Používejte k zobrazení překrývajících se nebo propojených myšlenek nebo konceptů. Prvních sedm řádků textu úrovně 1 odpovídá kruhu. Nepoužitý text se nezobrazuje, zůstává však k dispozici, pokud rozložení přepnete.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608867"/>
              </p:ext>
            </p:extLst>
          </p:nvPr>
        </p:nvGraphicFramePr>
        <p:xfrm>
          <a:off x="1331640" y="1844824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VY_32_INOVACE_1217 Pracovní právo – Ukončení pracovního poměru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3.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29.11.2013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 s důvody a způsoby ukončení pracovního poměru.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</a:t>
                      </a:r>
                      <a:r>
                        <a:rPr lang="cs-CZ" sz="1600" smtClean="0"/>
                        <a:t>samostudium.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80728"/>
            <a:ext cx="7609656" cy="4844008"/>
          </a:xfrm>
          <a:solidFill>
            <a:schemeClr val="accent3"/>
          </a:solidFill>
        </p:spPr>
        <p:txBody>
          <a:bodyPr>
            <a:normAutofit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Důvody </a:t>
            </a: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zaměstnavatele k okamžitému zrušení PP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Pokud byl zaměstnanec odsouzen za úmyslný trestný čin nepodmíněně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 dobu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delší než 1 rok, nebo spáchal při plnění pracovních úkolů trestný čin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byl odsouzen nepodmíněně na dobu nejméně 6 měsíců.</a:t>
            </a:r>
          </a:p>
          <a:p>
            <a:pPr marL="82296" indent="0">
              <a:lnSpc>
                <a:spcPct val="150000"/>
              </a:lnSpc>
              <a:buNone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Pokud zaměstnanec porušil pracovní kázeň zvlášť hrubým způsobem.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27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620000" cy="957436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7620000" cy="4800600"/>
          </a:xfrm>
          <a:solidFill>
            <a:schemeClr val="accent3"/>
          </a:solidFill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Důvody </a:t>
            </a: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zaměstnance k </a:t>
            </a: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okamžitému zrušení PP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buNone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cs-CZ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Pokud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 nevyplatil zaměstnanci mzdu nebo náhradu mzdy do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dnů po uplynutí její splatnosti.</a:t>
            </a:r>
          </a:p>
          <a:p>
            <a:pPr marL="82296" indent="0">
              <a:buNone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Pokud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zaměstnanci změnil zdravotní stav a podle lékařského posudku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nemůže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dále konat práci, která závažně ohrožuje jeho zdraví a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jej nepřevedl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do15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dnů na jinou práci. </a:t>
            </a:r>
          </a:p>
          <a:p>
            <a:pPr marL="82296" indent="0">
              <a:buNone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Zaměstnanec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 nárok na náhradu mzdy ve výši průměrného výdělku za dvouměsíční výpovědní dobu.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178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7620000" cy="4800600"/>
          </a:xfrm>
          <a:solidFill>
            <a:schemeClr val="accent3"/>
          </a:solidFill>
        </p:spPr>
        <p:txBody>
          <a:bodyPr/>
          <a:lstStyle/>
          <a:p>
            <a:pPr marL="82296" indent="0">
              <a:buNone/>
            </a:pP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Zrušení pracovního poměru ve zkušební době</a:t>
            </a:r>
          </a:p>
          <a:p>
            <a:pPr marL="82296" indent="0">
              <a:buNone/>
            </a:pPr>
            <a:endParaRPr lang="cs-CZ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uskutečnit zaměstnanec i zaměstnavatel, písemně z jakéhokoli důvodu nebo bez udání důvodu</a:t>
            </a:r>
          </a:p>
          <a:p>
            <a:pPr marL="114300" indent="0">
              <a:buNone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oznámení se doručuje druhé straně alespoň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dny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před skončením pracovního poměru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2191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34082"/>
          </a:xfrm>
        </p:spPr>
        <p:txBody>
          <a:bodyPr>
            <a:normAutofit fontScale="90000"/>
          </a:bodyPr>
          <a:lstStyle/>
          <a:p>
            <a: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</a:t>
            </a:r>
            <a:r>
              <a:rPr lang="cs-CZ" sz="31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pracovního poměru</a:t>
            </a:r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/>
            </a:r>
            <a:b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</a:br>
            <a:endParaRPr lang="cs-CZ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3063434"/>
              </p:ext>
            </p:extLst>
          </p:nvPr>
        </p:nvGraphicFramePr>
        <p:xfrm>
          <a:off x="395536" y="980728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296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7620000" cy="4800600"/>
          </a:xfrm>
          <a:solidFill>
            <a:schemeClr val="accent3"/>
          </a:solidFill>
        </p:spPr>
        <p:txBody>
          <a:bodyPr/>
          <a:lstStyle/>
          <a:p>
            <a:pPr marL="105156" indent="0">
              <a:buNone/>
            </a:pP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 poměr sjednaný na dobu </a:t>
            </a: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určitou</a:t>
            </a:r>
          </a:p>
          <a:p>
            <a:pPr marL="105156" indent="0">
              <a:buNone/>
            </a:pPr>
            <a:endParaRPr lang="cs-CZ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5156" indent="0">
              <a:buNone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je-li pracovní smlouva uzavřena na dobu určitou, je povinen zaměstnavatel upozornit zaměstnance alespoň 3 dny předem o zániku pracovního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poměru</a:t>
            </a:r>
          </a:p>
          <a:p>
            <a:pPr marL="114300" indent="0">
              <a:buNone/>
            </a:pPr>
            <a:endParaRPr lang="cs-CZ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pokračuje-li zaměstnanec po uplynutí sjednané doby dále v práci s vědomím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zaměstnavatele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jeho pracovní poměr se mění na dobu neurčitou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43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>
            <a:normAutofit/>
          </a:bodyPr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7620000" cy="4800600"/>
          </a:xfrm>
          <a:solidFill>
            <a:schemeClr val="accent3"/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Odstupné</a:t>
            </a:r>
          </a:p>
          <a:p>
            <a:pPr marL="82296" indent="0">
              <a:buNone/>
            </a:pPr>
            <a:endParaRPr lang="cs-C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zaměstnavatel povinen vyplatit zaměstnanci ve výši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násobku </a:t>
            </a:r>
            <a:b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(dle ZP) průměrného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měsíčního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výdělku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zaměstnanci,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kterým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rozvazuje pracovní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poměr (z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organizačních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důvodů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nebo pro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nadbytečnost):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cs-CZ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výpovědí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dohodou   z organizačních důvodů, nebo pro nadbytečnost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LIVA\AppData\Local\Microsoft\Windows\Temporary Internet Files\Content.IE5\LM52MSWS\MM900309712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40768"/>
            <a:ext cx="81534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53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Zopakujte si: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68760"/>
            <a:ext cx="7609656" cy="5132040"/>
          </a:xfrm>
          <a:solidFill>
            <a:schemeClr val="accent3"/>
          </a:solidFill>
        </p:spPr>
        <p:txBody>
          <a:bodyPr/>
          <a:lstStyle/>
          <a:p>
            <a:pPr marL="114300" indent="0">
              <a:buNone/>
            </a:pPr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Jak a z jakých důvodů může skončit pracovní poměr?</a:t>
            </a:r>
          </a:p>
          <a:p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Kdy má zaměstnanec nárok na odstupné?</a:t>
            </a:r>
          </a:p>
          <a:p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Nalezněte v Zákoníku práce, jak je to s násobky odstupného.</a:t>
            </a:r>
          </a:p>
          <a:p>
            <a:endParaRPr lang="cs-CZ" dirty="0">
              <a:latin typeface="+mj-lt"/>
            </a:endParaRPr>
          </a:p>
          <a:p>
            <a:r>
              <a:rPr lang="cs-CZ" dirty="0" smtClean="0">
                <a:latin typeface="+mj-lt"/>
              </a:rPr>
              <a:t>Kdy skončí pracovní poměr zaměstnance, který dal</a:t>
            </a:r>
            <a:br>
              <a:rPr lang="cs-CZ" dirty="0" smtClean="0">
                <a:latin typeface="+mj-lt"/>
              </a:rPr>
            </a:br>
            <a:r>
              <a:rPr lang="cs-CZ" dirty="0" smtClean="0">
                <a:latin typeface="+mj-lt"/>
              </a:rPr>
              <a:t>k 5. 9. 2013 výpověď?</a:t>
            </a:r>
            <a:endParaRPr lang="cs-CZ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091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206099"/>
              </p:ext>
            </p:extLst>
          </p:nvPr>
        </p:nvGraphicFramePr>
        <p:xfrm>
          <a:off x="457200" y="16002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r>
                        <a:rPr lang="cs-CZ" baseline="0" dirty="0" smtClean="0"/>
                        <a:t>Společenské vědy v kostce pro střední školy-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194585"/>
              </p:ext>
            </p:extLst>
          </p:nvPr>
        </p:nvGraphicFramePr>
        <p:xfrm>
          <a:off x="467544" y="3212976"/>
          <a:ext cx="7560840" cy="731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043608" y="1628800"/>
            <a:ext cx="6768752" cy="1692771"/>
          </a:xfrm>
          <a:prstGeom prst="rect">
            <a:avLst/>
          </a:prstGeom>
          <a:solidFill>
            <a:schemeClr val="accent3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dirty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Pracovní </a:t>
            </a:r>
            <a:r>
              <a:rPr lang="cs-CZ" sz="3200" dirty="0" smtClean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právo</a:t>
            </a:r>
          </a:p>
          <a:p>
            <a:pPr algn="ctr"/>
            <a:endParaRPr lang="cs-CZ" sz="3200" dirty="0" smtClean="0">
              <a:solidFill>
                <a:schemeClr val="tx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  <a:p>
            <a:pPr algn="ctr"/>
            <a:r>
              <a:rPr lang="cs-CZ" sz="4000" b="1" dirty="0" smtClean="0">
                <a:ln/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Ukončení pracovního poměru</a:t>
            </a:r>
            <a:endParaRPr lang="cs-CZ" sz="4000" b="1" dirty="0">
              <a:ln/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7624" y="3789040"/>
            <a:ext cx="630653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>
            <a:normAutofit/>
          </a:bodyPr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865583"/>
              </p:ext>
            </p:extLst>
          </p:nvPr>
        </p:nvGraphicFramePr>
        <p:xfrm>
          <a:off x="467544" y="980728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655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498080" cy="648072"/>
          </a:xfrm>
        </p:spPr>
        <p:txBody>
          <a:bodyPr>
            <a:normAutofit fontScale="90000"/>
          </a:bodyPr>
          <a:lstStyle/>
          <a:p>
            <a: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</a:t>
            </a:r>
            <a:r>
              <a:rPr lang="cs-CZ" sz="31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pracovního poměru</a:t>
            </a:r>
            <a:r>
              <a:rPr lang="cs-CZ" dirty="0">
                <a:effectLst/>
              </a:rPr>
              <a:t/>
            </a:r>
            <a:br>
              <a:rPr lang="cs-CZ" dirty="0">
                <a:effectLst/>
              </a:rPr>
            </a:br>
            <a:endParaRPr lang="cs-CZ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3647686"/>
              </p:ext>
            </p:extLst>
          </p:nvPr>
        </p:nvGraphicFramePr>
        <p:xfrm>
          <a:off x="395536" y="908720"/>
          <a:ext cx="76200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77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r>
              <a:rPr lang="cs-CZ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</a:t>
            </a:r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pracovního </a:t>
            </a:r>
            <a:r>
              <a:rPr lang="cs-CZ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poměru oboustranně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7620000" cy="4800600"/>
          </a:xfrm>
          <a:solidFill>
            <a:schemeClr val="accent3"/>
          </a:solidFill>
        </p:spPr>
        <p:txBody>
          <a:bodyPr/>
          <a:lstStyle/>
          <a:p>
            <a:pPr marL="82296" indent="0">
              <a:lnSpc>
                <a:spcPct val="120000"/>
              </a:lnSpc>
              <a:buNone/>
            </a:pPr>
            <a:r>
              <a:rPr lang="cs-CZ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Dohoda o </a:t>
            </a: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</a:t>
            </a:r>
            <a:r>
              <a:rPr lang="cs-CZ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pracovního </a:t>
            </a: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poměru</a:t>
            </a:r>
            <a:endPara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pracovní poměr končí dohodnutým dnem, souhlasí-li s tím oba účastníci (zaměstnanec, zaměstnavatel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14300" lvl="0" indent="0">
              <a:lnSpc>
                <a:spcPct val="120000"/>
              </a:lnSpc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dohoda se uzavírá písemně (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jestliže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to zaměstnanec požádá, musí být uveden důvod)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870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</a:t>
            </a:r>
            <a:r>
              <a:rPr lang="cs-CZ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poměru jednostranně</a:t>
            </a:r>
            <a:endParaRPr lang="cs-CZ" sz="2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4771537"/>
              </p:ext>
            </p:extLst>
          </p:nvPr>
        </p:nvGraphicFramePr>
        <p:xfrm>
          <a:off x="457200" y="980728"/>
          <a:ext cx="7620000" cy="542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207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 jednostranně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80728"/>
            <a:ext cx="7620000" cy="4800600"/>
          </a:xfrm>
          <a:solidFill>
            <a:schemeClr val="accent3"/>
          </a:solidFill>
        </p:spPr>
        <p:txBody>
          <a:bodyPr/>
          <a:lstStyle/>
          <a:p>
            <a:pPr marL="82296" indent="0">
              <a:lnSpc>
                <a:spcPct val="120000"/>
              </a:lnSpc>
              <a:buNone/>
            </a:pP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Výpověď</a:t>
            </a:r>
          </a:p>
          <a:p>
            <a:pPr marL="82296" indent="0">
              <a:lnSpc>
                <a:spcPct val="120000"/>
              </a:lnSpc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musí být písemná a doručena druhému účastníkovi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jinak je neplatná)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pracovní poměr končí uplynutím výpovědní doby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výpovědní doba začíná prvním kalendářním dnem následujícího měsíce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výpovědní doba činí 2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měsíce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výpověď může dát zaměstnanec i zaměstnavatel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80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7620000" cy="4800600"/>
          </a:xfrm>
          <a:solidFill>
            <a:schemeClr val="accent3"/>
          </a:solidFill>
        </p:spPr>
        <p:txBody>
          <a:bodyPr/>
          <a:lstStyle/>
          <a:p>
            <a:pPr marL="114300" lvl="0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buNone/>
            </a:pP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zaměstnancům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tzv. ochranné době nemůže být dána výpověď             </a:t>
            </a:r>
          </a:p>
          <a:p>
            <a:pPr marL="82296" lvl="0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těhotenství</a:t>
            </a:r>
          </a:p>
          <a:p>
            <a:pPr marL="82296" lvl="0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mateřství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nemoc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502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Ukončení pracovního poměru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7620000" cy="4800600"/>
          </a:xfrm>
          <a:solidFill>
            <a:schemeClr val="accent3"/>
          </a:solidFill>
        </p:spPr>
        <p:txBody>
          <a:bodyPr/>
          <a:lstStyle/>
          <a:p>
            <a:pPr marL="82296" indent="0">
              <a:buNone/>
            </a:pPr>
            <a:r>
              <a:rPr lang="cs-CZ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Okamžité zrušení pracovního </a:t>
            </a:r>
            <a:r>
              <a:rPr lang="cs-CZ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poměru</a:t>
            </a:r>
          </a:p>
          <a:p>
            <a:pPr marL="82296" indent="0">
              <a:buNone/>
            </a:pPr>
            <a:endParaRPr lang="cs-CZ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musí mít písemnou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 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být řádně odůvodněné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doručené druhému účastníkovi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dát zaměstnanec i zaměstnavatel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35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usedství">
  <a:themeElements>
    <a:clrScheme name="Sousedství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Vlastní 2">
      <a:majorFont>
        <a:latin typeface="Times New Roman"/>
        <a:ea typeface=""/>
        <a:cs typeface=""/>
      </a:majorFont>
      <a:minorFont>
        <a:latin typeface="Tw Cen MT"/>
        <a:ea typeface=""/>
        <a:cs typeface=""/>
      </a:minorFont>
    </a:fontScheme>
    <a:fmtScheme name="Sousedství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822</TotalTime>
  <Words>485</Words>
  <Application>Microsoft Office PowerPoint</Application>
  <PresentationFormat>Předvádění na obrazovce (4:3)</PresentationFormat>
  <Paragraphs>131</Paragraphs>
  <Slides>17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Sousedství</vt:lpstr>
      <vt:lpstr>Prezentace aplikace PowerPoint</vt:lpstr>
      <vt:lpstr>Prezentace aplikace PowerPoint</vt:lpstr>
      <vt:lpstr>Ukončení pracovního poměru</vt:lpstr>
      <vt:lpstr>  Ukončení pracovního poměru </vt:lpstr>
      <vt:lpstr>  Ukončení pracovního poměru oboustranně </vt:lpstr>
      <vt:lpstr>Ukončení pracovního poměru jednostranně</vt:lpstr>
      <vt:lpstr>Ukončení pracovního poměru jednostranně</vt:lpstr>
      <vt:lpstr>Ukončení pracovního poměru</vt:lpstr>
      <vt:lpstr>Ukončení pracovního poměru</vt:lpstr>
      <vt:lpstr>Ukončení pracovního poměru</vt:lpstr>
      <vt:lpstr>Ukončení pracovního poměru</vt:lpstr>
      <vt:lpstr>Ukončení pracovního poměru</vt:lpstr>
      <vt:lpstr>  Ukončení pracovního poměru </vt:lpstr>
      <vt:lpstr>Ukončení pracovního poměru</vt:lpstr>
      <vt:lpstr>Ukončení pracovního poměru</vt:lpstr>
      <vt:lpstr>Zopakujte si: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116</cp:revision>
  <cp:lastPrinted>2013-02-24T00:24:51Z</cp:lastPrinted>
  <dcterms:created xsi:type="dcterms:W3CDTF">2013-02-23T19:35:03Z</dcterms:created>
  <dcterms:modified xsi:type="dcterms:W3CDTF">2014-10-28T10:13:18Z</dcterms:modified>
</cp:coreProperties>
</file>