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7" r:id="rId8"/>
    <p:sldId id="268" r:id="rId9"/>
    <p:sldId id="263" r:id="rId10"/>
    <p:sldId id="261" r:id="rId11"/>
    <p:sldId id="264" r:id="rId12"/>
    <p:sldId id="262" r:id="rId13"/>
    <p:sldId id="265" r:id="rId14"/>
    <p:sldId id="26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9" r:id="rId24"/>
    <p:sldId id="280" r:id="rId25"/>
    <p:sldId id="278" r:id="rId26"/>
    <p:sldId id="281" r:id="rId2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Styl Světlá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image" Target="../media/image7.WMF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://cs.wikipedia.org/w/index.php?title=Mana%C5%BEersk%C3%A1_revoluce&amp;action=edit&amp;redlink=1" TargetMode="Externa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hyperlink" Target="http://cs.wikipedia.org/w/index.php?title=Koncepce_dokonal%C3%A9ho_podniku&amp;action=edit&amp;redlink=1" TargetMode="Externa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/index.php?title=Akio_Morita&amp;action=edit&amp;redlink=1" TargetMode="External"/><Relationship Id="rId1" Type="http://schemas.openxmlformats.org/officeDocument/2006/relationships/hyperlink" Target="http://cs.wikipedia.org/w/index.php?title=Zam%C4%9Bstnaneck%C3%A1_akcie&amp;action=edit&amp;redlink=1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image" Target="../media/image7.WMF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://cs.wikipedia.org/w/index.php?title=Mana%C5%BEersk%C3%A1_revoluce&amp;action=edit&amp;redlink=1" TargetMode="External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hyperlink" Target="http://cs.wikipedia.org/w/index.php?title=Koncepce_dokonal%C3%A9ho_podniku&amp;action=edit&amp;redlink=1" TargetMode="Externa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/index.php?title=Akio_Morita&amp;action=edit&amp;redlink=1" TargetMode="External"/><Relationship Id="rId1" Type="http://schemas.openxmlformats.org/officeDocument/2006/relationships/hyperlink" Target="http://cs.wikipedia.org/w/index.php?title=Zam%C4%9Bstnaneck%C3%A1_akcie&amp;action=edit&amp;redlink=1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4CC4D6-B593-4EF9-9AAF-C2F477704F25}" type="doc">
      <dgm:prSet loTypeId="urn:microsoft.com/office/officeart/2005/8/layout/v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94B8E18-55F3-46BE-9CE4-1B84B46693F1}">
      <dgm:prSet/>
      <dgm:spPr/>
      <dgm:t>
        <a:bodyPr/>
        <a:lstStyle/>
        <a:p>
          <a:pPr rtl="0"/>
          <a:r>
            <a:rPr lang="cs-CZ" smtClean="0"/>
            <a:t>je proces plánování, organizování, vedení a kontroly organizačních činností zaměřených na dosažení stanovených cílů</a:t>
          </a:r>
          <a:endParaRPr lang="cs-CZ"/>
        </a:p>
      </dgm:t>
    </dgm:pt>
    <dgm:pt modelId="{216623A8-4D53-433E-91FF-05FC73FAAD08}" type="parTrans" cxnId="{B61E4AA5-FC2A-419C-ACEE-8EA0888FFA05}">
      <dgm:prSet/>
      <dgm:spPr/>
      <dgm:t>
        <a:bodyPr/>
        <a:lstStyle/>
        <a:p>
          <a:endParaRPr lang="cs-CZ"/>
        </a:p>
      </dgm:t>
    </dgm:pt>
    <dgm:pt modelId="{C948B42A-2414-4A15-883C-57596917C9F8}" type="sibTrans" cxnId="{B61E4AA5-FC2A-419C-ACEE-8EA0888FFA05}">
      <dgm:prSet/>
      <dgm:spPr/>
      <dgm:t>
        <a:bodyPr/>
        <a:lstStyle/>
        <a:p>
          <a:endParaRPr lang="cs-CZ"/>
        </a:p>
      </dgm:t>
    </dgm:pt>
    <dgm:pt modelId="{2A852C74-7B1A-4485-A842-B4C43B664FCC}">
      <dgm:prSet/>
      <dgm:spPr/>
      <dgm:t>
        <a:bodyPr/>
        <a:lstStyle/>
        <a:p>
          <a:pPr rtl="0"/>
          <a:r>
            <a:rPr lang="cs-CZ" smtClean="0"/>
            <a:t>je proces optimalizace využití lidských, materiálových a finančních zdrojů k dosažení vytyčených cílů</a:t>
          </a:r>
          <a:endParaRPr lang="cs-CZ"/>
        </a:p>
      </dgm:t>
    </dgm:pt>
    <dgm:pt modelId="{D67B3412-8B59-4623-8CCA-4C792AD8BEAC}" type="parTrans" cxnId="{23EA4850-9F99-463A-B772-0238A7BD6FD6}">
      <dgm:prSet/>
      <dgm:spPr/>
      <dgm:t>
        <a:bodyPr/>
        <a:lstStyle/>
        <a:p>
          <a:endParaRPr lang="cs-CZ"/>
        </a:p>
      </dgm:t>
    </dgm:pt>
    <dgm:pt modelId="{DC9D4EB4-8145-4D54-8A5E-17C2E4AD7082}" type="sibTrans" cxnId="{23EA4850-9F99-463A-B772-0238A7BD6FD6}">
      <dgm:prSet/>
      <dgm:spPr/>
      <dgm:t>
        <a:bodyPr/>
        <a:lstStyle/>
        <a:p>
          <a:endParaRPr lang="cs-CZ"/>
        </a:p>
      </dgm:t>
    </dgm:pt>
    <dgm:pt modelId="{C281CE68-6E56-4A6D-AE79-2DBE752B16BA}">
      <dgm:prSet/>
      <dgm:spPr/>
      <dgm:t>
        <a:bodyPr/>
        <a:lstStyle/>
        <a:p>
          <a:pPr rtl="0"/>
          <a:r>
            <a:rPr lang="cs-CZ" smtClean="0"/>
            <a:t>umění dosahovat cíle organizace rukama a hlavami druhých</a:t>
          </a:r>
          <a:endParaRPr lang="cs-CZ"/>
        </a:p>
      </dgm:t>
    </dgm:pt>
    <dgm:pt modelId="{CBFD73AB-8B3E-4B82-B2D0-55F2664BF26E}" type="parTrans" cxnId="{A7EEA231-3845-4372-9514-45933C0ABF97}">
      <dgm:prSet/>
      <dgm:spPr/>
      <dgm:t>
        <a:bodyPr/>
        <a:lstStyle/>
        <a:p>
          <a:endParaRPr lang="cs-CZ"/>
        </a:p>
      </dgm:t>
    </dgm:pt>
    <dgm:pt modelId="{A9FDD70B-2306-4D99-90A1-116F1E0B1CBD}" type="sibTrans" cxnId="{A7EEA231-3845-4372-9514-45933C0ABF97}">
      <dgm:prSet/>
      <dgm:spPr/>
      <dgm:t>
        <a:bodyPr/>
        <a:lstStyle/>
        <a:p>
          <a:endParaRPr lang="cs-CZ"/>
        </a:p>
      </dgm:t>
    </dgm:pt>
    <dgm:pt modelId="{3150D4A5-96B9-48FF-BA4B-7D20DBF06519}" type="pres">
      <dgm:prSet presAssocID="{784CC4D6-B593-4EF9-9AAF-C2F477704F2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3AB9340-7FAB-43F8-8B28-6EC428F43DE4}" type="pres">
      <dgm:prSet presAssocID="{F94B8E18-55F3-46BE-9CE4-1B84B46693F1}" presName="composite" presStyleCnt="0"/>
      <dgm:spPr/>
    </dgm:pt>
    <dgm:pt modelId="{D9A4A460-5A53-46B8-92D9-68197EF152BF}" type="pres">
      <dgm:prSet presAssocID="{F94B8E18-55F3-46BE-9CE4-1B84B46693F1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  <dgm:t>
        <a:bodyPr/>
        <a:lstStyle/>
        <a:p>
          <a:endParaRPr lang="cs-CZ"/>
        </a:p>
      </dgm:t>
    </dgm:pt>
    <dgm:pt modelId="{33B6F4D9-D731-4FB1-86A1-8861B96928C2}" type="pres">
      <dgm:prSet presAssocID="{F94B8E18-55F3-46BE-9CE4-1B84B46693F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9D6737-A908-4A82-8E20-950DCA2C81B4}" type="pres">
      <dgm:prSet presAssocID="{C948B42A-2414-4A15-883C-57596917C9F8}" presName="spacing" presStyleCnt="0"/>
      <dgm:spPr/>
    </dgm:pt>
    <dgm:pt modelId="{B6A6551F-7757-4F6A-B93C-AFD052FD0185}" type="pres">
      <dgm:prSet presAssocID="{2A852C74-7B1A-4485-A842-B4C43B664FCC}" presName="composite" presStyleCnt="0"/>
      <dgm:spPr/>
    </dgm:pt>
    <dgm:pt modelId="{8D1DF142-DE1A-40A1-9F63-F4BE4CA5F314}" type="pres">
      <dgm:prSet presAssocID="{2A852C74-7B1A-4485-A842-B4C43B664FCC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cs-CZ"/>
        </a:p>
      </dgm:t>
    </dgm:pt>
    <dgm:pt modelId="{0260FC41-BB1E-45A3-9CCB-7A7C32F9612B}" type="pres">
      <dgm:prSet presAssocID="{2A852C74-7B1A-4485-A842-B4C43B664FC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608BFA-8E04-4A79-AC1C-7D6419A876BD}" type="pres">
      <dgm:prSet presAssocID="{DC9D4EB4-8145-4D54-8A5E-17C2E4AD7082}" presName="spacing" presStyleCnt="0"/>
      <dgm:spPr/>
    </dgm:pt>
    <dgm:pt modelId="{ADF78238-ABDC-49A2-A75F-773157104B4D}" type="pres">
      <dgm:prSet presAssocID="{C281CE68-6E56-4A6D-AE79-2DBE752B16BA}" presName="composite" presStyleCnt="0"/>
      <dgm:spPr/>
    </dgm:pt>
    <dgm:pt modelId="{27F3A67B-F7B7-4778-8A98-7A6C7EE8A9C0}" type="pres">
      <dgm:prSet presAssocID="{C281CE68-6E56-4A6D-AE79-2DBE752B16BA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cs-CZ"/>
        </a:p>
      </dgm:t>
    </dgm:pt>
    <dgm:pt modelId="{C9564F43-F1E9-417D-A122-D73F9DE04E6D}" type="pres">
      <dgm:prSet presAssocID="{C281CE68-6E56-4A6D-AE79-2DBE752B16BA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BAA6C63-673F-47A0-BA28-30022C4C905B}" type="presOf" srcId="{C281CE68-6E56-4A6D-AE79-2DBE752B16BA}" destId="{C9564F43-F1E9-417D-A122-D73F9DE04E6D}" srcOrd="0" destOrd="0" presId="urn:microsoft.com/office/officeart/2005/8/layout/vList3"/>
    <dgm:cxn modelId="{845AFD36-2BBF-42C7-9709-CEBF9525543D}" type="presOf" srcId="{2A852C74-7B1A-4485-A842-B4C43B664FCC}" destId="{0260FC41-BB1E-45A3-9CCB-7A7C32F9612B}" srcOrd="0" destOrd="0" presId="urn:microsoft.com/office/officeart/2005/8/layout/vList3"/>
    <dgm:cxn modelId="{B61E4AA5-FC2A-419C-ACEE-8EA0888FFA05}" srcId="{784CC4D6-B593-4EF9-9AAF-C2F477704F25}" destId="{F94B8E18-55F3-46BE-9CE4-1B84B46693F1}" srcOrd="0" destOrd="0" parTransId="{216623A8-4D53-433E-91FF-05FC73FAAD08}" sibTransId="{C948B42A-2414-4A15-883C-57596917C9F8}"/>
    <dgm:cxn modelId="{5A75B098-BA1B-4320-9FDB-2D0C76AA85E3}" type="presOf" srcId="{784CC4D6-B593-4EF9-9AAF-C2F477704F25}" destId="{3150D4A5-96B9-48FF-BA4B-7D20DBF06519}" srcOrd="0" destOrd="0" presId="urn:microsoft.com/office/officeart/2005/8/layout/vList3"/>
    <dgm:cxn modelId="{A7EEA231-3845-4372-9514-45933C0ABF97}" srcId="{784CC4D6-B593-4EF9-9AAF-C2F477704F25}" destId="{C281CE68-6E56-4A6D-AE79-2DBE752B16BA}" srcOrd="2" destOrd="0" parTransId="{CBFD73AB-8B3E-4B82-B2D0-55F2664BF26E}" sibTransId="{A9FDD70B-2306-4D99-90A1-116F1E0B1CBD}"/>
    <dgm:cxn modelId="{2F3C5D32-D41D-4604-A2F9-4165F5082F3B}" type="presOf" srcId="{F94B8E18-55F3-46BE-9CE4-1B84B46693F1}" destId="{33B6F4D9-D731-4FB1-86A1-8861B96928C2}" srcOrd="0" destOrd="0" presId="urn:microsoft.com/office/officeart/2005/8/layout/vList3"/>
    <dgm:cxn modelId="{23EA4850-9F99-463A-B772-0238A7BD6FD6}" srcId="{784CC4D6-B593-4EF9-9AAF-C2F477704F25}" destId="{2A852C74-7B1A-4485-A842-B4C43B664FCC}" srcOrd="1" destOrd="0" parTransId="{D67B3412-8B59-4623-8CCA-4C792AD8BEAC}" sibTransId="{DC9D4EB4-8145-4D54-8A5E-17C2E4AD7082}"/>
    <dgm:cxn modelId="{3CA16122-D113-4F61-B623-DF91E8F83552}" type="presParOf" srcId="{3150D4A5-96B9-48FF-BA4B-7D20DBF06519}" destId="{63AB9340-7FAB-43F8-8B28-6EC428F43DE4}" srcOrd="0" destOrd="0" presId="urn:microsoft.com/office/officeart/2005/8/layout/vList3"/>
    <dgm:cxn modelId="{E28A1AEC-E4BF-4704-B5DE-6A1556702316}" type="presParOf" srcId="{63AB9340-7FAB-43F8-8B28-6EC428F43DE4}" destId="{D9A4A460-5A53-46B8-92D9-68197EF152BF}" srcOrd="0" destOrd="0" presId="urn:microsoft.com/office/officeart/2005/8/layout/vList3"/>
    <dgm:cxn modelId="{59BF3638-1FA8-47A4-9F9D-463DA1125173}" type="presParOf" srcId="{63AB9340-7FAB-43F8-8B28-6EC428F43DE4}" destId="{33B6F4D9-D731-4FB1-86A1-8861B96928C2}" srcOrd="1" destOrd="0" presId="urn:microsoft.com/office/officeart/2005/8/layout/vList3"/>
    <dgm:cxn modelId="{05F8BBDB-317D-4C3D-A9CF-AB5B15718987}" type="presParOf" srcId="{3150D4A5-96B9-48FF-BA4B-7D20DBF06519}" destId="{739D6737-A908-4A82-8E20-950DCA2C81B4}" srcOrd="1" destOrd="0" presId="urn:microsoft.com/office/officeart/2005/8/layout/vList3"/>
    <dgm:cxn modelId="{D9097BFC-4561-4691-963A-4F52BB2CCEFB}" type="presParOf" srcId="{3150D4A5-96B9-48FF-BA4B-7D20DBF06519}" destId="{B6A6551F-7757-4F6A-B93C-AFD052FD0185}" srcOrd="2" destOrd="0" presId="urn:microsoft.com/office/officeart/2005/8/layout/vList3"/>
    <dgm:cxn modelId="{68B9069A-8D05-4F5A-B794-FDF50131FF90}" type="presParOf" srcId="{B6A6551F-7757-4F6A-B93C-AFD052FD0185}" destId="{8D1DF142-DE1A-40A1-9F63-F4BE4CA5F314}" srcOrd="0" destOrd="0" presId="urn:microsoft.com/office/officeart/2005/8/layout/vList3"/>
    <dgm:cxn modelId="{CE4046E8-8F33-4451-B397-C62593979A68}" type="presParOf" srcId="{B6A6551F-7757-4F6A-B93C-AFD052FD0185}" destId="{0260FC41-BB1E-45A3-9CCB-7A7C32F9612B}" srcOrd="1" destOrd="0" presId="urn:microsoft.com/office/officeart/2005/8/layout/vList3"/>
    <dgm:cxn modelId="{C33AC0D3-4301-4412-9E69-6DDF052C8FD2}" type="presParOf" srcId="{3150D4A5-96B9-48FF-BA4B-7D20DBF06519}" destId="{65608BFA-8E04-4A79-AC1C-7D6419A876BD}" srcOrd="3" destOrd="0" presId="urn:microsoft.com/office/officeart/2005/8/layout/vList3"/>
    <dgm:cxn modelId="{6B034A62-F912-4366-85B2-8D69BB0F58AB}" type="presParOf" srcId="{3150D4A5-96B9-48FF-BA4B-7D20DBF06519}" destId="{ADF78238-ABDC-49A2-A75F-773157104B4D}" srcOrd="4" destOrd="0" presId="urn:microsoft.com/office/officeart/2005/8/layout/vList3"/>
    <dgm:cxn modelId="{845AD6CB-72E4-4D89-9DC6-FC48A56B0587}" type="presParOf" srcId="{ADF78238-ABDC-49A2-A75F-773157104B4D}" destId="{27F3A67B-F7B7-4778-8A98-7A6C7EE8A9C0}" srcOrd="0" destOrd="0" presId="urn:microsoft.com/office/officeart/2005/8/layout/vList3"/>
    <dgm:cxn modelId="{3AF58C77-691C-4DA1-BCF4-55A7FD854744}" type="presParOf" srcId="{ADF78238-ABDC-49A2-A75F-773157104B4D}" destId="{C9564F43-F1E9-417D-A122-D73F9DE04E6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4824A84-BB12-463C-83B4-0460F661756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49AD7D3-5312-48D7-9841-77157628E391}">
      <dgm:prSet/>
      <dgm:spPr/>
      <dgm:t>
        <a:bodyPr/>
        <a:lstStyle/>
        <a:p>
          <a:pPr rtl="0"/>
          <a:r>
            <a:rPr lang="cs-CZ" dirty="0" smtClean="0"/>
            <a:t>Je založen na metodě analytického normování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uplatňování časových studií.</a:t>
          </a:r>
          <a:endParaRPr lang="cs-CZ" dirty="0"/>
        </a:p>
      </dgm:t>
    </dgm:pt>
    <dgm:pt modelId="{5206FBDB-6EC2-45EE-8EE1-D9DDA40B5F4F}" type="parTrans" cxnId="{C7B8A6CC-8925-4F55-96A3-D18AD65398B9}">
      <dgm:prSet/>
      <dgm:spPr/>
      <dgm:t>
        <a:bodyPr/>
        <a:lstStyle/>
        <a:p>
          <a:endParaRPr lang="cs-CZ"/>
        </a:p>
      </dgm:t>
    </dgm:pt>
    <dgm:pt modelId="{9B9EDA15-E305-4772-8286-A69906640354}" type="sibTrans" cxnId="{C7B8A6CC-8925-4F55-96A3-D18AD65398B9}">
      <dgm:prSet/>
      <dgm:spPr/>
      <dgm:t>
        <a:bodyPr/>
        <a:lstStyle/>
        <a:p>
          <a:endParaRPr lang="cs-CZ"/>
        </a:p>
      </dgm:t>
    </dgm:pt>
    <dgm:pt modelId="{80BFAF6B-5E83-48AB-A248-A86FC13452B6}" type="pres">
      <dgm:prSet presAssocID="{A4824A84-BB12-463C-83B4-0460F66175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7E532C1-71F2-4E5A-8446-66C76D912FA7}" type="pres">
      <dgm:prSet presAssocID="{949AD7D3-5312-48D7-9841-77157628E391}" presName="composite" presStyleCnt="0"/>
      <dgm:spPr/>
    </dgm:pt>
    <dgm:pt modelId="{6D5D24A9-7C59-4A90-B993-E7EDF046F7A7}" type="pres">
      <dgm:prSet presAssocID="{949AD7D3-5312-48D7-9841-77157628E391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cs-CZ"/>
        </a:p>
      </dgm:t>
    </dgm:pt>
    <dgm:pt modelId="{84966982-83AC-426C-9F33-3B051722121B}" type="pres">
      <dgm:prSet presAssocID="{949AD7D3-5312-48D7-9841-77157628E391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7B8A6CC-8925-4F55-96A3-D18AD65398B9}" srcId="{A4824A84-BB12-463C-83B4-0460F661756F}" destId="{949AD7D3-5312-48D7-9841-77157628E391}" srcOrd="0" destOrd="0" parTransId="{5206FBDB-6EC2-45EE-8EE1-D9DDA40B5F4F}" sibTransId="{9B9EDA15-E305-4772-8286-A69906640354}"/>
    <dgm:cxn modelId="{72E77997-2206-4B1B-AC3E-D08774006944}" type="presOf" srcId="{A4824A84-BB12-463C-83B4-0460F661756F}" destId="{80BFAF6B-5E83-48AB-A248-A86FC13452B6}" srcOrd="0" destOrd="0" presId="urn:microsoft.com/office/officeart/2005/8/layout/vList3"/>
    <dgm:cxn modelId="{7D0080FE-1AD9-41DB-8840-82E6A7F83B92}" type="presOf" srcId="{949AD7D3-5312-48D7-9841-77157628E391}" destId="{84966982-83AC-426C-9F33-3B051722121B}" srcOrd="0" destOrd="0" presId="urn:microsoft.com/office/officeart/2005/8/layout/vList3"/>
    <dgm:cxn modelId="{0B690D9A-F597-4FBC-9D4E-725633978878}" type="presParOf" srcId="{80BFAF6B-5E83-48AB-A248-A86FC13452B6}" destId="{A7E532C1-71F2-4E5A-8446-66C76D912FA7}" srcOrd="0" destOrd="0" presId="urn:microsoft.com/office/officeart/2005/8/layout/vList3"/>
    <dgm:cxn modelId="{693E4021-897F-463D-9442-3D7053E6C9A0}" type="presParOf" srcId="{A7E532C1-71F2-4E5A-8446-66C76D912FA7}" destId="{6D5D24A9-7C59-4A90-B993-E7EDF046F7A7}" srcOrd="0" destOrd="0" presId="urn:microsoft.com/office/officeart/2005/8/layout/vList3"/>
    <dgm:cxn modelId="{5273967C-F490-4795-BF1D-513860B3AD60}" type="presParOf" srcId="{A7E532C1-71F2-4E5A-8446-66C76D912FA7}" destId="{84966982-83AC-426C-9F33-3B051722121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EC4D1F-83E4-4E62-8AD4-B47605D0004A}" type="doc">
      <dgm:prSet loTypeId="urn:microsoft.com/office/officeart/2005/8/layout/hProcess4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E8E5BDB7-3DDB-47E7-BB47-58A2D62D7EAF}">
      <dgm:prSet/>
      <dgm:spPr/>
      <dgm:t>
        <a:bodyPr/>
        <a:lstStyle/>
        <a:p>
          <a:pPr rtl="0"/>
          <a:r>
            <a:rPr lang="cs-CZ" dirty="0" smtClean="0"/>
            <a:t>stanovit cíle podniku</a:t>
          </a:r>
          <a:endParaRPr lang="cs-CZ" dirty="0"/>
        </a:p>
      </dgm:t>
    </dgm:pt>
    <dgm:pt modelId="{CC04670F-C285-4EF2-B382-C14F047106AB}" type="parTrans" cxnId="{018CBDBD-5643-45CA-ACD1-29EB14A3354E}">
      <dgm:prSet/>
      <dgm:spPr/>
      <dgm:t>
        <a:bodyPr/>
        <a:lstStyle/>
        <a:p>
          <a:endParaRPr lang="cs-CZ"/>
        </a:p>
      </dgm:t>
    </dgm:pt>
    <dgm:pt modelId="{DCA572DF-AB56-4FB6-A50A-5B40E373AF69}" type="sibTrans" cxnId="{018CBDBD-5643-45CA-ACD1-29EB14A3354E}">
      <dgm:prSet/>
      <dgm:spPr/>
      <dgm:t>
        <a:bodyPr/>
        <a:lstStyle/>
        <a:p>
          <a:endParaRPr lang="cs-CZ"/>
        </a:p>
      </dgm:t>
    </dgm:pt>
    <dgm:pt modelId="{39A5B992-F55E-4EBC-A855-48B23FA12679}">
      <dgm:prSet/>
      <dgm:spPr/>
      <dgm:t>
        <a:bodyPr/>
        <a:lstStyle/>
        <a:p>
          <a:pPr rtl="0"/>
          <a:r>
            <a:rPr lang="cs-CZ" smtClean="0"/>
            <a:t>plánovat, běžně rozhodovat</a:t>
          </a:r>
          <a:endParaRPr lang="cs-CZ"/>
        </a:p>
      </dgm:t>
    </dgm:pt>
    <dgm:pt modelId="{5B416F38-77B9-43EF-982B-BAC270956AC5}" type="parTrans" cxnId="{BE263B16-97E0-4AEE-9CA1-894145E51C3E}">
      <dgm:prSet/>
      <dgm:spPr/>
      <dgm:t>
        <a:bodyPr/>
        <a:lstStyle/>
        <a:p>
          <a:endParaRPr lang="cs-CZ"/>
        </a:p>
      </dgm:t>
    </dgm:pt>
    <dgm:pt modelId="{A44A8111-3017-4829-8238-5E9A7BB4232E}" type="sibTrans" cxnId="{BE263B16-97E0-4AEE-9CA1-894145E51C3E}">
      <dgm:prSet/>
      <dgm:spPr/>
      <dgm:t>
        <a:bodyPr/>
        <a:lstStyle/>
        <a:p>
          <a:endParaRPr lang="cs-CZ"/>
        </a:p>
      </dgm:t>
    </dgm:pt>
    <dgm:pt modelId="{3DB26523-3037-4561-A2CC-34F3C3AF77D2}">
      <dgm:prSet/>
      <dgm:spPr/>
      <dgm:t>
        <a:bodyPr/>
        <a:lstStyle/>
        <a:p>
          <a:pPr rtl="0"/>
          <a:r>
            <a:rPr lang="cs-CZ" smtClean="0"/>
            <a:t>organizovat činnosti jednotlivých pracovníků</a:t>
          </a:r>
          <a:endParaRPr lang="cs-CZ"/>
        </a:p>
      </dgm:t>
    </dgm:pt>
    <dgm:pt modelId="{BB893F1E-76A8-47E3-8621-E6C1142F8343}" type="parTrans" cxnId="{9AD3C5AE-FFEF-4C83-A29F-049136EF9821}">
      <dgm:prSet/>
      <dgm:spPr/>
      <dgm:t>
        <a:bodyPr/>
        <a:lstStyle/>
        <a:p>
          <a:endParaRPr lang="cs-CZ"/>
        </a:p>
      </dgm:t>
    </dgm:pt>
    <dgm:pt modelId="{4D318EE1-97F5-4749-ABC5-527E9C5A5C28}" type="sibTrans" cxnId="{9AD3C5AE-FFEF-4C83-A29F-049136EF9821}">
      <dgm:prSet/>
      <dgm:spPr/>
      <dgm:t>
        <a:bodyPr/>
        <a:lstStyle/>
        <a:p>
          <a:endParaRPr lang="cs-CZ"/>
        </a:p>
      </dgm:t>
    </dgm:pt>
    <dgm:pt modelId="{ACF8BD19-44E0-48CE-9800-9F69C2975A28}">
      <dgm:prSet/>
      <dgm:spPr/>
      <dgm:t>
        <a:bodyPr/>
        <a:lstStyle/>
        <a:p>
          <a:pPr rtl="0"/>
          <a:r>
            <a:rPr lang="cs-CZ" dirty="0" smtClean="0"/>
            <a:t>motivovat </a:t>
          </a:r>
          <a:r>
            <a:rPr lang="cs-CZ" dirty="0" smtClean="0"/>
            <a:t>pracovníky</a:t>
          </a:r>
          <a:br>
            <a:rPr lang="cs-CZ" dirty="0" smtClean="0"/>
          </a:br>
          <a:r>
            <a:rPr lang="cs-CZ" dirty="0" smtClean="0"/>
            <a:t> </a:t>
          </a:r>
          <a:r>
            <a:rPr lang="cs-CZ" dirty="0" smtClean="0"/>
            <a:t>a kontrolovat je</a:t>
          </a:r>
          <a:endParaRPr lang="cs-CZ" dirty="0"/>
        </a:p>
      </dgm:t>
    </dgm:pt>
    <dgm:pt modelId="{7AFFF8F0-3FEF-440C-AEFC-5C581FA18378}" type="parTrans" cxnId="{760533FE-06AE-4DD2-B4BB-741B178BE0A5}">
      <dgm:prSet/>
      <dgm:spPr/>
      <dgm:t>
        <a:bodyPr/>
        <a:lstStyle/>
        <a:p>
          <a:endParaRPr lang="cs-CZ"/>
        </a:p>
      </dgm:t>
    </dgm:pt>
    <dgm:pt modelId="{B98F98FA-95FB-4345-85AA-356B5AF21B3A}" type="sibTrans" cxnId="{760533FE-06AE-4DD2-B4BB-741B178BE0A5}">
      <dgm:prSet/>
      <dgm:spPr/>
      <dgm:t>
        <a:bodyPr/>
        <a:lstStyle/>
        <a:p>
          <a:endParaRPr lang="cs-CZ"/>
        </a:p>
      </dgm:t>
    </dgm:pt>
    <dgm:pt modelId="{3F9B82EA-AC2E-4244-9179-36895EB568A5}" type="pres">
      <dgm:prSet presAssocID="{8BEC4D1F-83E4-4E62-8AD4-B47605D000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AFA89AE-FFB5-4F17-83A6-EDEF9C7B9CAD}" type="pres">
      <dgm:prSet presAssocID="{8BEC4D1F-83E4-4E62-8AD4-B47605D0004A}" presName="tSp" presStyleCnt="0"/>
      <dgm:spPr/>
      <dgm:t>
        <a:bodyPr/>
        <a:lstStyle/>
        <a:p>
          <a:endParaRPr lang="cs-CZ"/>
        </a:p>
      </dgm:t>
    </dgm:pt>
    <dgm:pt modelId="{BC52BA6A-5CA9-4B62-9733-156B1668081B}" type="pres">
      <dgm:prSet presAssocID="{8BEC4D1F-83E4-4E62-8AD4-B47605D0004A}" presName="bSp" presStyleCnt="0"/>
      <dgm:spPr/>
      <dgm:t>
        <a:bodyPr/>
        <a:lstStyle/>
        <a:p>
          <a:endParaRPr lang="cs-CZ"/>
        </a:p>
      </dgm:t>
    </dgm:pt>
    <dgm:pt modelId="{CA7BDB2D-0006-43DA-A376-9F6F9BF4A4B1}" type="pres">
      <dgm:prSet presAssocID="{8BEC4D1F-83E4-4E62-8AD4-B47605D0004A}" presName="process" presStyleCnt="0"/>
      <dgm:spPr/>
      <dgm:t>
        <a:bodyPr/>
        <a:lstStyle/>
        <a:p>
          <a:endParaRPr lang="cs-CZ"/>
        </a:p>
      </dgm:t>
    </dgm:pt>
    <dgm:pt modelId="{CD24CAD3-3FFD-4B84-AD96-3B4C3DC8C1D5}" type="pres">
      <dgm:prSet presAssocID="{E8E5BDB7-3DDB-47E7-BB47-58A2D62D7EAF}" presName="composite1" presStyleCnt="0"/>
      <dgm:spPr/>
      <dgm:t>
        <a:bodyPr/>
        <a:lstStyle/>
        <a:p>
          <a:endParaRPr lang="cs-CZ"/>
        </a:p>
      </dgm:t>
    </dgm:pt>
    <dgm:pt modelId="{1F8C4935-C868-4D3E-BABE-50086745304C}" type="pres">
      <dgm:prSet presAssocID="{E8E5BDB7-3DDB-47E7-BB47-58A2D62D7EAF}" presName="dummyNode1" presStyleLbl="node1" presStyleIdx="0" presStyleCnt="4"/>
      <dgm:spPr/>
      <dgm:t>
        <a:bodyPr/>
        <a:lstStyle/>
        <a:p>
          <a:endParaRPr lang="cs-CZ"/>
        </a:p>
      </dgm:t>
    </dgm:pt>
    <dgm:pt modelId="{072EB9B6-CE82-47BE-BFD7-ECF40B609A05}" type="pres">
      <dgm:prSet presAssocID="{E8E5BDB7-3DDB-47E7-BB47-58A2D62D7EAF}" presName="childNode1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16CD8AA-9D02-4E0D-AD0A-13822DF46497}" type="pres">
      <dgm:prSet presAssocID="{E8E5BDB7-3DDB-47E7-BB47-58A2D62D7EAF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D6EE22-7EAE-4201-B031-A1EDA1722879}" type="pres">
      <dgm:prSet presAssocID="{E8E5BDB7-3DDB-47E7-BB47-58A2D62D7EAF}" presName="parentNode1" presStyleLbl="node1" presStyleIdx="0" presStyleCnt="4" custLinFactNeighborX="-8119" custLinFactNeighborY="928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AE71EDA-33B5-421B-BA8F-C34F64BB3014}" type="pres">
      <dgm:prSet presAssocID="{E8E5BDB7-3DDB-47E7-BB47-58A2D62D7EAF}" presName="connSite1" presStyleCnt="0"/>
      <dgm:spPr/>
      <dgm:t>
        <a:bodyPr/>
        <a:lstStyle/>
        <a:p>
          <a:endParaRPr lang="cs-CZ"/>
        </a:p>
      </dgm:t>
    </dgm:pt>
    <dgm:pt modelId="{3A2CCEEC-966C-4230-961C-67D80D7DA375}" type="pres">
      <dgm:prSet presAssocID="{DCA572DF-AB56-4FB6-A50A-5B40E373AF69}" presName="Name9" presStyleLbl="sibTrans2D1" presStyleIdx="0" presStyleCnt="3"/>
      <dgm:spPr/>
      <dgm:t>
        <a:bodyPr/>
        <a:lstStyle/>
        <a:p>
          <a:endParaRPr lang="cs-CZ"/>
        </a:p>
      </dgm:t>
    </dgm:pt>
    <dgm:pt modelId="{5EA893E7-3180-4250-9F53-B14453A9A7C4}" type="pres">
      <dgm:prSet presAssocID="{39A5B992-F55E-4EBC-A855-48B23FA12679}" presName="composite2" presStyleCnt="0"/>
      <dgm:spPr/>
      <dgm:t>
        <a:bodyPr/>
        <a:lstStyle/>
        <a:p>
          <a:endParaRPr lang="cs-CZ"/>
        </a:p>
      </dgm:t>
    </dgm:pt>
    <dgm:pt modelId="{95B5D4F4-B28E-4036-8070-E96E27AAC065}" type="pres">
      <dgm:prSet presAssocID="{39A5B992-F55E-4EBC-A855-48B23FA12679}" presName="dummyNode2" presStyleLbl="node1" presStyleIdx="0" presStyleCnt="4"/>
      <dgm:spPr/>
      <dgm:t>
        <a:bodyPr/>
        <a:lstStyle/>
        <a:p>
          <a:endParaRPr lang="cs-CZ"/>
        </a:p>
      </dgm:t>
    </dgm:pt>
    <dgm:pt modelId="{B61F7A41-6CB4-4E4F-ACB0-6A9E57C85A07}" type="pres">
      <dgm:prSet presAssocID="{39A5B992-F55E-4EBC-A855-48B23FA12679}" presName="childNode2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91C808-41A3-4BFA-BBA5-6986842FAD76}" type="pres">
      <dgm:prSet presAssocID="{39A5B992-F55E-4EBC-A855-48B23FA12679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E05FFA0-6B91-41DC-B50C-86246E3571D1}" type="pres">
      <dgm:prSet presAssocID="{39A5B992-F55E-4EBC-A855-48B23FA12679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83F8FE-F49B-4F5A-B056-C9CD155AD40B}" type="pres">
      <dgm:prSet presAssocID="{39A5B992-F55E-4EBC-A855-48B23FA12679}" presName="connSite2" presStyleCnt="0"/>
      <dgm:spPr/>
      <dgm:t>
        <a:bodyPr/>
        <a:lstStyle/>
        <a:p>
          <a:endParaRPr lang="cs-CZ"/>
        </a:p>
      </dgm:t>
    </dgm:pt>
    <dgm:pt modelId="{443416D8-D6DE-408D-B5A8-5B9A7B631FC9}" type="pres">
      <dgm:prSet presAssocID="{A44A8111-3017-4829-8238-5E9A7BB4232E}" presName="Name18" presStyleLbl="sibTrans2D1" presStyleIdx="1" presStyleCnt="3"/>
      <dgm:spPr/>
      <dgm:t>
        <a:bodyPr/>
        <a:lstStyle/>
        <a:p>
          <a:endParaRPr lang="cs-CZ"/>
        </a:p>
      </dgm:t>
    </dgm:pt>
    <dgm:pt modelId="{EC8D0FCE-8588-4500-B1AD-62C84180ABD9}" type="pres">
      <dgm:prSet presAssocID="{3DB26523-3037-4561-A2CC-34F3C3AF77D2}" presName="composite1" presStyleCnt="0"/>
      <dgm:spPr/>
      <dgm:t>
        <a:bodyPr/>
        <a:lstStyle/>
        <a:p>
          <a:endParaRPr lang="cs-CZ"/>
        </a:p>
      </dgm:t>
    </dgm:pt>
    <dgm:pt modelId="{D7321225-6B5E-4AF0-9185-F20E74DE14D8}" type="pres">
      <dgm:prSet presAssocID="{3DB26523-3037-4561-A2CC-34F3C3AF77D2}" presName="dummyNode1" presStyleLbl="node1" presStyleIdx="1" presStyleCnt="4"/>
      <dgm:spPr/>
      <dgm:t>
        <a:bodyPr/>
        <a:lstStyle/>
        <a:p>
          <a:endParaRPr lang="cs-CZ"/>
        </a:p>
      </dgm:t>
    </dgm:pt>
    <dgm:pt modelId="{6DD4DCF5-7F27-417D-83E0-52D2ADAC6B6E}" type="pres">
      <dgm:prSet presAssocID="{3DB26523-3037-4561-A2CC-34F3C3AF77D2}" presName="childNode1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B718DCD-8958-430C-94D5-505B320504F8}" type="pres">
      <dgm:prSet presAssocID="{3DB26523-3037-4561-A2CC-34F3C3AF77D2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66F1BE5-CB11-41F5-97D8-A0070295D172}" type="pres">
      <dgm:prSet presAssocID="{3DB26523-3037-4561-A2CC-34F3C3AF77D2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694CB2-D58D-4238-8B7C-7D02C3E0AB94}" type="pres">
      <dgm:prSet presAssocID="{3DB26523-3037-4561-A2CC-34F3C3AF77D2}" presName="connSite1" presStyleCnt="0"/>
      <dgm:spPr/>
      <dgm:t>
        <a:bodyPr/>
        <a:lstStyle/>
        <a:p>
          <a:endParaRPr lang="cs-CZ"/>
        </a:p>
      </dgm:t>
    </dgm:pt>
    <dgm:pt modelId="{E568638B-11B1-4933-87DB-9AA4056AE7DB}" type="pres">
      <dgm:prSet presAssocID="{4D318EE1-97F5-4749-ABC5-527E9C5A5C28}" presName="Name9" presStyleLbl="sibTrans2D1" presStyleIdx="2" presStyleCnt="3"/>
      <dgm:spPr/>
      <dgm:t>
        <a:bodyPr/>
        <a:lstStyle/>
        <a:p>
          <a:endParaRPr lang="cs-CZ"/>
        </a:p>
      </dgm:t>
    </dgm:pt>
    <dgm:pt modelId="{E7C61C82-8224-4E8E-80BB-E4AACED30BA6}" type="pres">
      <dgm:prSet presAssocID="{ACF8BD19-44E0-48CE-9800-9F69C2975A28}" presName="composite2" presStyleCnt="0"/>
      <dgm:spPr/>
      <dgm:t>
        <a:bodyPr/>
        <a:lstStyle/>
        <a:p>
          <a:endParaRPr lang="cs-CZ"/>
        </a:p>
      </dgm:t>
    </dgm:pt>
    <dgm:pt modelId="{1B4C0EAD-184F-41C7-92EB-ACBA0E7A8095}" type="pres">
      <dgm:prSet presAssocID="{ACF8BD19-44E0-48CE-9800-9F69C2975A28}" presName="dummyNode2" presStyleLbl="node1" presStyleIdx="2" presStyleCnt="4"/>
      <dgm:spPr/>
      <dgm:t>
        <a:bodyPr/>
        <a:lstStyle/>
        <a:p>
          <a:endParaRPr lang="cs-CZ"/>
        </a:p>
      </dgm:t>
    </dgm:pt>
    <dgm:pt modelId="{A509A7BE-BD29-448F-9EDF-5F373183394A}" type="pres">
      <dgm:prSet presAssocID="{ACF8BD19-44E0-48CE-9800-9F69C2975A28}" presName="childNode2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32874E7-47FD-491A-8B2A-9CDE22768950}" type="pres">
      <dgm:prSet presAssocID="{ACF8BD19-44E0-48CE-9800-9F69C2975A28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28B7D0C-6A44-456C-9F20-7B5A7E35DD3B}" type="pres">
      <dgm:prSet presAssocID="{ACF8BD19-44E0-48CE-9800-9F69C2975A28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5E25154-CD3E-4386-9208-6BEDEFD47524}" type="pres">
      <dgm:prSet presAssocID="{ACF8BD19-44E0-48CE-9800-9F69C2975A28}" presName="connSite2" presStyleCnt="0"/>
      <dgm:spPr/>
      <dgm:t>
        <a:bodyPr/>
        <a:lstStyle/>
        <a:p>
          <a:endParaRPr lang="cs-CZ"/>
        </a:p>
      </dgm:t>
    </dgm:pt>
  </dgm:ptLst>
  <dgm:cxnLst>
    <dgm:cxn modelId="{760533FE-06AE-4DD2-B4BB-741B178BE0A5}" srcId="{8BEC4D1F-83E4-4E62-8AD4-B47605D0004A}" destId="{ACF8BD19-44E0-48CE-9800-9F69C2975A28}" srcOrd="3" destOrd="0" parTransId="{7AFFF8F0-3FEF-440C-AEFC-5C581FA18378}" sibTransId="{B98F98FA-95FB-4345-85AA-356B5AF21B3A}"/>
    <dgm:cxn modelId="{A3871DC2-3D13-4AD4-80EA-A451834F01F7}" type="presOf" srcId="{DCA572DF-AB56-4FB6-A50A-5B40E373AF69}" destId="{3A2CCEEC-966C-4230-961C-67D80D7DA375}" srcOrd="0" destOrd="0" presId="urn:microsoft.com/office/officeart/2005/8/layout/hProcess4"/>
    <dgm:cxn modelId="{B7CA03FA-949A-4875-AB00-D7A46BB0D0FC}" type="presOf" srcId="{A44A8111-3017-4829-8238-5E9A7BB4232E}" destId="{443416D8-D6DE-408D-B5A8-5B9A7B631FC9}" srcOrd="0" destOrd="0" presId="urn:microsoft.com/office/officeart/2005/8/layout/hProcess4"/>
    <dgm:cxn modelId="{97B07010-E342-41F6-A1AE-19E3FB74A861}" type="presOf" srcId="{E8E5BDB7-3DDB-47E7-BB47-58A2D62D7EAF}" destId="{42D6EE22-7EAE-4201-B031-A1EDA1722879}" srcOrd="0" destOrd="0" presId="urn:microsoft.com/office/officeart/2005/8/layout/hProcess4"/>
    <dgm:cxn modelId="{018CBDBD-5643-45CA-ACD1-29EB14A3354E}" srcId="{8BEC4D1F-83E4-4E62-8AD4-B47605D0004A}" destId="{E8E5BDB7-3DDB-47E7-BB47-58A2D62D7EAF}" srcOrd="0" destOrd="0" parTransId="{CC04670F-C285-4EF2-B382-C14F047106AB}" sibTransId="{DCA572DF-AB56-4FB6-A50A-5B40E373AF69}"/>
    <dgm:cxn modelId="{9AD3C5AE-FFEF-4C83-A29F-049136EF9821}" srcId="{8BEC4D1F-83E4-4E62-8AD4-B47605D0004A}" destId="{3DB26523-3037-4561-A2CC-34F3C3AF77D2}" srcOrd="2" destOrd="0" parTransId="{BB893F1E-76A8-47E3-8621-E6C1142F8343}" sibTransId="{4D318EE1-97F5-4749-ABC5-527E9C5A5C28}"/>
    <dgm:cxn modelId="{BB060BF1-5C8A-47F2-B49F-CC19530DD0BD}" type="presOf" srcId="{8BEC4D1F-83E4-4E62-8AD4-B47605D0004A}" destId="{3F9B82EA-AC2E-4244-9179-36895EB568A5}" srcOrd="0" destOrd="0" presId="urn:microsoft.com/office/officeart/2005/8/layout/hProcess4"/>
    <dgm:cxn modelId="{54F67126-9D6C-4F3A-98A1-78ED920D3FFB}" type="presOf" srcId="{39A5B992-F55E-4EBC-A855-48B23FA12679}" destId="{6E05FFA0-6B91-41DC-B50C-86246E3571D1}" srcOrd="0" destOrd="0" presId="urn:microsoft.com/office/officeart/2005/8/layout/hProcess4"/>
    <dgm:cxn modelId="{49AF193B-13B4-4C65-8C05-7945E795B0AC}" type="presOf" srcId="{4D318EE1-97F5-4749-ABC5-527E9C5A5C28}" destId="{E568638B-11B1-4933-87DB-9AA4056AE7DB}" srcOrd="0" destOrd="0" presId="urn:microsoft.com/office/officeart/2005/8/layout/hProcess4"/>
    <dgm:cxn modelId="{30C1A647-A57F-4908-B4CC-EEC3BD00EE91}" type="presOf" srcId="{ACF8BD19-44E0-48CE-9800-9F69C2975A28}" destId="{828B7D0C-6A44-456C-9F20-7B5A7E35DD3B}" srcOrd="0" destOrd="0" presId="urn:microsoft.com/office/officeart/2005/8/layout/hProcess4"/>
    <dgm:cxn modelId="{BE263B16-97E0-4AEE-9CA1-894145E51C3E}" srcId="{8BEC4D1F-83E4-4E62-8AD4-B47605D0004A}" destId="{39A5B992-F55E-4EBC-A855-48B23FA12679}" srcOrd="1" destOrd="0" parTransId="{5B416F38-77B9-43EF-982B-BAC270956AC5}" sibTransId="{A44A8111-3017-4829-8238-5E9A7BB4232E}"/>
    <dgm:cxn modelId="{74F67505-2529-42E4-A5D0-3178740A6187}" type="presOf" srcId="{3DB26523-3037-4561-A2CC-34F3C3AF77D2}" destId="{666F1BE5-CB11-41F5-97D8-A0070295D172}" srcOrd="0" destOrd="0" presId="urn:microsoft.com/office/officeart/2005/8/layout/hProcess4"/>
    <dgm:cxn modelId="{69A081D8-21DF-4199-84F4-D37C51AA60CA}" type="presParOf" srcId="{3F9B82EA-AC2E-4244-9179-36895EB568A5}" destId="{1AFA89AE-FFB5-4F17-83A6-EDEF9C7B9CAD}" srcOrd="0" destOrd="0" presId="urn:microsoft.com/office/officeart/2005/8/layout/hProcess4"/>
    <dgm:cxn modelId="{A896E4C2-68DB-4E15-AAB9-92A56330CB6D}" type="presParOf" srcId="{3F9B82EA-AC2E-4244-9179-36895EB568A5}" destId="{BC52BA6A-5CA9-4B62-9733-156B1668081B}" srcOrd="1" destOrd="0" presId="urn:microsoft.com/office/officeart/2005/8/layout/hProcess4"/>
    <dgm:cxn modelId="{E41D4C16-1145-47DF-9CCB-D1D5B5C8A39C}" type="presParOf" srcId="{3F9B82EA-AC2E-4244-9179-36895EB568A5}" destId="{CA7BDB2D-0006-43DA-A376-9F6F9BF4A4B1}" srcOrd="2" destOrd="0" presId="urn:microsoft.com/office/officeart/2005/8/layout/hProcess4"/>
    <dgm:cxn modelId="{7E550EF9-AC2F-409C-8890-E5A0295D16A0}" type="presParOf" srcId="{CA7BDB2D-0006-43DA-A376-9F6F9BF4A4B1}" destId="{CD24CAD3-3FFD-4B84-AD96-3B4C3DC8C1D5}" srcOrd="0" destOrd="0" presId="urn:microsoft.com/office/officeart/2005/8/layout/hProcess4"/>
    <dgm:cxn modelId="{F9D424F4-284D-45CA-84E7-C9505607A75E}" type="presParOf" srcId="{CD24CAD3-3FFD-4B84-AD96-3B4C3DC8C1D5}" destId="{1F8C4935-C868-4D3E-BABE-50086745304C}" srcOrd="0" destOrd="0" presId="urn:microsoft.com/office/officeart/2005/8/layout/hProcess4"/>
    <dgm:cxn modelId="{0F95263E-0B8C-4536-B552-B73B9127D9BE}" type="presParOf" srcId="{CD24CAD3-3FFD-4B84-AD96-3B4C3DC8C1D5}" destId="{072EB9B6-CE82-47BE-BFD7-ECF40B609A05}" srcOrd="1" destOrd="0" presId="urn:microsoft.com/office/officeart/2005/8/layout/hProcess4"/>
    <dgm:cxn modelId="{5FE6E15C-4D97-479C-A19C-6DC57F503EC7}" type="presParOf" srcId="{CD24CAD3-3FFD-4B84-AD96-3B4C3DC8C1D5}" destId="{816CD8AA-9D02-4E0D-AD0A-13822DF46497}" srcOrd="2" destOrd="0" presId="urn:microsoft.com/office/officeart/2005/8/layout/hProcess4"/>
    <dgm:cxn modelId="{2B267FC8-D4CF-49C1-A733-48A27FEB8DF7}" type="presParOf" srcId="{CD24CAD3-3FFD-4B84-AD96-3B4C3DC8C1D5}" destId="{42D6EE22-7EAE-4201-B031-A1EDA1722879}" srcOrd="3" destOrd="0" presId="urn:microsoft.com/office/officeart/2005/8/layout/hProcess4"/>
    <dgm:cxn modelId="{7C0D089D-D3A5-4F55-BFBD-7876061C2E52}" type="presParOf" srcId="{CD24CAD3-3FFD-4B84-AD96-3B4C3DC8C1D5}" destId="{9AE71EDA-33B5-421B-BA8F-C34F64BB3014}" srcOrd="4" destOrd="0" presId="urn:microsoft.com/office/officeart/2005/8/layout/hProcess4"/>
    <dgm:cxn modelId="{77C93F90-3B7B-4642-B2EC-802ABC5F8CD8}" type="presParOf" srcId="{CA7BDB2D-0006-43DA-A376-9F6F9BF4A4B1}" destId="{3A2CCEEC-966C-4230-961C-67D80D7DA375}" srcOrd="1" destOrd="0" presId="urn:microsoft.com/office/officeart/2005/8/layout/hProcess4"/>
    <dgm:cxn modelId="{31155068-D0EF-411C-8FA8-4133CF33ED2B}" type="presParOf" srcId="{CA7BDB2D-0006-43DA-A376-9F6F9BF4A4B1}" destId="{5EA893E7-3180-4250-9F53-B14453A9A7C4}" srcOrd="2" destOrd="0" presId="urn:microsoft.com/office/officeart/2005/8/layout/hProcess4"/>
    <dgm:cxn modelId="{7A484394-1322-4AF3-A0ED-CE8282ED36DE}" type="presParOf" srcId="{5EA893E7-3180-4250-9F53-B14453A9A7C4}" destId="{95B5D4F4-B28E-4036-8070-E96E27AAC065}" srcOrd="0" destOrd="0" presId="urn:microsoft.com/office/officeart/2005/8/layout/hProcess4"/>
    <dgm:cxn modelId="{2AD9B1CF-AB65-4F00-9D2F-24360149EDD6}" type="presParOf" srcId="{5EA893E7-3180-4250-9F53-B14453A9A7C4}" destId="{B61F7A41-6CB4-4E4F-ACB0-6A9E57C85A07}" srcOrd="1" destOrd="0" presId="urn:microsoft.com/office/officeart/2005/8/layout/hProcess4"/>
    <dgm:cxn modelId="{C308923C-F0CF-459E-832A-9ECEF578CB54}" type="presParOf" srcId="{5EA893E7-3180-4250-9F53-B14453A9A7C4}" destId="{4091C808-41A3-4BFA-BBA5-6986842FAD76}" srcOrd="2" destOrd="0" presId="urn:microsoft.com/office/officeart/2005/8/layout/hProcess4"/>
    <dgm:cxn modelId="{A7AD1BE8-04D4-4023-85C4-6E28FAED477E}" type="presParOf" srcId="{5EA893E7-3180-4250-9F53-B14453A9A7C4}" destId="{6E05FFA0-6B91-41DC-B50C-86246E3571D1}" srcOrd="3" destOrd="0" presId="urn:microsoft.com/office/officeart/2005/8/layout/hProcess4"/>
    <dgm:cxn modelId="{E0371659-2FD5-4C33-B282-E4B12725DFB3}" type="presParOf" srcId="{5EA893E7-3180-4250-9F53-B14453A9A7C4}" destId="{3883F8FE-F49B-4F5A-B056-C9CD155AD40B}" srcOrd="4" destOrd="0" presId="urn:microsoft.com/office/officeart/2005/8/layout/hProcess4"/>
    <dgm:cxn modelId="{EC4417A2-3946-4322-AF73-191E45323D8D}" type="presParOf" srcId="{CA7BDB2D-0006-43DA-A376-9F6F9BF4A4B1}" destId="{443416D8-D6DE-408D-B5A8-5B9A7B631FC9}" srcOrd="3" destOrd="0" presId="urn:microsoft.com/office/officeart/2005/8/layout/hProcess4"/>
    <dgm:cxn modelId="{043F7DE4-E8AC-497B-81EC-956CE84E43A1}" type="presParOf" srcId="{CA7BDB2D-0006-43DA-A376-9F6F9BF4A4B1}" destId="{EC8D0FCE-8588-4500-B1AD-62C84180ABD9}" srcOrd="4" destOrd="0" presId="urn:microsoft.com/office/officeart/2005/8/layout/hProcess4"/>
    <dgm:cxn modelId="{4AE683DA-ED60-46DC-B917-A2C510699973}" type="presParOf" srcId="{EC8D0FCE-8588-4500-B1AD-62C84180ABD9}" destId="{D7321225-6B5E-4AF0-9185-F20E74DE14D8}" srcOrd="0" destOrd="0" presId="urn:microsoft.com/office/officeart/2005/8/layout/hProcess4"/>
    <dgm:cxn modelId="{E60640BE-B613-4807-B818-6780D08B80BF}" type="presParOf" srcId="{EC8D0FCE-8588-4500-B1AD-62C84180ABD9}" destId="{6DD4DCF5-7F27-417D-83E0-52D2ADAC6B6E}" srcOrd="1" destOrd="0" presId="urn:microsoft.com/office/officeart/2005/8/layout/hProcess4"/>
    <dgm:cxn modelId="{314BE51F-1553-44B3-9907-DD420EF8D837}" type="presParOf" srcId="{EC8D0FCE-8588-4500-B1AD-62C84180ABD9}" destId="{BB718DCD-8958-430C-94D5-505B320504F8}" srcOrd="2" destOrd="0" presId="urn:microsoft.com/office/officeart/2005/8/layout/hProcess4"/>
    <dgm:cxn modelId="{9C44B53F-66B2-4F3A-9BF7-52C273B62920}" type="presParOf" srcId="{EC8D0FCE-8588-4500-B1AD-62C84180ABD9}" destId="{666F1BE5-CB11-41F5-97D8-A0070295D172}" srcOrd="3" destOrd="0" presId="urn:microsoft.com/office/officeart/2005/8/layout/hProcess4"/>
    <dgm:cxn modelId="{C0DCD811-EE76-4CD5-9622-4BA6AE5682E1}" type="presParOf" srcId="{EC8D0FCE-8588-4500-B1AD-62C84180ABD9}" destId="{FF694CB2-D58D-4238-8B7C-7D02C3E0AB94}" srcOrd="4" destOrd="0" presId="urn:microsoft.com/office/officeart/2005/8/layout/hProcess4"/>
    <dgm:cxn modelId="{562DFFB0-532A-4C72-9A01-677339F0AD36}" type="presParOf" srcId="{CA7BDB2D-0006-43DA-A376-9F6F9BF4A4B1}" destId="{E568638B-11B1-4933-87DB-9AA4056AE7DB}" srcOrd="5" destOrd="0" presId="urn:microsoft.com/office/officeart/2005/8/layout/hProcess4"/>
    <dgm:cxn modelId="{B5717EF5-6AAA-4B9E-9F32-0E2549B1630D}" type="presParOf" srcId="{CA7BDB2D-0006-43DA-A376-9F6F9BF4A4B1}" destId="{E7C61C82-8224-4E8E-80BB-E4AACED30BA6}" srcOrd="6" destOrd="0" presId="urn:microsoft.com/office/officeart/2005/8/layout/hProcess4"/>
    <dgm:cxn modelId="{09D49C37-BF6F-4156-821D-F4AE8159CBC3}" type="presParOf" srcId="{E7C61C82-8224-4E8E-80BB-E4AACED30BA6}" destId="{1B4C0EAD-184F-41C7-92EB-ACBA0E7A8095}" srcOrd="0" destOrd="0" presId="urn:microsoft.com/office/officeart/2005/8/layout/hProcess4"/>
    <dgm:cxn modelId="{830BA251-0CC5-4E7B-8AA6-DEE160AC5A2E}" type="presParOf" srcId="{E7C61C82-8224-4E8E-80BB-E4AACED30BA6}" destId="{A509A7BE-BD29-448F-9EDF-5F373183394A}" srcOrd="1" destOrd="0" presId="urn:microsoft.com/office/officeart/2005/8/layout/hProcess4"/>
    <dgm:cxn modelId="{1D74EC5A-ED88-40CC-97DC-3C7441C6C59A}" type="presParOf" srcId="{E7C61C82-8224-4E8E-80BB-E4AACED30BA6}" destId="{532874E7-47FD-491A-8B2A-9CDE22768950}" srcOrd="2" destOrd="0" presId="urn:microsoft.com/office/officeart/2005/8/layout/hProcess4"/>
    <dgm:cxn modelId="{69964775-F162-45C0-ADEC-B516597DF5D6}" type="presParOf" srcId="{E7C61C82-8224-4E8E-80BB-E4AACED30BA6}" destId="{828B7D0C-6A44-456C-9F20-7B5A7E35DD3B}" srcOrd="3" destOrd="0" presId="urn:microsoft.com/office/officeart/2005/8/layout/hProcess4"/>
    <dgm:cxn modelId="{10FA974E-4B1C-4F46-B94F-07034C2CC71C}" type="presParOf" srcId="{E7C61C82-8224-4E8E-80BB-E4AACED30BA6}" destId="{35E25154-CD3E-4386-9208-6BEDEFD47524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E5284E-32CC-484E-87AC-8D03C8B0C139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0FBB065-4F72-4142-BE65-707EB371714E}">
      <dgm:prSet/>
      <dgm:spPr/>
      <dgm:t>
        <a:bodyPr/>
        <a:lstStyle/>
        <a:p>
          <a:pPr rtl="0"/>
          <a:r>
            <a:rPr lang="cs-CZ" smtClean="0"/>
            <a:t>TECHNICKÝ – jedná se o směr zaměřený na obecnou racionalizaci, technická řešení vazeb mezi výrobním prvky a optimalizace průběhu výrobního procesu.</a:t>
          </a:r>
          <a:endParaRPr lang="cs-CZ"/>
        </a:p>
      </dgm:t>
    </dgm:pt>
    <dgm:pt modelId="{1177CCD2-EE31-40C2-8375-8B5D13675284}" type="parTrans" cxnId="{D4318914-DFA8-41CB-AACE-FBEBDD9B46EA}">
      <dgm:prSet/>
      <dgm:spPr/>
      <dgm:t>
        <a:bodyPr/>
        <a:lstStyle/>
        <a:p>
          <a:endParaRPr lang="cs-CZ"/>
        </a:p>
      </dgm:t>
    </dgm:pt>
    <dgm:pt modelId="{A1C77C12-8973-447A-8514-CDFE8A66E15C}" type="sibTrans" cxnId="{D4318914-DFA8-41CB-AACE-FBEBDD9B46EA}">
      <dgm:prSet/>
      <dgm:spPr/>
      <dgm:t>
        <a:bodyPr/>
        <a:lstStyle/>
        <a:p>
          <a:endParaRPr lang="cs-CZ"/>
        </a:p>
      </dgm:t>
    </dgm:pt>
    <dgm:pt modelId="{C34A853B-33E1-42FB-8FFD-D6AED1CF5F8C}">
      <dgm:prSet/>
      <dgm:spPr/>
      <dgm:t>
        <a:bodyPr/>
        <a:lstStyle/>
        <a:p>
          <a:pPr rtl="0"/>
          <a:r>
            <a:rPr lang="cs-CZ" dirty="0" smtClean="0"/>
            <a:t>PSYCHOLOGICKÝ – je zaměřen především na otázky motivace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způsoby vedení lidí zaměřených na zvyšování pracovního </a:t>
          </a:r>
          <a:r>
            <a:rPr lang="cs-CZ" dirty="0" smtClean="0"/>
            <a:t>výkonu.</a:t>
          </a:r>
          <a:endParaRPr lang="cs-CZ" dirty="0"/>
        </a:p>
      </dgm:t>
    </dgm:pt>
    <dgm:pt modelId="{F20CFC8F-8AA6-4740-BE25-3BD8C6E3EBC6}" type="parTrans" cxnId="{D16C8698-6619-4ABF-A60B-1097D36E533A}">
      <dgm:prSet/>
      <dgm:spPr/>
      <dgm:t>
        <a:bodyPr/>
        <a:lstStyle/>
        <a:p>
          <a:endParaRPr lang="cs-CZ"/>
        </a:p>
      </dgm:t>
    </dgm:pt>
    <dgm:pt modelId="{E3330095-9FF7-4104-ACAD-F006ABE90EB0}" type="sibTrans" cxnId="{D16C8698-6619-4ABF-A60B-1097D36E533A}">
      <dgm:prSet/>
      <dgm:spPr/>
      <dgm:t>
        <a:bodyPr/>
        <a:lstStyle/>
        <a:p>
          <a:endParaRPr lang="cs-CZ"/>
        </a:p>
      </dgm:t>
    </dgm:pt>
    <dgm:pt modelId="{DD6E4E28-B804-492D-A86E-26700EB2216E}" type="pres">
      <dgm:prSet presAssocID="{31E5284E-32CC-484E-87AC-8D03C8B0C13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F2A5005-E6E8-4166-9345-D82AA4F9BD09}" type="pres">
      <dgm:prSet presAssocID="{31E5284E-32CC-484E-87AC-8D03C8B0C139}" presName="fgShape" presStyleLbl="fgShp" presStyleIdx="0" presStyleCnt="1"/>
      <dgm:spPr/>
    </dgm:pt>
    <dgm:pt modelId="{507D506E-7349-4969-BD20-D36401E8C40E}" type="pres">
      <dgm:prSet presAssocID="{31E5284E-32CC-484E-87AC-8D03C8B0C139}" presName="linComp" presStyleCnt="0"/>
      <dgm:spPr/>
    </dgm:pt>
    <dgm:pt modelId="{297F3D81-CF32-4D32-AB02-56689ABEBC7D}" type="pres">
      <dgm:prSet presAssocID="{20FBB065-4F72-4142-BE65-707EB371714E}" presName="compNode" presStyleCnt="0"/>
      <dgm:spPr/>
    </dgm:pt>
    <dgm:pt modelId="{6FF92216-7561-4576-906E-FF96E7970E2C}" type="pres">
      <dgm:prSet presAssocID="{20FBB065-4F72-4142-BE65-707EB371714E}" presName="bkgdShape" presStyleLbl="node1" presStyleIdx="0" presStyleCnt="2"/>
      <dgm:spPr/>
      <dgm:t>
        <a:bodyPr/>
        <a:lstStyle/>
        <a:p>
          <a:endParaRPr lang="cs-CZ"/>
        </a:p>
      </dgm:t>
    </dgm:pt>
    <dgm:pt modelId="{A20CAD38-811E-42B1-8A60-32F9788F7449}" type="pres">
      <dgm:prSet presAssocID="{20FBB065-4F72-4142-BE65-707EB371714E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F7CC448-27D1-4296-BF64-5D22CA534FF6}" type="pres">
      <dgm:prSet presAssocID="{20FBB065-4F72-4142-BE65-707EB371714E}" presName="invisiNode" presStyleLbl="node1" presStyleIdx="0" presStyleCnt="2"/>
      <dgm:spPr/>
    </dgm:pt>
    <dgm:pt modelId="{4C1C32F2-1D86-42BE-B120-BDA9084A2A22}" type="pres">
      <dgm:prSet presAssocID="{20FBB065-4F72-4142-BE65-707EB371714E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20161FC5-7E92-49BC-BC5A-888FBB011374}" type="pres">
      <dgm:prSet presAssocID="{A1C77C12-8973-447A-8514-CDFE8A66E15C}" presName="sibTrans" presStyleLbl="sibTrans2D1" presStyleIdx="0" presStyleCnt="0"/>
      <dgm:spPr/>
      <dgm:t>
        <a:bodyPr/>
        <a:lstStyle/>
        <a:p>
          <a:endParaRPr lang="cs-CZ"/>
        </a:p>
      </dgm:t>
    </dgm:pt>
    <dgm:pt modelId="{BB9C893F-23FD-43D8-9D3D-315EEE673668}" type="pres">
      <dgm:prSet presAssocID="{C34A853B-33E1-42FB-8FFD-D6AED1CF5F8C}" presName="compNode" presStyleCnt="0"/>
      <dgm:spPr/>
    </dgm:pt>
    <dgm:pt modelId="{CA4AE0A8-1BAD-40F0-BA05-950D922E3158}" type="pres">
      <dgm:prSet presAssocID="{C34A853B-33E1-42FB-8FFD-D6AED1CF5F8C}" presName="bkgdShape" presStyleLbl="node1" presStyleIdx="1" presStyleCnt="2"/>
      <dgm:spPr/>
      <dgm:t>
        <a:bodyPr/>
        <a:lstStyle/>
        <a:p>
          <a:endParaRPr lang="cs-CZ"/>
        </a:p>
      </dgm:t>
    </dgm:pt>
    <dgm:pt modelId="{ED8A5EC1-C94A-4E46-82BC-63A14AFAE399}" type="pres">
      <dgm:prSet presAssocID="{C34A853B-33E1-42FB-8FFD-D6AED1CF5F8C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1717984-281A-4ED4-B54F-05B011D7A9AE}" type="pres">
      <dgm:prSet presAssocID="{C34A853B-33E1-42FB-8FFD-D6AED1CF5F8C}" presName="invisiNode" presStyleLbl="node1" presStyleIdx="1" presStyleCnt="2"/>
      <dgm:spPr/>
    </dgm:pt>
    <dgm:pt modelId="{DB1369E0-5C72-4871-A5D9-AD67FBB2E5E3}" type="pres">
      <dgm:prSet presAssocID="{C34A853B-33E1-42FB-8FFD-D6AED1CF5F8C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E9087CBC-6848-454B-8830-923DB2478868}" type="presOf" srcId="{C34A853B-33E1-42FB-8FFD-D6AED1CF5F8C}" destId="{CA4AE0A8-1BAD-40F0-BA05-950D922E3158}" srcOrd="0" destOrd="0" presId="urn:microsoft.com/office/officeart/2005/8/layout/hList7"/>
    <dgm:cxn modelId="{D4318914-DFA8-41CB-AACE-FBEBDD9B46EA}" srcId="{31E5284E-32CC-484E-87AC-8D03C8B0C139}" destId="{20FBB065-4F72-4142-BE65-707EB371714E}" srcOrd="0" destOrd="0" parTransId="{1177CCD2-EE31-40C2-8375-8B5D13675284}" sibTransId="{A1C77C12-8973-447A-8514-CDFE8A66E15C}"/>
    <dgm:cxn modelId="{31243DAB-06D0-4024-B5A3-D5E044A26FCA}" type="presOf" srcId="{A1C77C12-8973-447A-8514-CDFE8A66E15C}" destId="{20161FC5-7E92-49BC-BC5A-888FBB011374}" srcOrd="0" destOrd="0" presId="urn:microsoft.com/office/officeart/2005/8/layout/hList7"/>
    <dgm:cxn modelId="{9AEA3927-46FD-474C-912C-10B25EAFCAA6}" type="presOf" srcId="{20FBB065-4F72-4142-BE65-707EB371714E}" destId="{A20CAD38-811E-42B1-8A60-32F9788F7449}" srcOrd="1" destOrd="0" presId="urn:microsoft.com/office/officeart/2005/8/layout/hList7"/>
    <dgm:cxn modelId="{BF705F27-F1AC-43AF-9229-40BD6E863F1C}" type="presOf" srcId="{20FBB065-4F72-4142-BE65-707EB371714E}" destId="{6FF92216-7561-4576-906E-FF96E7970E2C}" srcOrd="0" destOrd="0" presId="urn:microsoft.com/office/officeart/2005/8/layout/hList7"/>
    <dgm:cxn modelId="{D16C8698-6619-4ABF-A60B-1097D36E533A}" srcId="{31E5284E-32CC-484E-87AC-8D03C8B0C139}" destId="{C34A853B-33E1-42FB-8FFD-D6AED1CF5F8C}" srcOrd="1" destOrd="0" parTransId="{F20CFC8F-8AA6-4740-BE25-3BD8C6E3EBC6}" sibTransId="{E3330095-9FF7-4104-ACAD-F006ABE90EB0}"/>
    <dgm:cxn modelId="{ABF5024A-36CE-44C5-9279-3ECB90DE00FF}" type="presOf" srcId="{31E5284E-32CC-484E-87AC-8D03C8B0C139}" destId="{DD6E4E28-B804-492D-A86E-26700EB2216E}" srcOrd="0" destOrd="0" presId="urn:microsoft.com/office/officeart/2005/8/layout/hList7"/>
    <dgm:cxn modelId="{4F773A0A-DE70-498C-93B6-9DA5E318931A}" type="presOf" srcId="{C34A853B-33E1-42FB-8FFD-D6AED1CF5F8C}" destId="{ED8A5EC1-C94A-4E46-82BC-63A14AFAE399}" srcOrd="1" destOrd="0" presId="urn:microsoft.com/office/officeart/2005/8/layout/hList7"/>
    <dgm:cxn modelId="{F0B90656-D069-4370-B966-448719B8B932}" type="presParOf" srcId="{DD6E4E28-B804-492D-A86E-26700EB2216E}" destId="{6F2A5005-E6E8-4166-9345-D82AA4F9BD09}" srcOrd="0" destOrd="0" presId="urn:microsoft.com/office/officeart/2005/8/layout/hList7"/>
    <dgm:cxn modelId="{1C0E2F77-100A-4270-B51F-C410D7A7C6C5}" type="presParOf" srcId="{DD6E4E28-B804-492D-A86E-26700EB2216E}" destId="{507D506E-7349-4969-BD20-D36401E8C40E}" srcOrd="1" destOrd="0" presId="urn:microsoft.com/office/officeart/2005/8/layout/hList7"/>
    <dgm:cxn modelId="{9ABFEE78-DBCD-4D5B-8CE2-AC867BAEB19A}" type="presParOf" srcId="{507D506E-7349-4969-BD20-D36401E8C40E}" destId="{297F3D81-CF32-4D32-AB02-56689ABEBC7D}" srcOrd="0" destOrd="0" presId="urn:microsoft.com/office/officeart/2005/8/layout/hList7"/>
    <dgm:cxn modelId="{DB5A081A-3D5C-423F-885A-E7EFA1196C4E}" type="presParOf" srcId="{297F3D81-CF32-4D32-AB02-56689ABEBC7D}" destId="{6FF92216-7561-4576-906E-FF96E7970E2C}" srcOrd="0" destOrd="0" presId="urn:microsoft.com/office/officeart/2005/8/layout/hList7"/>
    <dgm:cxn modelId="{09839138-B9E5-48ED-BBF9-2D0E0E510B55}" type="presParOf" srcId="{297F3D81-CF32-4D32-AB02-56689ABEBC7D}" destId="{A20CAD38-811E-42B1-8A60-32F9788F7449}" srcOrd="1" destOrd="0" presId="urn:microsoft.com/office/officeart/2005/8/layout/hList7"/>
    <dgm:cxn modelId="{8983C5E7-6AE8-459E-ABB5-02E8675DB987}" type="presParOf" srcId="{297F3D81-CF32-4D32-AB02-56689ABEBC7D}" destId="{CF7CC448-27D1-4296-BF64-5D22CA534FF6}" srcOrd="2" destOrd="0" presId="urn:microsoft.com/office/officeart/2005/8/layout/hList7"/>
    <dgm:cxn modelId="{CED5EB1D-5CB9-4F0A-ADB1-AC4F75EA4DB3}" type="presParOf" srcId="{297F3D81-CF32-4D32-AB02-56689ABEBC7D}" destId="{4C1C32F2-1D86-42BE-B120-BDA9084A2A22}" srcOrd="3" destOrd="0" presId="urn:microsoft.com/office/officeart/2005/8/layout/hList7"/>
    <dgm:cxn modelId="{057922CB-6371-4728-B580-285D1CDE8445}" type="presParOf" srcId="{507D506E-7349-4969-BD20-D36401E8C40E}" destId="{20161FC5-7E92-49BC-BC5A-888FBB011374}" srcOrd="1" destOrd="0" presId="urn:microsoft.com/office/officeart/2005/8/layout/hList7"/>
    <dgm:cxn modelId="{947C3289-A47F-4218-89B1-54E91E40D318}" type="presParOf" srcId="{507D506E-7349-4969-BD20-D36401E8C40E}" destId="{BB9C893F-23FD-43D8-9D3D-315EEE673668}" srcOrd="2" destOrd="0" presId="urn:microsoft.com/office/officeart/2005/8/layout/hList7"/>
    <dgm:cxn modelId="{FC0C6D94-30A0-49A8-A5D2-6648666F2724}" type="presParOf" srcId="{BB9C893F-23FD-43D8-9D3D-315EEE673668}" destId="{CA4AE0A8-1BAD-40F0-BA05-950D922E3158}" srcOrd="0" destOrd="0" presId="urn:microsoft.com/office/officeart/2005/8/layout/hList7"/>
    <dgm:cxn modelId="{0B1C78C7-3602-4E21-B3FA-B5BB3A30C7FF}" type="presParOf" srcId="{BB9C893F-23FD-43D8-9D3D-315EEE673668}" destId="{ED8A5EC1-C94A-4E46-82BC-63A14AFAE399}" srcOrd="1" destOrd="0" presId="urn:microsoft.com/office/officeart/2005/8/layout/hList7"/>
    <dgm:cxn modelId="{04DF65E1-5820-43C0-BFBF-D03431C89BEC}" type="presParOf" srcId="{BB9C893F-23FD-43D8-9D3D-315EEE673668}" destId="{11717984-281A-4ED4-B54F-05B011D7A9AE}" srcOrd="2" destOrd="0" presId="urn:microsoft.com/office/officeart/2005/8/layout/hList7"/>
    <dgm:cxn modelId="{EE9785E3-E10A-42D0-9BE6-1A574A153145}" type="presParOf" srcId="{BB9C893F-23FD-43D8-9D3D-315EEE673668}" destId="{DB1369E0-5C72-4871-A5D9-AD67FBB2E5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1B0D93-1777-45EB-96C4-7E0FE47D1700}" type="doc">
      <dgm:prSet loTypeId="urn:microsoft.com/office/officeart/2005/8/layout/target3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551BB6C1-FE73-4B19-AA0F-7DD9060EE95E}">
      <dgm:prSet/>
      <dgm:spPr/>
      <dgm:t>
        <a:bodyPr/>
        <a:lstStyle/>
        <a:p>
          <a:pPr rtl="0"/>
          <a:r>
            <a:rPr lang="cs-CZ" dirty="0" smtClean="0"/>
            <a:t>V první etapě, která probíhala na konci 19. a začátku minulého století, vzrůstající nároky na řízení stále bohatších podniků si vynutily tento nový obor.</a:t>
          </a:r>
          <a:endParaRPr lang="cs-CZ" dirty="0"/>
        </a:p>
      </dgm:t>
    </dgm:pt>
    <dgm:pt modelId="{F58A1A9F-771E-44B8-A3A0-4913488B0054}" type="parTrans" cxnId="{E861A304-18BD-4D8C-8782-FD5916C9A0C0}">
      <dgm:prSet/>
      <dgm:spPr/>
      <dgm:t>
        <a:bodyPr/>
        <a:lstStyle/>
        <a:p>
          <a:endParaRPr lang="cs-CZ"/>
        </a:p>
      </dgm:t>
    </dgm:pt>
    <dgm:pt modelId="{84710CC8-F560-45C3-8399-FEC7891DC005}" type="sibTrans" cxnId="{E861A304-18BD-4D8C-8782-FD5916C9A0C0}">
      <dgm:prSet/>
      <dgm:spPr/>
      <dgm:t>
        <a:bodyPr/>
        <a:lstStyle/>
        <a:p>
          <a:endParaRPr lang="cs-CZ"/>
        </a:p>
      </dgm:t>
    </dgm:pt>
    <dgm:pt modelId="{226AFC9A-7905-49F5-9B59-5239372B16B5}">
      <dgm:prSet/>
      <dgm:spPr/>
      <dgm:t>
        <a:bodyPr/>
        <a:lstStyle/>
        <a:p>
          <a:pPr rtl="0"/>
          <a:r>
            <a:rPr lang="cs-CZ" dirty="0" smtClean="0"/>
            <a:t>Zakladateli byli </a:t>
          </a:r>
          <a:r>
            <a:rPr lang="cs-CZ" dirty="0" err="1" smtClean="0"/>
            <a:t>Henri</a:t>
          </a:r>
          <a:r>
            <a:rPr lang="cs-CZ" dirty="0" smtClean="0"/>
            <a:t> </a:t>
          </a:r>
          <a:r>
            <a:rPr lang="cs-CZ" dirty="0" err="1" smtClean="0"/>
            <a:t>Fayol</a:t>
          </a:r>
          <a:r>
            <a:rPr lang="cs-CZ" dirty="0" smtClean="0"/>
            <a:t>, </a:t>
          </a:r>
          <a:r>
            <a:rPr lang="cs-CZ" dirty="0" err="1" smtClean="0"/>
            <a:t>Federick</a:t>
          </a:r>
          <a:r>
            <a:rPr lang="cs-CZ" dirty="0" smtClean="0"/>
            <a:t> </a:t>
          </a:r>
          <a:r>
            <a:rPr lang="cs-CZ" dirty="0" err="1" smtClean="0"/>
            <a:t>Winslow</a:t>
          </a:r>
          <a:r>
            <a:rPr lang="cs-CZ" dirty="0" smtClean="0"/>
            <a:t> </a:t>
          </a:r>
          <a:r>
            <a:rPr lang="cs-CZ" dirty="0" err="1" smtClean="0"/>
            <a:t>Taylor</a:t>
          </a:r>
          <a:r>
            <a:rPr lang="cs-CZ" dirty="0" smtClean="0"/>
            <a:t>, Henry Ford, Frank </a:t>
          </a:r>
          <a:r>
            <a:rPr lang="cs-CZ" dirty="0" err="1" smtClean="0"/>
            <a:t>Bunker</a:t>
          </a:r>
          <a:r>
            <a:rPr lang="cs-CZ" dirty="0" smtClean="0"/>
            <a:t> </a:t>
          </a:r>
          <a:r>
            <a:rPr lang="cs-CZ" dirty="0" err="1" smtClean="0"/>
            <a:t>Gilbreth</a:t>
          </a:r>
          <a:r>
            <a:rPr lang="cs-CZ" dirty="0" smtClean="0"/>
            <a:t> a Max Weber. </a:t>
          </a:r>
          <a:endParaRPr lang="cs-CZ" dirty="0"/>
        </a:p>
      </dgm:t>
    </dgm:pt>
    <dgm:pt modelId="{30B042E5-F36B-4179-8C82-9EF666B1DCE6}" type="parTrans" cxnId="{1AF9562F-CC1B-4864-BE20-B133D8710741}">
      <dgm:prSet/>
      <dgm:spPr/>
      <dgm:t>
        <a:bodyPr/>
        <a:lstStyle/>
        <a:p>
          <a:endParaRPr lang="cs-CZ"/>
        </a:p>
      </dgm:t>
    </dgm:pt>
    <dgm:pt modelId="{6D92EA48-1D52-407F-8374-C2E75FD9B6BB}" type="sibTrans" cxnId="{1AF9562F-CC1B-4864-BE20-B133D8710741}">
      <dgm:prSet/>
      <dgm:spPr/>
      <dgm:t>
        <a:bodyPr/>
        <a:lstStyle/>
        <a:p>
          <a:endParaRPr lang="cs-CZ"/>
        </a:p>
      </dgm:t>
    </dgm:pt>
    <dgm:pt modelId="{42E00F85-2923-4EAC-BE33-A428913AFB28}">
      <dgm:prSet/>
      <dgm:spPr/>
      <dgm:t>
        <a:bodyPr/>
        <a:lstStyle/>
        <a:p>
          <a:pPr rtl="0"/>
          <a:r>
            <a:rPr lang="cs-CZ" dirty="0" smtClean="0"/>
            <a:t>V dnešní době se označuje tato etapa jako také tzv. klasický management. Zaváděna byla úkolová mzda a výstupní </a:t>
          </a:r>
          <a:r>
            <a:rPr lang="cs-CZ" dirty="0" smtClean="0"/>
            <a:t>kontrola.</a:t>
          </a:r>
          <a:endParaRPr lang="cs-CZ" dirty="0"/>
        </a:p>
      </dgm:t>
    </dgm:pt>
    <dgm:pt modelId="{59F7DB0E-17E5-4614-AEF2-303B739558A0}" type="parTrans" cxnId="{1E70E798-BA21-41FB-AE33-4489C00102B2}">
      <dgm:prSet/>
      <dgm:spPr/>
      <dgm:t>
        <a:bodyPr/>
        <a:lstStyle/>
        <a:p>
          <a:endParaRPr lang="cs-CZ"/>
        </a:p>
      </dgm:t>
    </dgm:pt>
    <dgm:pt modelId="{6D30539C-D1E3-41B4-8E3C-D3A9D70E263F}" type="sibTrans" cxnId="{1E70E798-BA21-41FB-AE33-4489C00102B2}">
      <dgm:prSet/>
      <dgm:spPr/>
      <dgm:t>
        <a:bodyPr/>
        <a:lstStyle/>
        <a:p>
          <a:endParaRPr lang="cs-CZ"/>
        </a:p>
      </dgm:t>
    </dgm:pt>
    <dgm:pt modelId="{2DF4BB1C-7348-42F6-A241-4C1FC35A099E}" type="pres">
      <dgm:prSet presAssocID="{901B0D93-1777-45EB-96C4-7E0FE47D170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0DA7DAD-1691-4107-A7DD-68AC36EDF8D5}" type="pres">
      <dgm:prSet presAssocID="{551BB6C1-FE73-4B19-AA0F-7DD9060EE95E}" presName="circle1" presStyleLbl="node1" presStyleIdx="0" presStyleCnt="3" custLinFactNeighborX="-3764" custLinFactNeighborY="4705"/>
      <dgm:spPr/>
    </dgm:pt>
    <dgm:pt modelId="{C903411D-731F-4CC2-9244-CA725BB01FA2}" type="pres">
      <dgm:prSet presAssocID="{551BB6C1-FE73-4B19-AA0F-7DD9060EE95E}" presName="space" presStyleCnt="0"/>
      <dgm:spPr/>
    </dgm:pt>
    <dgm:pt modelId="{895E337B-6A40-4B68-9FAC-30AA7BFE441B}" type="pres">
      <dgm:prSet presAssocID="{551BB6C1-FE73-4B19-AA0F-7DD9060EE95E}" presName="rect1" presStyleLbl="alignAcc1" presStyleIdx="0" presStyleCnt="3"/>
      <dgm:spPr/>
      <dgm:t>
        <a:bodyPr/>
        <a:lstStyle/>
        <a:p>
          <a:endParaRPr lang="cs-CZ"/>
        </a:p>
      </dgm:t>
    </dgm:pt>
    <dgm:pt modelId="{CECA1CB4-7343-46DE-AF86-686D6D9FF67C}" type="pres">
      <dgm:prSet presAssocID="{226AFC9A-7905-49F5-9B59-5239372B16B5}" presName="vertSpace2" presStyleLbl="node1" presStyleIdx="0" presStyleCnt="3"/>
      <dgm:spPr/>
    </dgm:pt>
    <dgm:pt modelId="{132161D3-B126-4AC6-8F70-7A56894DD90D}" type="pres">
      <dgm:prSet presAssocID="{226AFC9A-7905-49F5-9B59-5239372B16B5}" presName="circle2" presStyleLbl="node1" presStyleIdx="1" presStyleCnt="3"/>
      <dgm:spPr/>
    </dgm:pt>
    <dgm:pt modelId="{E22F8789-3DBE-4200-AB78-4994C2968E6C}" type="pres">
      <dgm:prSet presAssocID="{226AFC9A-7905-49F5-9B59-5239372B16B5}" presName="rect2" presStyleLbl="alignAcc1" presStyleIdx="1" presStyleCnt="3"/>
      <dgm:spPr/>
      <dgm:t>
        <a:bodyPr/>
        <a:lstStyle/>
        <a:p>
          <a:endParaRPr lang="cs-CZ"/>
        </a:p>
      </dgm:t>
    </dgm:pt>
    <dgm:pt modelId="{C41A377B-32D7-491C-8CAA-5666146996DC}" type="pres">
      <dgm:prSet presAssocID="{42E00F85-2923-4EAC-BE33-A428913AFB28}" presName="vertSpace3" presStyleLbl="node1" presStyleIdx="1" presStyleCnt="3"/>
      <dgm:spPr/>
    </dgm:pt>
    <dgm:pt modelId="{FCA273D6-F40B-4C66-92DC-389E496D8DDC}" type="pres">
      <dgm:prSet presAssocID="{42E00F85-2923-4EAC-BE33-A428913AFB28}" presName="circle3" presStyleLbl="node1" presStyleIdx="2" presStyleCnt="3"/>
      <dgm:spPr/>
    </dgm:pt>
    <dgm:pt modelId="{30466D39-1CF8-4FD2-ACBC-4CB2E089F026}" type="pres">
      <dgm:prSet presAssocID="{42E00F85-2923-4EAC-BE33-A428913AFB28}" presName="rect3" presStyleLbl="alignAcc1" presStyleIdx="2" presStyleCnt="3"/>
      <dgm:spPr/>
      <dgm:t>
        <a:bodyPr/>
        <a:lstStyle/>
        <a:p>
          <a:endParaRPr lang="cs-CZ"/>
        </a:p>
      </dgm:t>
    </dgm:pt>
    <dgm:pt modelId="{32CABBD7-CC00-49FD-A8B0-4F7A2FE0947B}" type="pres">
      <dgm:prSet presAssocID="{551BB6C1-FE73-4B19-AA0F-7DD9060EE95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67DD7C-0B43-4044-A349-B08A9D827FC0}" type="pres">
      <dgm:prSet presAssocID="{226AFC9A-7905-49F5-9B59-5239372B16B5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D1E040-D9BA-408C-BF85-F0B1E98D8337}" type="pres">
      <dgm:prSet presAssocID="{42E00F85-2923-4EAC-BE33-A428913AFB2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F9101B7-6BA6-41DB-9967-9927018786E7}" type="presOf" srcId="{551BB6C1-FE73-4B19-AA0F-7DD9060EE95E}" destId="{32CABBD7-CC00-49FD-A8B0-4F7A2FE0947B}" srcOrd="1" destOrd="0" presId="urn:microsoft.com/office/officeart/2005/8/layout/target3"/>
    <dgm:cxn modelId="{E861A304-18BD-4D8C-8782-FD5916C9A0C0}" srcId="{901B0D93-1777-45EB-96C4-7E0FE47D1700}" destId="{551BB6C1-FE73-4B19-AA0F-7DD9060EE95E}" srcOrd="0" destOrd="0" parTransId="{F58A1A9F-771E-44B8-A3A0-4913488B0054}" sibTransId="{84710CC8-F560-45C3-8399-FEC7891DC005}"/>
    <dgm:cxn modelId="{678B1A7A-31BB-4CA2-B0E6-63C84FF0E0B8}" type="presOf" srcId="{226AFC9A-7905-49F5-9B59-5239372B16B5}" destId="{F567DD7C-0B43-4044-A349-B08A9D827FC0}" srcOrd="1" destOrd="0" presId="urn:microsoft.com/office/officeart/2005/8/layout/target3"/>
    <dgm:cxn modelId="{1AF9562F-CC1B-4864-BE20-B133D8710741}" srcId="{901B0D93-1777-45EB-96C4-7E0FE47D1700}" destId="{226AFC9A-7905-49F5-9B59-5239372B16B5}" srcOrd="1" destOrd="0" parTransId="{30B042E5-F36B-4179-8C82-9EF666B1DCE6}" sibTransId="{6D92EA48-1D52-407F-8374-C2E75FD9B6BB}"/>
    <dgm:cxn modelId="{1E70E798-BA21-41FB-AE33-4489C00102B2}" srcId="{901B0D93-1777-45EB-96C4-7E0FE47D1700}" destId="{42E00F85-2923-4EAC-BE33-A428913AFB28}" srcOrd="2" destOrd="0" parTransId="{59F7DB0E-17E5-4614-AEF2-303B739558A0}" sibTransId="{6D30539C-D1E3-41B4-8E3C-D3A9D70E263F}"/>
    <dgm:cxn modelId="{EF1D09A6-8EAF-4D06-8179-55999BC3421E}" type="presOf" srcId="{226AFC9A-7905-49F5-9B59-5239372B16B5}" destId="{E22F8789-3DBE-4200-AB78-4994C2968E6C}" srcOrd="0" destOrd="0" presId="urn:microsoft.com/office/officeart/2005/8/layout/target3"/>
    <dgm:cxn modelId="{99F5AB94-3C09-42EF-8AEB-304319F4400A}" type="presOf" srcId="{42E00F85-2923-4EAC-BE33-A428913AFB28}" destId="{30466D39-1CF8-4FD2-ACBC-4CB2E089F026}" srcOrd="0" destOrd="0" presId="urn:microsoft.com/office/officeart/2005/8/layout/target3"/>
    <dgm:cxn modelId="{23F781E8-9B3F-471C-8896-176A075A1491}" type="presOf" srcId="{551BB6C1-FE73-4B19-AA0F-7DD9060EE95E}" destId="{895E337B-6A40-4B68-9FAC-30AA7BFE441B}" srcOrd="0" destOrd="0" presId="urn:microsoft.com/office/officeart/2005/8/layout/target3"/>
    <dgm:cxn modelId="{4379D583-0AE0-4B14-B7B3-8D755E92C4FE}" type="presOf" srcId="{901B0D93-1777-45EB-96C4-7E0FE47D1700}" destId="{2DF4BB1C-7348-42F6-A241-4C1FC35A099E}" srcOrd="0" destOrd="0" presId="urn:microsoft.com/office/officeart/2005/8/layout/target3"/>
    <dgm:cxn modelId="{CC17E20B-620D-4C9E-8282-2ABE199B8DD6}" type="presOf" srcId="{42E00F85-2923-4EAC-BE33-A428913AFB28}" destId="{76D1E040-D9BA-408C-BF85-F0B1E98D8337}" srcOrd="1" destOrd="0" presId="urn:microsoft.com/office/officeart/2005/8/layout/target3"/>
    <dgm:cxn modelId="{9F77B4F6-0047-43B0-A096-E803E69D478E}" type="presParOf" srcId="{2DF4BB1C-7348-42F6-A241-4C1FC35A099E}" destId="{20DA7DAD-1691-4107-A7DD-68AC36EDF8D5}" srcOrd="0" destOrd="0" presId="urn:microsoft.com/office/officeart/2005/8/layout/target3"/>
    <dgm:cxn modelId="{723568EA-ECCC-4CFF-8CAE-7028C39B15A9}" type="presParOf" srcId="{2DF4BB1C-7348-42F6-A241-4C1FC35A099E}" destId="{C903411D-731F-4CC2-9244-CA725BB01FA2}" srcOrd="1" destOrd="0" presId="urn:microsoft.com/office/officeart/2005/8/layout/target3"/>
    <dgm:cxn modelId="{F67DACA7-F80D-4ECE-A2E5-A093BF11242D}" type="presParOf" srcId="{2DF4BB1C-7348-42F6-A241-4C1FC35A099E}" destId="{895E337B-6A40-4B68-9FAC-30AA7BFE441B}" srcOrd="2" destOrd="0" presId="urn:microsoft.com/office/officeart/2005/8/layout/target3"/>
    <dgm:cxn modelId="{9D1AD2BE-B613-4502-9B9F-876BEFC415A8}" type="presParOf" srcId="{2DF4BB1C-7348-42F6-A241-4C1FC35A099E}" destId="{CECA1CB4-7343-46DE-AF86-686D6D9FF67C}" srcOrd="3" destOrd="0" presId="urn:microsoft.com/office/officeart/2005/8/layout/target3"/>
    <dgm:cxn modelId="{03D8524A-199D-452E-BE94-47F030DAA1CC}" type="presParOf" srcId="{2DF4BB1C-7348-42F6-A241-4C1FC35A099E}" destId="{132161D3-B126-4AC6-8F70-7A56894DD90D}" srcOrd="4" destOrd="0" presId="urn:microsoft.com/office/officeart/2005/8/layout/target3"/>
    <dgm:cxn modelId="{B30DFFBC-282F-4630-9FF6-3CE88FE745B2}" type="presParOf" srcId="{2DF4BB1C-7348-42F6-A241-4C1FC35A099E}" destId="{E22F8789-3DBE-4200-AB78-4994C2968E6C}" srcOrd="5" destOrd="0" presId="urn:microsoft.com/office/officeart/2005/8/layout/target3"/>
    <dgm:cxn modelId="{1EA97BBC-93C7-4B40-B04C-5552DC53B12D}" type="presParOf" srcId="{2DF4BB1C-7348-42F6-A241-4C1FC35A099E}" destId="{C41A377B-32D7-491C-8CAA-5666146996DC}" srcOrd="6" destOrd="0" presId="urn:microsoft.com/office/officeart/2005/8/layout/target3"/>
    <dgm:cxn modelId="{8021EDF8-3D43-4F70-881E-C15A3F6CB67A}" type="presParOf" srcId="{2DF4BB1C-7348-42F6-A241-4C1FC35A099E}" destId="{FCA273D6-F40B-4C66-92DC-389E496D8DDC}" srcOrd="7" destOrd="0" presId="urn:microsoft.com/office/officeart/2005/8/layout/target3"/>
    <dgm:cxn modelId="{CE022B76-64E8-403D-96CD-09507175BD42}" type="presParOf" srcId="{2DF4BB1C-7348-42F6-A241-4C1FC35A099E}" destId="{30466D39-1CF8-4FD2-ACBC-4CB2E089F026}" srcOrd="8" destOrd="0" presId="urn:microsoft.com/office/officeart/2005/8/layout/target3"/>
    <dgm:cxn modelId="{1DE4DA7B-F717-41BA-9A32-1EEC3CFBF57D}" type="presParOf" srcId="{2DF4BB1C-7348-42F6-A241-4C1FC35A099E}" destId="{32CABBD7-CC00-49FD-A8B0-4F7A2FE0947B}" srcOrd="9" destOrd="0" presId="urn:microsoft.com/office/officeart/2005/8/layout/target3"/>
    <dgm:cxn modelId="{D5A93E10-5F27-4EF2-9DEE-00A84735989D}" type="presParOf" srcId="{2DF4BB1C-7348-42F6-A241-4C1FC35A099E}" destId="{F567DD7C-0B43-4044-A349-B08A9D827FC0}" srcOrd="10" destOrd="0" presId="urn:microsoft.com/office/officeart/2005/8/layout/target3"/>
    <dgm:cxn modelId="{696BB122-1FF4-4FDD-AB18-A029B68ACACF}" type="presParOf" srcId="{2DF4BB1C-7348-42F6-A241-4C1FC35A099E}" destId="{76D1E040-D9BA-408C-BF85-F0B1E98D833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AFBC5F8-17A2-4D23-9B0F-C62C04878385}" type="doc">
      <dgm:prSet loTypeId="urn:microsoft.com/office/officeart/2005/8/layout/target3" loCatId="relationship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4B3D530D-C42B-4C5E-9EC3-E3136DE9408F}">
      <dgm:prSet/>
      <dgm:spPr/>
      <dgm:t>
        <a:bodyPr/>
        <a:lstStyle/>
        <a:p>
          <a:pPr rtl="0"/>
          <a:r>
            <a:rPr lang="cs-CZ" b="1" dirty="0" smtClean="0"/>
            <a:t>Druhá etapa </a:t>
          </a:r>
          <a:r>
            <a:rPr lang="cs-CZ" dirty="0" smtClean="0"/>
            <a:t>následovala v období mezi koncem </a:t>
          </a:r>
          <a:r>
            <a:rPr lang="cs-CZ" dirty="0" smtClean="0"/>
            <a:t>druhé </a:t>
          </a:r>
          <a:r>
            <a:rPr lang="cs-CZ" dirty="0" smtClean="0"/>
            <a:t>světové války a 80. lety. To je označované i jako tzv. </a:t>
          </a:r>
          <a:r>
            <a:rPr lang="cs-CZ" u="sng" dirty="0" smtClean="0">
              <a:hlinkClick xmlns:r="http://schemas.openxmlformats.org/officeDocument/2006/relationships" r:id="rId1"/>
            </a:rPr>
            <a:t>Manažerská revoluce</a:t>
          </a:r>
          <a:r>
            <a:rPr lang="cs-CZ" dirty="0" smtClean="0"/>
            <a:t>. </a:t>
          </a:r>
        </a:p>
        <a:p>
          <a:pPr rtl="0"/>
          <a:r>
            <a:rPr lang="cs-CZ" dirty="0" smtClean="0"/>
            <a:t>Do této doby byly závody vedené většinou silnými osobnostmi (Henry Ford, Tomáš Baťa), kteří byli jak manažeři, tak i </a:t>
          </a:r>
          <a:r>
            <a:rPr lang="cs-CZ" u="sng" dirty="0" smtClean="0"/>
            <a:t>vlastníci</a:t>
          </a:r>
          <a:r>
            <a:rPr lang="cs-CZ" dirty="0" smtClean="0"/>
            <a:t> a měli absolutní moc ve své firmě. Bez těchto osobností však firmy upadaly do krize.</a:t>
          </a:r>
        </a:p>
        <a:p>
          <a:pPr rtl="0"/>
          <a:r>
            <a:rPr lang="cs-CZ" dirty="0" smtClean="0"/>
            <a:t> Proto tak byla pozice manažera od pozice vlastníka oddělena, navíc i manažeři samotní se začali dělit na vrcholové a manažery první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druhé linie. </a:t>
          </a:r>
          <a:endParaRPr lang="cs-CZ" dirty="0"/>
        </a:p>
      </dgm:t>
    </dgm:pt>
    <dgm:pt modelId="{BAFF13A5-366D-42B8-A272-6C155885C844}" type="parTrans" cxnId="{5C26C687-52FE-4F3F-83AA-C9E829A062BB}">
      <dgm:prSet/>
      <dgm:spPr/>
      <dgm:t>
        <a:bodyPr/>
        <a:lstStyle/>
        <a:p>
          <a:endParaRPr lang="cs-CZ"/>
        </a:p>
      </dgm:t>
    </dgm:pt>
    <dgm:pt modelId="{36D8D194-C523-4D1B-B1E8-9C98035A4697}" type="sibTrans" cxnId="{5C26C687-52FE-4F3F-83AA-C9E829A062BB}">
      <dgm:prSet/>
      <dgm:spPr/>
      <dgm:t>
        <a:bodyPr/>
        <a:lstStyle/>
        <a:p>
          <a:endParaRPr lang="cs-CZ"/>
        </a:p>
      </dgm:t>
    </dgm:pt>
    <dgm:pt modelId="{16EEDCE2-5612-4398-93CC-05100EEED5DC}" type="pres">
      <dgm:prSet presAssocID="{1AFBC5F8-17A2-4D23-9B0F-C62C0487838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C1463FF-777B-454B-AF69-E73607151800}" type="pres">
      <dgm:prSet presAssocID="{4B3D530D-C42B-4C5E-9EC3-E3136DE9408F}" presName="circle1" presStyleLbl="node1" presStyleIdx="0" presStyleCnt="1"/>
      <dgm:spPr/>
    </dgm:pt>
    <dgm:pt modelId="{D5D8B059-2CDE-4268-9D9C-39728EAB585A}" type="pres">
      <dgm:prSet presAssocID="{4B3D530D-C42B-4C5E-9EC3-E3136DE9408F}" presName="space" presStyleCnt="0"/>
      <dgm:spPr/>
    </dgm:pt>
    <dgm:pt modelId="{965318A5-EA92-4438-8025-E3307CEEBF47}" type="pres">
      <dgm:prSet presAssocID="{4B3D530D-C42B-4C5E-9EC3-E3136DE9408F}" presName="rect1" presStyleLbl="alignAcc1" presStyleIdx="0" presStyleCnt="1"/>
      <dgm:spPr/>
      <dgm:t>
        <a:bodyPr/>
        <a:lstStyle/>
        <a:p>
          <a:endParaRPr lang="cs-CZ"/>
        </a:p>
      </dgm:t>
    </dgm:pt>
    <dgm:pt modelId="{A7532798-C595-4CCC-B8F8-3C98B5C660D5}" type="pres">
      <dgm:prSet presAssocID="{4B3D530D-C42B-4C5E-9EC3-E3136DE9408F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C26C687-52FE-4F3F-83AA-C9E829A062BB}" srcId="{1AFBC5F8-17A2-4D23-9B0F-C62C04878385}" destId="{4B3D530D-C42B-4C5E-9EC3-E3136DE9408F}" srcOrd="0" destOrd="0" parTransId="{BAFF13A5-366D-42B8-A272-6C155885C844}" sibTransId="{36D8D194-C523-4D1B-B1E8-9C98035A4697}"/>
    <dgm:cxn modelId="{6682C1D5-FD39-469F-BF17-0F8B2E73DC52}" type="presOf" srcId="{4B3D530D-C42B-4C5E-9EC3-E3136DE9408F}" destId="{965318A5-EA92-4438-8025-E3307CEEBF47}" srcOrd="0" destOrd="0" presId="urn:microsoft.com/office/officeart/2005/8/layout/target3"/>
    <dgm:cxn modelId="{04A63726-4BCE-48BB-B516-3C332AFFC83F}" type="presOf" srcId="{4B3D530D-C42B-4C5E-9EC3-E3136DE9408F}" destId="{A7532798-C595-4CCC-B8F8-3C98B5C660D5}" srcOrd="1" destOrd="0" presId="urn:microsoft.com/office/officeart/2005/8/layout/target3"/>
    <dgm:cxn modelId="{F73D6C34-BDDA-4243-BA37-15C19C2D7554}" type="presOf" srcId="{1AFBC5F8-17A2-4D23-9B0F-C62C04878385}" destId="{16EEDCE2-5612-4398-93CC-05100EEED5DC}" srcOrd="0" destOrd="0" presId="urn:microsoft.com/office/officeart/2005/8/layout/target3"/>
    <dgm:cxn modelId="{0E1F0FAC-D19D-41EC-8B14-D512032F42B3}" type="presParOf" srcId="{16EEDCE2-5612-4398-93CC-05100EEED5DC}" destId="{4C1463FF-777B-454B-AF69-E73607151800}" srcOrd="0" destOrd="0" presId="urn:microsoft.com/office/officeart/2005/8/layout/target3"/>
    <dgm:cxn modelId="{BB8AEBC3-2F87-4851-A4A1-C7AAB2ED4E62}" type="presParOf" srcId="{16EEDCE2-5612-4398-93CC-05100EEED5DC}" destId="{D5D8B059-2CDE-4268-9D9C-39728EAB585A}" srcOrd="1" destOrd="0" presId="urn:microsoft.com/office/officeart/2005/8/layout/target3"/>
    <dgm:cxn modelId="{48E062AF-B8B1-455A-9F6A-64CB2FEBDCE0}" type="presParOf" srcId="{16EEDCE2-5612-4398-93CC-05100EEED5DC}" destId="{965318A5-EA92-4438-8025-E3307CEEBF47}" srcOrd="2" destOrd="0" presId="urn:microsoft.com/office/officeart/2005/8/layout/target3"/>
    <dgm:cxn modelId="{C03EDDC2-2158-478C-897D-856C6605EE69}" type="presParOf" srcId="{16EEDCE2-5612-4398-93CC-05100EEED5DC}" destId="{A7532798-C595-4CCC-B8F8-3C98B5C660D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ECBC83-B9A7-4BF2-BEA0-50523A09EB86}" type="doc">
      <dgm:prSet loTypeId="urn:microsoft.com/office/officeart/2005/8/layout/target3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CEE85A71-E4B8-43D1-9D94-9273E8301B0E}">
      <dgm:prSet/>
      <dgm:spPr/>
      <dgm:t>
        <a:bodyPr/>
        <a:lstStyle/>
        <a:p>
          <a:pPr rtl="0"/>
          <a:r>
            <a:rPr lang="cs-CZ" b="1" smtClean="0"/>
            <a:t>Třetí etapa </a:t>
          </a:r>
          <a:r>
            <a:rPr lang="cs-CZ" smtClean="0"/>
            <a:t>vytvořila již management dnešní době velmi podobný. </a:t>
          </a:r>
          <a:endParaRPr lang="cs-CZ"/>
        </a:p>
      </dgm:t>
    </dgm:pt>
    <dgm:pt modelId="{4C1E3BA4-D5CA-42A0-A525-1D1F2E026439}" type="parTrans" cxnId="{F2D25EE6-4F7F-46B7-8422-99ACF083D047}">
      <dgm:prSet/>
      <dgm:spPr/>
      <dgm:t>
        <a:bodyPr/>
        <a:lstStyle/>
        <a:p>
          <a:endParaRPr lang="cs-CZ"/>
        </a:p>
      </dgm:t>
    </dgm:pt>
    <dgm:pt modelId="{1AA7E437-EF2D-4917-AFCF-E0BD346B0283}" type="sibTrans" cxnId="{F2D25EE6-4F7F-46B7-8422-99ACF083D047}">
      <dgm:prSet/>
      <dgm:spPr/>
      <dgm:t>
        <a:bodyPr/>
        <a:lstStyle/>
        <a:p>
          <a:endParaRPr lang="cs-CZ"/>
        </a:p>
      </dgm:t>
    </dgm:pt>
    <dgm:pt modelId="{5E1E6752-C2BB-4EB9-8948-C79FD80897A5}">
      <dgm:prSet/>
      <dgm:spPr/>
      <dgm:t>
        <a:bodyPr/>
        <a:lstStyle/>
        <a:p>
          <a:pPr rtl="0"/>
          <a:r>
            <a:rPr lang="cs-CZ" dirty="0" smtClean="0"/>
            <a:t>Začaly se projevovat snahy o spoluúčast zaměstnanců na řízení firmy, ubylo exaktnosti ve prospěch intuice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zevšeobecnění zkušeností jiných manažerů. </a:t>
          </a:r>
          <a:endParaRPr lang="cs-CZ" dirty="0"/>
        </a:p>
      </dgm:t>
    </dgm:pt>
    <dgm:pt modelId="{2A826F1A-5588-46C2-B074-CCF4D4D048A9}" type="parTrans" cxnId="{48A57408-CE97-4D83-B3F6-028F16FCAE73}">
      <dgm:prSet/>
      <dgm:spPr/>
      <dgm:t>
        <a:bodyPr/>
        <a:lstStyle/>
        <a:p>
          <a:endParaRPr lang="cs-CZ"/>
        </a:p>
      </dgm:t>
    </dgm:pt>
    <dgm:pt modelId="{B106EF4A-5457-4D4E-AFB8-5B1217506D3D}" type="sibTrans" cxnId="{48A57408-CE97-4D83-B3F6-028F16FCAE73}">
      <dgm:prSet/>
      <dgm:spPr/>
      <dgm:t>
        <a:bodyPr/>
        <a:lstStyle/>
        <a:p>
          <a:endParaRPr lang="cs-CZ"/>
        </a:p>
      </dgm:t>
    </dgm:pt>
    <dgm:pt modelId="{A797E352-D4BA-4D44-8E40-1B2087917662}">
      <dgm:prSet/>
      <dgm:spPr/>
      <dgm:t>
        <a:bodyPr/>
        <a:lstStyle/>
        <a:p>
          <a:pPr rtl="0"/>
          <a:r>
            <a:rPr lang="cs-CZ" smtClean="0"/>
            <a:t>Vznikla </a:t>
          </a:r>
          <a:r>
            <a:rPr lang="cs-CZ" u="sng" smtClean="0">
              <a:hlinkClick xmlns:r="http://schemas.openxmlformats.org/officeDocument/2006/relationships" r:id="rId1"/>
            </a:rPr>
            <a:t>koncepce dokonalého podniku</a:t>
          </a:r>
          <a:r>
            <a:rPr lang="cs-CZ" smtClean="0"/>
            <a:t>, založená na zkušenostech úspěšných manažerů a jejich zevšeobecnění.</a:t>
          </a:r>
          <a:endParaRPr lang="cs-CZ"/>
        </a:p>
      </dgm:t>
    </dgm:pt>
    <dgm:pt modelId="{F072BDC7-2346-43C4-A048-0875C2821481}" type="parTrans" cxnId="{B3AFF132-AFA5-455F-B28B-8AA811C3C6CE}">
      <dgm:prSet/>
      <dgm:spPr/>
      <dgm:t>
        <a:bodyPr/>
        <a:lstStyle/>
        <a:p>
          <a:endParaRPr lang="cs-CZ"/>
        </a:p>
      </dgm:t>
    </dgm:pt>
    <dgm:pt modelId="{241A4645-0A90-468A-AF19-0C381AA1B401}" type="sibTrans" cxnId="{B3AFF132-AFA5-455F-B28B-8AA811C3C6CE}">
      <dgm:prSet/>
      <dgm:spPr/>
      <dgm:t>
        <a:bodyPr/>
        <a:lstStyle/>
        <a:p>
          <a:endParaRPr lang="cs-CZ"/>
        </a:p>
      </dgm:t>
    </dgm:pt>
    <dgm:pt modelId="{9F4073B9-E910-4BC3-98F1-48AD1316882B}" type="pres">
      <dgm:prSet presAssocID="{A0ECBC83-B9A7-4BF2-BEA0-50523A09EB8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E01DFFB-0A03-4DC8-A594-689791687E97}" type="pres">
      <dgm:prSet presAssocID="{CEE85A71-E4B8-43D1-9D94-9273E8301B0E}" presName="circle1" presStyleLbl="node1" presStyleIdx="0" presStyleCnt="3"/>
      <dgm:spPr/>
    </dgm:pt>
    <dgm:pt modelId="{7D69F20C-E666-4B67-9278-DCFA177AD1A9}" type="pres">
      <dgm:prSet presAssocID="{CEE85A71-E4B8-43D1-9D94-9273E8301B0E}" presName="space" presStyleCnt="0"/>
      <dgm:spPr/>
    </dgm:pt>
    <dgm:pt modelId="{1786FA80-A480-4CD6-8542-6E9423BF1B50}" type="pres">
      <dgm:prSet presAssocID="{CEE85A71-E4B8-43D1-9D94-9273E8301B0E}" presName="rect1" presStyleLbl="alignAcc1" presStyleIdx="0" presStyleCnt="3"/>
      <dgm:spPr/>
      <dgm:t>
        <a:bodyPr/>
        <a:lstStyle/>
        <a:p>
          <a:endParaRPr lang="cs-CZ"/>
        </a:p>
      </dgm:t>
    </dgm:pt>
    <dgm:pt modelId="{7E1D9918-C6D0-4C1D-8429-F808BD93C529}" type="pres">
      <dgm:prSet presAssocID="{5E1E6752-C2BB-4EB9-8948-C79FD80897A5}" presName="vertSpace2" presStyleLbl="node1" presStyleIdx="0" presStyleCnt="3"/>
      <dgm:spPr/>
    </dgm:pt>
    <dgm:pt modelId="{11103F6D-E897-4048-9B0F-81F259CD6A9A}" type="pres">
      <dgm:prSet presAssocID="{5E1E6752-C2BB-4EB9-8948-C79FD80897A5}" presName="circle2" presStyleLbl="node1" presStyleIdx="1" presStyleCnt="3"/>
      <dgm:spPr/>
    </dgm:pt>
    <dgm:pt modelId="{3BF48F8E-2E80-4277-A6DE-0895DE676859}" type="pres">
      <dgm:prSet presAssocID="{5E1E6752-C2BB-4EB9-8948-C79FD80897A5}" presName="rect2" presStyleLbl="alignAcc1" presStyleIdx="1" presStyleCnt="3"/>
      <dgm:spPr/>
      <dgm:t>
        <a:bodyPr/>
        <a:lstStyle/>
        <a:p>
          <a:endParaRPr lang="cs-CZ"/>
        </a:p>
      </dgm:t>
    </dgm:pt>
    <dgm:pt modelId="{94F260A2-B1C5-49F6-80F6-DA41A9A41D8B}" type="pres">
      <dgm:prSet presAssocID="{A797E352-D4BA-4D44-8E40-1B2087917662}" presName="vertSpace3" presStyleLbl="node1" presStyleIdx="1" presStyleCnt="3"/>
      <dgm:spPr/>
    </dgm:pt>
    <dgm:pt modelId="{F067F788-9061-4A9B-AD37-AA924A186B0E}" type="pres">
      <dgm:prSet presAssocID="{A797E352-D4BA-4D44-8E40-1B2087917662}" presName="circle3" presStyleLbl="node1" presStyleIdx="2" presStyleCnt="3"/>
      <dgm:spPr/>
    </dgm:pt>
    <dgm:pt modelId="{1CCCBF10-06AB-4BD1-B0A2-F9723ACA161A}" type="pres">
      <dgm:prSet presAssocID="{A797E352-D4BA-4D44-8E40-1B2087917662}" presName="rect3" presStyleLbl="alignAcc1" presStyleIdx="2" presStyleCnt="3"/>
      <dgm:spPr/>
      <dgm:t>
        <a:bodyPr/>
        <a:lstStyle/>
        <a:p>
          <a:endParaRPr lang="cs-CZ"/>
        </a:p>
      </dgm:t>
    </dgm:pt>
    <dgm:pt modelId="{3076D2AE-6617-4D73-A73C-DF82D6F113B9}" type="pres">
      <dgm:prSet presAssocID="{CEE85A71-E4B8-43D1-9D94-9273E8301B0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1639D45-9EAB-48A1-830B-211D1F6896E9}" type="pres">
      <dgm:prSet presAssocID="{5E1E6752-C2BB-4EB9-8948-C79FD80897A5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2F3EC59-287E-49E9-B036-29385A305122}" type="pres">
      <dgm:prSet presAssocID="{A797E352-D4BA-4D44-8E40-1B2087917662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B3C9E4F-CE89-4C00-86AF-4AEE78FD69C0}" type="presOf" srcId="{A797E352-D4BA-4D44-8E40-1B2087917662}" destId="{E2F3EC59-287E-49E9-B036-29385A305122}" srcOrd="1" destOrd="0" presId="urn:microsoft.com/office/officeart/2005/8/layout/target3"/>
    <dgm:cxn modelId="{F5DD5C45-AE18-4362-A21B-515D70D33161}" type="presOf" srcId="{5E1E6752-C2BB-4EB9-8948-C79FD80897A5}" destId="{61639D45-9EAB-48A1-830B-211D1F6896E9}" srcOrd="1" destOrd="0" presId="urn:microsoft.com/office/officeart/2005/8/layout/target3"/>
    <dgm:cxn modelId="{F2D25EE6-4F7F-46B7-8422-99ACF083D047}" srcId="{A0ECBC83-B9A7-4BF2-BEA0-50523A09EB86}" destId="{CEE85A71-E4B8-43D1-9D94-9273E8301B0E}" srcOrd="0" destOrd="0" parTransId="{4C1E3BA4-D5CA-42A0-A525-1D1F2E026439}" sibTransId="{1AA7E437-EF2D-4917-AFCF-E0BD346B0283}"/>
    <dgm:cxn modelId="{623229AF-C302-4A9E-BFF2-9443E4793D19}" type="presOf" srcId="{CEE85A71-E4B8-43D1-9D94-9273E8301B0E}" destId="{3076D2AE-6617-4D73-A73C-DF82D6F113B9}" srcOrd="1" destOrd="0" presId="urn:microsoft.com/office/officeart/2005/8/layout/target3"/>
    <dgm:cxn modelId="{CC2807E3-9380-49E5-8C14-0051F0FE5DB4}" type="presOf" srcId="{A797E352-D4BA-4D44-8E40-1B2087917662}" destId="{1CCCBF10-06AB-4BD1-B0A2-F9723ACA161A}" srcOrd="0" destOrd="0" presId="urn:microsoft.com/office/officeart/2005/8/layout/target3"/>
    <dgm:cxn modelId="{48A57408-CE97-4D83-B3F6-028F16FCAE73}" srcId="{A0ECBC83-B9A7-4BF2-BEA0-50523A09EB86}" destId="{5E1E6752-C2BB-4EB9-8948-C79FD80897A5}" srcOrd="1" destOrd="0" parTransId="{2A826F1A-5588-46C2-B074-CCF4D4D048A9}" sibTransId="{B106EF4A-5457-4D4E-AFB8-5B1217506D3D}"/>
    <dgm:cxn modelId="{A374E04A-1D04-47DB-BB2F-61CA8D776523}" type="presOf" srcId="{5E1E6752-C2BB-4EB9-8948-C79FD80897A5}" destId="{3BF48F8E-2E80-4277-A6DE-0895DE676859}" srcOrd="0" destOrd="0" presId="urn:microsoft.com/office/officeart/2005/8/layout/target3"/>
    <dgm:cxn modelId="{5E0BB5F4-4603-4A85-AF6D-5BD3809AB97D}" type="presOf" srcId="{A0ECBC83-B9A7-4BF2-BEA0-50523A09EB86}" destId="{9F4073B9-E910-4BC3-98F1-48AD1316882B}" srcOrd="0" destOrd="0" presId="urn:microsoft.com/office/officeart/2005/8/layout/target3"/>
    <dgm:cxn modelId="{B3AFF132-AFA5-455F-B28B-8AA811C3C6CE}" srcId="{A0ECBC83-B9A7-4BF2-BEA0-50523A09EB86}" destId="{A797E352-D4BA-4D44-8E40-1B2087917662}" srcOrd="2" destOrd="0" parTransId="{F072BDC7-2346-43C4-A048-0875C2821481}" sibTransId="{241A4645-0A90-468A-AF19-0C381AA1B401}"/>
    <dgm:cxn modelId="{D673BF80-3A76-432D-91C5-F8691F53F5BE}" type="presOf" srcId="{CEE85A71-E4B8-43D1-9D94-9273E8301B0E}" destId="{1786FA80-A480-4CD6-8542-6E9423BF1B50}" srcOrd="0" destOrd="0" presId="urn:microsoft.com/office/officeart/2005/8/layout/target3"/>
    <dgm:cxn modelId="{EA9C35CB-1E46-426D-8CE2-3DC0EF983B6E}" type="presParOf" srcId="{9F4073B9-E910-4BC3-98F1-48AD1316882B}" destId="{5E01DFFB-0A03-4DC8-A594-689791687E97}" srcOrd="0" destOrd="0" presId="urn:microsoft.com/office/officeart/2005/8/layout/target3"/>
    <dgm:cxn modelId="{8C6B129E-9158-4F22-AB44-6D5B73F8D0F3}" type="presParOf" srcId="{9F4073B9-E910-4BC3-98F1-48AD1316882B}" destId="{7D69F20C-E666-4B67-9278-DCFA177AD1A9}" srcOrd="1" destOrd="0" presId="urn:microsoft.com/office/officeart/2005/8/layout/target3"/>
    <dgm:cxn modelId="{0EE9908D-820B-4B0C-AE28-540B432044E5}" type="presParOf" srcId="{9F4073B9-E910-4BC3-98F1-48AD1316882B}" destId="{1786FA80-A480-4CD6-8542-6E9423BF1B50}" srcOrd="2" destOrd="0" presId="urn:microsoft.com/office/officeart/2005/8/layout/target3"/>
    <dgm:cxn modelId="{0382327C-9A41-458C-A984-3CFF150B8275}" type="presParOf" srcId="{9F4073B9-E910-4BC3-98F1-48AD1316882B}" destId="{7E1D9918-C6D0-4C1D-8429-F808BD93C529}" srcOrd="3" destOrd="0" presId="urn:microsoft.com/office/officeart/2005/8/layout/target3"/>
    <dgm:cxn modelId="{D9FD026B-9A81-4D3F-A5D7-515D026EAB8C}" type="presParOf" srcId="{9F4073B9-E910-4BC3-98F1-48AD1316882B}" destId="{11103F6D-E897-4048-9B0F-81F259CD6A9A}" srcOrd="4" destOrd="0" presId="urn:microsoft.com/office/officeart/2005/8/layout/target3"/>
    <dgm:cxn modelId="{2A2DC87D-E968-4B7C-A346-93F5834534CA}" type="presParOf" srcId="{9F4073B9-E910-4BC3-98F1-48AD1316882B}" destId="{3BF48F8E-2E80-4277-A6DE-0895DE676859}" srcOrd="5" destOrd="0" presId="urn:microsoft.com/office/officeart/2005/8/layout/target3"/>
    <dgm:cxn modelId="{F068693B-A8FE-4EAF-8943-B7E1CEAB5C7A}" type="presParOf" srcId="{9F4073B9-E910-4BC3-98F1-48AD1316882B}" destId="{94F260A2-B1C5-49F6-80F6-DA41A9A41D8B}" srcOrd="6" destOrd="0" presId="urn:microsoft.com/office/officeart/2005/8/layout/target3"/>
    <dgm:cxn modelId="{9139B9EC-8EE3-4730-B2A6-1717C10E6ED7}" type="presParOf" srcId="{9F4073B9-E910-4BC3-98F1-48AD1316882B}" destId="{F067F788-9061-4A9B-AD37-AA924A186B0E}" srcOrd="7" destOrd="0" presId="urn:microsoft.com/office/officeart/2005/8/layout/target3"/>
    <dgm:cxn modelId="{6E03B6AF-AED4-46BA-A398-4338EED785CC}" type="presParOf" srcId="{9F4073B9-E910-4BC3-98F1-48AD1316882B}" destId="{1CCCBF10-06AB-4BD1-B0A2-F9723ACA161A}" srcOrd="8" destOrd="0" presId="urn:microsoft.com/office/officeart/2005/8/layout/target3"/>
    <dgm:cxn modelId="{B424109D-4663-4FC2-A828-5EC8FDBB066B}" type="presParOf" srcId="{9F4073B9-E910-4BC3-98F1-48AD1316882B}" destId="{3076D2AE-6617-4D73-A73C-DF82D6F113B9}" srcOrd="9" destOrd="0" presId="urn:microsoft.com/office/officeart/2005/8/layout/target3"/>
    <dgm:cxn modelId="{814B645D-4925-4373-80F8-AABEA9155967}" type="presParOf" srcId="{9F4073B9-E910-4BC3-98F1-48AD1316882B}" destId="{61639D45-9EAB-48A1-830B-211D1F6896E9}" srcOrd="10" destOrd="0" presId="urn:microsoft.com/office/officeart/2005/8/layout/target3"/>
    <dgm:cxn modelId="{F2F0D2A3-3018-49B6-AD63-F23EA9B63663}" type="presParOf" srcId="{9F4073B9-E910-4BC3-98F1-48AD1316882B}" destId="{E2F3EC59-287E-49E9-B036-29385A305122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F8DE1B-8147-4DBA-A703-96CF40CC14D8}" type="doc">
      <dgm:prSet loTypeId="urn:microsoft.com/office/officeart/2005/8/layout/target3" loCatId="relationship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C66694AC-3248-44A8-872B-7D79C817BCFE}">
      <dgm:prSet/>
      <dgm:spPr/>
      <dgm:t>
        <a:bodyPr/>
        <a:lstStyle/>
        <a:p>
          <a:pPr rtl="0"/>
          <a:r>
            <a:rPr lang="cs-CZ" smtClean="0"/>
            <a:t>V trendech, které ve třetí etapě již začaly, pokračovala i následující </a:t>
          </a:r>
          <a:r>
            <a:rPr lang="cs-CZ" b="1" smtClean="0"/>
            <a:t>čtvrtá etapa</a:t>
          </a:r>
          <a:r>
            <a:rPr lang="cs-CZ" smtClean="0"/>
            <a:t> od 90. let.</a:t>
          </a:r>
          <a:endParaRPr lang="cs-CZ"/>
        </a:p>
      </dgm:t>
    </dgm:pt>
    <dgm:pt modelId="{950D0CA5-990F-495B-8405-4A64057EFE09}" type="parTrans" cxnId="{E92BE10B-E88D-45D4-B4FA-405C59A5EE58}">
      <dgm:prSet/>
      <dgm:spPr/>
      <dgm:t>
        <a:bodyPr/>
        <a:lstStyle/>
        <a:p>
          <a:endParaRPr lang="cs-CZ"/>
        </a:p>
      </dgm:t>
    </dgm:pt>
    <dgm:pt modelId="{16B39BE3-943F-4C52-9A30-EB9A43098EC6}" type="sibTrans" cxnId="{E92BE10B-E88D-45D4-B4FA-405C59A5EE58}">
      <dgm:prSet/>
      <dgm:spPr/>
      <dgm:t>
        <a:bodyPr/>
        <a:lstStyle/>
        <a:p>
          <a:endParaRPr lang="cs-CZ"/>
        </a:p>
      </dgm:t>
    </dgm:pt>
    <dgm:pt modelId="{DAF5AB86-6C1F-4714-BE7F-67C7AE6B7B7B}">
      <dgm:prSet/>
      <dgm:spPr/>
      <dgm:t>
        <a:bodyPr/>
        <a:lstStyle/>
        <a:p>
          <a:pPr rtl="0"/>
          <a:r>
            <a:rPr lang="cs-CZ" smtClean="0"/>
            <a:t>Zaměstnanci kromě podílu na řízení získali prostřednictvím </a:t>
          </a:r>
          <a:r>
            <a:rPr lang="cs-CZ" u="sng" smtClean="0">
              <a:hlinkClick xmlns:r="http://schemas.openxmlformats.org/officeDocument/2006/relationships" r:id="rId1"/>
            </a:rPr>
            <a:t>zaměstnaneckých akcií</a:t>
          </a:r>
          <a:r>
            <a:rPr lang="cs-CZ" smtClean="0"/>
            <a:t> i část majetku podniku a podíleli se tak zároveň i na jeho zisku.</a:t>
          </a:r>
          <a:endParaRPr lang="cs-CZ"/>
        </a:p>
      </dgm:t>
    </dgm:pt>
    <dgm:pt modelId="{2E961966-E2B0-4EFC-83C9-F37F6DC31C3D}" type="parTrans" cxnId="{57DA5B8C-9A83-4DD5-B40D-35439EE0C693}">
      <dgm:prSet/>
      <dgm:spPr/>
      <dgm:t>
        <a:bodyPr/>
        <a:lstStyle/>
        <a:p>
          <a:endParaRPr lang="cs-CZ"/>
        </a:p>
      </dgm:t>
    </dgm:pt>
    <dgm:pt modelId="{F68BC4AF-4AB9-4312-8459-A86017F5EBAF}" type="sibTrans" cxnId="{57DA5B8C-9A83-4DD5-B40D-35439EE0C693}">
      <dgm:prSet/>
      <dgm:spPr/>
      <dgm:t>
        <a:bodyPr/>
        <a:lstStyle/>
        <a:p>
          <a:endParaRPr lang="cs-CZ"/>
        </a:p>
      </dgm:t>
    </dgm:pt>
    <dgm:pt modelId="{F108E513-80D4-4109-8BDB-DC8AE938C6CD}">
      <dgm:prSet/>
      <dgm:spPr/>
      <dgm:t>
        <a:bodyPr/>
        <a:lstStyle/>
        <a:p>
          <a:pPr rtl="0"/>
          <a:r>
            <a:rPr lang="cs-CZ" dirty="0" smtClean="0"/>
            <a:t>Osobnostmi této etapy jsou například Bill Gates, </a:t>
          </a:r>
          <a:r>
            <a:rPr lang="cs-CZ" u="sng" dirty="0" err="1" smtClean="0">
              <a:hlinkClick xmlns:r="http://schemas.openxmlformats.org/officeDocument/2006/relationships" r:id="rId2"/>
            </a:rPr>
            <a:t>Akio</a:t>
          </a:r>
          <a:r>
            <a:rPr lang="cs-CZ" u="sng" dirty="0" smtClean="0">
              <a:hlinkClick xmlns:r="http://schemas.openxmlformats.org/officeDocument/2006/relationships" r:id="rId2"/>
            </a:rPr>
            <a:t> </a:t>
          </a:r>
          <a:r>
            <a:rPr lang="cs-CZ" u="sng" dirty="0" err="1" smtClean="0">
              <a:hlinkClick xmlns:r="http://schemas.openxmlformats.org/officeDocument/2006/relationships" r:id="rId2"/>
            </a:rPr>
            <a:t>Morita</a:t>
          </a:r>
          <a:r>
            <a:rPr lang="cs-CZ" dirty="0" smtClean="0"/>
            <a:t> </a:t>
          </a:r>
          <a:r>
            <a:rPr lang="cs-CZ" dirty="0" smtClean="0"/>
            <a:t>.</a:t>
          </a:r>
          <a:endParaRPr lang="cs-CZ" dirty="0"/>
        </a:p>
      </dgm:t>
    </dgm:pt>
    <dgm:pt modelId="{47BAA002-4F5D-4A1C-9422-0A088D00B9D0}" type="parTrans" cxnId="{55A4964B-F77F-46A4-B8AF-83E45F9CC4C0}">
      <dgm:prSet/>
      <dgm:spPr/>
      <dgm:t>
        <a:bodyPr/>
        <a:lstStyle/>
        <a:p>
          <a:endParaRPr lang="cs-CZ"/>
        </a:p>
      </dgm:t>
    </dgm:pt>
    <dgm:pt modelId="{C2DF30C0-3FA3-4C8E-949B-C208FB780A66}" type="sibTrans" cxnId="{55A4964B-F77F-46A4-B8AF-83E45F9CC4C0}">
      <dgm:prSet/>
      <dgm:spPr/>
      <dgm:t>
        <a:bodyPr/>
        <a:lstStyle/>
        <a:p>
          <a:endParaRPr lang="cs-CZ"/>
        </a:p>
      </dgm:t>
    </dgm:pt>
    <dgm:pt modelId="{5E9DCA95-94B1-4FC3-8C69-E6147B7DE13A}" type="pres">
      <dgm:prSet presAssocID="{D4F8DE1B-8147-4DBA-A703-96CF40CC14D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1DB7FA4-0B49-416D-B100-3077E5BA7585}" type="pres">
      <dgm:prSet presAssocID="{C66694AC-3248-44A8-872B-7D79C817BCFE}" presName="circle1" presStyleLbl="node1" presStyleIdx="0" presStyleCnt="3"/>
      <dgm:spPr/>
    </dgm:pt>
    <dgm:pt modelId="{0A5FF23C-2290-4F5F-BE29-533CDDBD869A}" type="pres">
      <dgm:prSet presAssocID="{C66694AC-3248-44A8-872B-7D79C817BCFE}" presName="space" presStyleCnt="0"/>
      <dgm:spPr/>
    </dgm:pt>
    <dgm:pt modelId="{72DC9C60-10AD-4303-8989-151ECB7221DE}" type="pres">
      <dgm:prSet presAssocID="{C66694AC-3248-44A8-872B-7D79C817BCFE}" presName="rect1" presStyleLbl="alignAcc1" presStyleIdx="0" presStyleCnt="3"/>
      <dgm:spPr/>
      <dgm:t>
        <a:bodyPr/>
        <a:lstStyle/>
        <a:p>
          <a:endParaRPr lang="cs-CZ"/>
        </a:p>
      </dgm:t>
    </dgm:pt>
    <dgm:pt modelId="{687C5398-13AF-4DDD-839A-7BDE64A5FE44}" type="pres">
      <dgm:prSet presAssocID="{DAF5AB86-6C1F-4714-BE7F-67C7AE6B7B7B}" presName="vertSpace2" presStyleLbl="node1" presStyleIdx="0" presStyleCnt="3"/>
      <dgm:spPr/>
    </dgm:pt>
    <dgm:pt modelId="{36172761-02A3-4F9E-A41A-CBE210EE5BBE}" type="pres">
      <dgm:prSet presAssocID="{DAF5AB86-6C1F-4714-BE7F-67C7AE6B7B7B}" presName="circle2" presStyleLbl="node1" presStyleIdx="1" presStyleCnt="3"/>
      <dgm:spPr/>
    </dgm:pt>
    <dgm:pt modelId="{D332AE17-7914-400F-A472-0BEA798AC57F}" type="pres">
      <dgm:prSet presAssocID="{DAF5AB86-6C1F-4714-BE7F-67C7AE6B7B7B}" presName="rect2" presStyleLbl="alignAcc1" presStyleIdx="1" presStyleCnt="3"/>
      <dgm:spPr/>
      <dgm:t>
        <a:bodyPr/>
        <a:lstStyle/>
        <a:p>
          <a:endParaRPr lang="cs-CZ"/>
        </a:p>
      </dgm:t>
    </dgm:pt>
    <dgm:pt modelId="{51131AE9-1DCD-4185-901F-6ADC2FA4AA78}" type="pres">
      <dgm:prSet presAssocID="{F108E513-80D4-4109-8BDB-DC8AE938C6CD}" presName="vertSpace3" presStyleLbl="node1" presStyleIdx="1" presStyleCnt="3"/>
      <dgm:spPr/>
    </dgm:pt>
    <dgm:pt modelId="{825B62FA-7A04-4171-B297-A2B083580586}" type="pres">
      <dgm:prSet presAssocID="{F108E513-80D4-4109-8BDB-DC8AE938C6CD}" presName="circle3" presStyleLbl="node1" presStyleIdx="2" presStyleCnt="3"/>
      <dgm:spPr/>
    </dgm:pt>
    <dgm:pt modelId="{C630029E-6756-4B80-A372-264692C0CFBD}" type="pres">
      <dgm:prSet presAssocID="{F108E513-80D4-4109-8BDB-DC8AE938C6CD}" presName="rect3" presStyleLbl="alignAcc1" presStyleIdx="2" presStyleCnt="3"/>
      <dgm:spPr/>
      <dgm:t>
        <a:bodyPr/>
        <a:lstStyle/>
        <a:p>
          <a:endParaRPr lang="cs-CZ"/>
        </a:p>
      </dgm:t>
    </dgm:pt>
    <dgm:pt modelId="{281D6C89-1D0B-48E7-968C-615C8A37832D}" type="pres">
      <dgm:prSet presAssocID="{C66694AC-3248-44A8-872B-7D79C817BCF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C013D0D-5589-48C2-95D5-B69DA11F6F6E}" type="pres">
      <dgm:prSet presAssocID="{DAF5AB86-6C1F-4714-BE7F-67C7AE6B7B7B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16A0931-EF0D-4EE7-96AE-592FB4580A9B}" type="pres">
      <dgm:prSet presAssocID="{F108E513-80D4-4109-8BDB-DC8AE938C6C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7DA5B8C-9A83-4DD5-B40D-35439EE0C693}" srcId="{D4F8DE1B-8147-4DBA-A703-96CF40CC14D8}" destId="{DAF5AB86-6C1F-4714-BE7F-67C7AE6B7B7B}" srcOrd="1" destOrd="0" parTransId="{2E961966-E2B0-4EFC-83C9-F37F6DC31C3D}" sibTransId="{F68BC4AF-4AB9-4312-8459-A86017F5EBAF}"/>
    <dgm:cxn modelId="{6D6F1300-103D-4317-B2FF-0B2A20FD51BE}" type="presOf" srcId="{D4F8DE1B-8147-4DBA-A703-96CF40CC14D8}" destId="{5E9DCA95-94B1-4FC3-8C69-E6147B7DE13A}" srcOrd="0" destOrd="0" presId="urn:microsoft.com/office/officeart/2005/8/layout/target3"/>
    <dgm:cxn modelId="{55A4964B-F77F-46A4-B8AF-83E45F9CC4C0}" srcId="{D4F8DE1B-8147-4DBA-A703-96CF40CC14D8}" destId="{F108E513-80D4-4109-8BDB-DC8AE938C6CD}" srcOrd="2" destOrd="0" parTransId="{47BAA002-4F5D-4A1C-9422-0A088D00B9D0}" sibTransId="{C2DF30C0-3FA3-4C8E-949B-C208FB780A66}"/>
    <dgm:cxn modelId="{3B55C165-1085-4D33-9E85-4198E48BD9B4}" type="presOf" srcId="{C66694AC-3248-44A8-872B-7D79C817BCFE}" destId="{72DC9C60-10AD-4303-8989-151ECB7221DE}" srcOrd="0" destOrd="0" presId="urn:microsoft.com/office/officeart/2005/8/layout/target3"/>
    <dgm:cxn modelId="{AD06CC6D-C670-4B8A-AE08-973104482190}" type="presOf" srcId="{DAF5AB86-6C1F-4714-BE7F-67C7AE6B7B7B}" destId="{9C013D0D-5589-48C2-95D5-B69DA11F6F6E}" srcOrd="1" destOrd="0" presId="urn:microsoft.com/office/officeart/2005/8/layout/target3"/>
    <dgm:cxn modelId="{E92BE10B-E88D-45D4-B4FA-405C59A5EE58}" srcId="{D4F8DE1B-8147-4DBA-A703-96CF40CC14D8}" destId="{C66694AC-3248-44A8-872B-7D79C817BCFE}" srcOrd="0" destOrd="0" parTransId="{950D0CA5-990F-495B-8405-4A64057EFE09}" sibTransId="{16B39BE3-943F-4C52-9A30-EB9A43098EC6}"/>
    <dgm:cxn modelId="{11671A3A-6D16-470A-8285-D2B653E6EF77}" type="presOf" srcId="{DAF5AB86-6C1F-4714-BE7F-67C7AE6B7B7B}" destId="{D332AE17-7914-400F-A472-0BEA798AC57F}" srcOrd="0" destOrd="0" presId="urn:microsoft.com/office/officeart/2005/8/layout/target3"/>
    <dgm:cxn modelId="{C6721EE3-2D3D-4DA3-8F6C-B1EC5F8B78DE}" type="presOf" srcId="{F108E513-80D4-4109-8BDB-DC8AE938C6CD}" destId="{E16A0931-EF0D-4EE7-96AE-592FB4580A9B}" srcOrd="1" destOrd="0" presId="urn:microsoft.com/office/officeart/2005/8/layout/target3"/>
    <dgm:cxn modelId="{56BDB2EA-8FB9-4788-9FAB-9F150306C9D0}" type="presOf" srcId="{C66694AC-3248-44A8-872B-7D79C817BCFE}" destId="{281D6C89-1D0B-48E7-968C-615C8A37832D}" srcOrd="1" destOrd="0" presId="urn:microsoft.com/office/officeart/2005/8/layout/target3"/>
    <dgm:cxn modelId="{D78ADA06-4742-427F-8D91-2C03A5812D42}" type="presOf" srcId="{F108E513-80D4-4109-8BDB-DC8AE938C6CD}" destId="{C630029E-6756-4B80-A372-264692C0CFBD}" srcOrd="0" destOrd="0" presId="urn:microsoft.com/office/officeart/2005/8/layout/target3"/>
    <dgm:cxn modelId="{309FDADE-8F13-475B-AF13-AB1CCA58324E}" type="presParOf" srcId="{5E9DCA95-94B1-4FC3-8C69-E6147B7DE13A}" destId="{91DB7FA4-0B49-416D-B100-3077E5BA7585}" srcOrd="0" destOrd="0" presId="urn:microsoft.com/office/officeart/2005/8/layout/target3"/>
    <dgm:cxn modelId="{775DC8CA-19EE-43E7-A7DA-D533E2708480}" type="presParOf" srcId="{5E9DCA95-94B1-4FC3-8C69-E6147B7DE13A}" destId="{0A5FF23C-2290-4F5F-BE29-533CDDBD869A}" srcOrd="1" destOrd="0" presId="urn:microsoft.com/office/officeart/2005/8/layout/target3"/>
    <dgm:cxn modelId="{42A48170-1F3A-4FFA-B23C-2B5F7FE915DD}" type="presParOf" srcId="{5E9DCA95-94B1-4FC3-8C69-E6147B7DE13A}" destId="{72DC9C60-10AD-4303-8989-151ECB7221DE}" srcOrd="2" destOrd="0" presId="urn:microsoft.com/office/officeart/2005/8/layout/target3"/>
    <dgm:cxn modelId="{DAEA1D14-81F1-44E6-A004-60F3A383B8A7}" type="presParOf" srcId="{5E9DCA95-94B1-4FC3-8C69-E6147B7DE13A}" destId="{687C5398-13AF-4DDD-839A-7BDE64A5FE44}" srcOrd="3" destOrd="0" presId="urn:microsoft.com/office/officeart/2005/8/layout/target3"/>
    <dgm:cxn modelId="{48897511-0E0B-4D8A-A358-EF1976ED18F3}" type="presParOf" srcId="{5E9DCA95-94B1-4FC3-8C69-E6147B7DE13A}" destId="{36172761-02A3-4F9E-A41A-CBE210EE5BBE}" srcOrd="4" destOrd="0" presId="urn:microsoft.com/office/officeart/2005/8/layout/target3"/>
    <dgm:cxn modelId="{E59267CC-A602-4DB3-8339-794872D346BA}" type="presParOf" srcId="{5E9DCA95-94B1-4FC3-8C69-E6147B7DE13A}" destId="{D332AE17-7914-400F-A472-0BEA798AC57F}" srcOrd="5" destOrd="0" presId="urn:microsoft.com/office/officeart/2005/8/layout/target3"/>
    <dgm:cxn modelId="{E60800E1-B471-471D-BF62-288EEA3CE8E7}" type="presParOf" srcId="{5E9DCA95-94B1-4FC3-8C69-E6147B7DE13A}" destId="{51131AE9-1DCD-4185-901F-6ADC2FA4AA78}" srcOrd="6" destOrd="0" presId="urn:microsoft.com/office/officeart/2005/8/layout/target3"/>
    <dgm:cxn modelId="{988121DC-7085-45A7-87E8-F5A0CE1A49FF}" type="presParOf" srcId="{5E9DCA95-94B1-4FC3-8C69-E6147B7DE13A}" destId="{825B62FA-7A04-4171-B297-A2B083580586}" srcOrd="7" destOrd="0" presId="urn:microsoft.com/office/officeart/2005/8/layout/target3"/>
    <dgm:cxn modelId="{C7C64FF6-B609-41C3-A6D4-D68C05E193B2}" type="presParOf" srcId="{5E9DCA95-94B1-4FC3-8C69-E6147B7DE13A}" destId="{C630029E-6756-4B80-A372-264692C0CFBD}" srcOrd="8" destOrd="0" presId="urn:microsoft.com/office/officeart/2005/8/layout/target3"/>
    <dgm:cxn modelId="{DB2FEED7-2D9B-45BA-AF9F-A500B006438A}" type="presParOf" srcId="{5E9DCA95-94B1-4FC3-8C69-E6147B7DE13A}" destId="{281D6C89-1D0B-48E7-968C-615C8A37832D}" srcOrd="9" destOrd="0" presId="urn:microsoft.com/office/officeart/2005/8/layout/target3"/>
    <dgm:cxn modelId="{BC3CD4AC-6B20-40D0-B293-675D684468DD}" type="presParOf" srcId="{5E9DCA95-94B1-4FC3-8C69-E6147B7DE13A}" destId="{9C013D0D-5589-48C2-95D5-B69DA11F6F6E}" srcOrd="10" destOrd="0" presId="urn:microsoft.com/office/officeart/2005/8/layout/target3"/>
    <dgm:cxn modelId="{EF66E1A9-138D-47D6-AB89-098873E822D3}" type="presParOf" srcId="{5E9DCA95-94B1-4FC3-8C69-E6147B7DE13A}" destId="{E16A0931-EF0D-4EE7-96AE-592FB4580A9B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06F151F-62AA-40D9-8B28-EBAECC0BB5AF}" type="doc">
      <dgm:prSet loTypeId="urn:microsoft.com/office/officeart/2005/8/layout/hList7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A5ACEB62-7BF9-45C2-BECF-4AFF3FEC5A18}">
      <dgm:prSet/>
      <dgm:spPr/>
      <dgm:t>
        <a:bodyPr/>
        <a:lstStyle/>
        <a:p>
          <a:pPr rtl="0"/>
          <a:r>
            <a:rPr lang="cs-CZ" smtClean="0"/>
            <a:t>Federick Winslow Taylor</a:t>
          </a:r>
          <a:endParaRPr lang="cs-CZ"/>
        </a:p>
      </dgm:t>
    </dgm:pt>
    <dgm:pt modelId="{27105278-8787-4572-BC13-C7102D61290F}" type="parTrans" cxnId="{08B85AA2-9E91-40D1-A7E4-004479BC3C08}">
      <dgm:prSet/>
      <dgm:spPr/>
      <dgm:t>
        <a:bodyPr/>
        <a:lstStyle/>
        <a:p>
          <a:endParaRPr lang="cs-CZ"/>
        </a:p>
      </dgm:t>
    </dgm:pt>
    <dgm:pt modelId="{EDE2CE7D-699E-43FF-94DC-178D8867C0D3}" type="sibTrans" cxnId="{08B85AA2-9E91-40D1-A7E4-004479BC3C08}">
      <dgm:prSet/>
      <dgm:spPr/>
      <dgm:t>
        <a:bodyPr/>
        <a:lstStyle/>
        <a:p>
          <a:endParaRPr lang="cs-CZ"/>
        </a:p>
      </dgm:t>
    </dgm:pt>
    <dgm:pt modelId="{FE9D796D-FCB2-4799-8229-3A0AB4A12561}">
      <dgm:prSet/>
      <dgm:spPr/>
      <dgm:t>
        <a:bodyPr/>
        <a:lstStyle/>
        <a:p>
          <a:pPr rtl="0"/>
          <a:r>
            <a:rPr lang="cs-CZ" smtClean="0"/>
            <a:t>Frank Bunker Gilbreth</a:t>
          </a:r>
          <a:endParaRPr lang="cs-CZ"/>
        </a:p>
      </dgm:t>
    </dgm:pt>
    <dgm:pt modelId="{1F809B12-9D3D-409E-9182-3D5051142CE5}" type="parTrans" cxnId="{827A9741-1AF1-4654-A0D4-BE3A382E93A3}">
      <dgm:prSet/>
      <dgm:spPr/>
      <dgm:t>
        <a:bodyPr/>
        <a:lstStyle/>
        <a:p>
          <a:endParaRPr lang="cs-CZ"/>
        </a:p>
      </dgm:t>
    </dgm:pt>
    <dgm:pt modelId="{BA3E229A-8629-4A87-9867-2963297C3DD9}" type="sibTrans" cxnId="{827A9741-1AF1-4654-A0D4-BE3A382E93A3}">
      <dgm:prSet/>
      <dgm:spPr/>
      <dgm:t>
        <a:bodyPr/>
        <a:lstStyle/>
        <a:p>
          <a:endParaRPr lang="cs-CZ"/>
        </a:p>
      </dgm:t>
    </dgm:pt>
    <dgm:pt modelId="{2AAE370A-E31F-45D7-A8ED-7846275115B0}">
      <dgm:prSet/>
      <dgm:spPr/>
      <dgm:t>
        <a:bodyPr/>
        <a:lstStyle/>
        <a:p>
          <a:pPr rtl="0"/>
          <a:r>
            <a:rPr lang="cs-CZ" smtClean="0"/>
            <a:t>Henri Fayol</a:t>
          </a:r>
          <a:endParaRPr lang="cs-CZ"/>
        </a:p>
      </dgm:t>
    </dgm:pt>
    <dgm:pt modelId="{9EFBF186-48A0-4D93-B986-89262DD67B2E}" type="parTrans" cxnId="{579F0CB4-70A6-4960-AF54-28255C34D540}">
      <dgm:prSet/>
      <dgm:spPr/>
      <dgm:t>
        <a:bodyPr/>
        <a:lstStyle/>
        <a:p>
          <a:endParaRPr lang="cs-CZ"/>
        </a:p>
      </dgm:t>
    </dgm:pt>
    <dgm:pt modelId="{821E29C4-2BAD-4961-88D1-DFB82549247B}" type="sibTrans" cxnId="{579F0CB4-70A6-4960-AF54-28255C34D540}">
      <dgm:prSet/>
      <dgm:spPr/>
      <dgm:t>
        <a:bodyPr/>
        <a:lstStyle/>
        <a:p>
          <a:endParaRPr lang="cs-CZ"/>
        </a:p>
      </dgm:t>
    </dgm:pt>
    <dgm:pt modelId="{58BEE972-C342-43E5-A3C8-1623791B467A}">
      <dgm:prSet/>
      <dgm:spPr/>
      <dgm:t>
        <a:bodyPr/>
        <a:lstStyle/>
        <a:p>
          <a:pPr rtl="0"/>
          <a:r>
            <a:rPr lang="cs-CZ" dirty="0" smtClean="0"/>
            <a:t>Henry Ford</a:t>
          </a:r>
          <a:endParaRPr lang="cs-CZ" dirty="0"/>
        </a:p>
      </dgm:t>
    </dgm:pt>
    <dgm:pt modelId="{A9361D35-F552-4D06-A970-CB72528245EC}" type="parTrans" cxnId="{688B865D-64B9-4491-B93B-FF674315A7B2}">
      <dgm:prSet/>
      <dgm:spPr/>
      <dgm:t>
        <a:bodyPr/>
        <a:lstStyle/>
        <a:p>
          <a:endParaRPr lang="cs-CZ"/>
        </a:p>
      </dgm:t>
    </dgm:pt>
    <dgm:pt modelId="{24EE61BD-3771-4F82-AAAA-7AA9B11706A6}" type="sibTrans" cxnId="{688B865D-64B9-4491-B93B-FF674315A7B2}">
      <dgm:prSet/>
      <dgm:spPr/>
      <dgm:t>
        <a:bodyPr/>
        <a:lstStyle/>
        <a:p>
          <a:endParaRPr lang="cs-CZ"/>
        </a:p>
      </dgm:t>
    </dgm:pt>
    <dgm:pt modelId="{1E748AA5-BAF3-4432-BB70-42088DA3ACA1}">
      <dgm:prSet/>
      <dgm:spPr/>
      <dgm:t>
        <a:bodyPr/>
        <a:lstStyle/>
        <a:p>
          <a:pPr rtl="0"/>
          <a:r>
            <a:rPr lang="cs-CZ" smtClean="0"/>
            <a:t>Max Weber</a:t>
          </a:r>
          <a:endParaRPr lang="cs-CZ"/>
        </a:p>
      </dgm:t>
    </dgm:pt>
    <dgm:pt modelId="{314A5321-F84E-49AF-A3C4-53894ECDFDD2}" type="parTrans" cxnId="{A333A39F-2ECF-4FDD-A18B-9CE715E37C02}">
      <dgm:prSet/>
      <dgm:spPr/>
      <dgm:t>
        <a:bodyPr/>
        <a:lstStyle/>
        <a:p>
          <a:endParaRPr lang="cs-CZ"/>
        </a:p>
      </dgm:t>
    </dgm:pt>
    <dgm:pt modelId="{F82869DF-4BEF-4CBC-927A-94F55DA4C50E}" type="sibTrans" cxnId="{A333A39F-2ECF-4FDD-A18B-9CE715E37C02}">
      <dgm:prSet/>
      <dgm:spPr/>
      <dgm:t>
        <a:bodyPr/>
        <a:lstStyle/>
        <a:p>
          <a:endParaRPr lang="cs-CZ"/>
        </a:p>
      </dgm:t>
    </dgm:pt>
    <dgm:pt modelId="{B7EDBE8D-88DA-4811-85EF-4BC8531A1378}" type="pres">
      <dgm:prSet presAssocID="{006F151F-62AA-40D9-8B28-EBAECC0BB5A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6F95761-84F0-4044-B1BD-644E90D91EAD}" type="pres">
      <dgm:prSet presAssocID="{006F151F-62AA-40D9-8B28-EBAECC0BB5AF}" presName="fgShape" presStyleLbl="fgShp" presStyleIdx="0" presStyleCnt="1"/>
      <dgm:spPr/>
    </dgm:pt>
    <dgm:pt modelId="{1E88A7FE-54AB-43CE-94AF-205D61E56A33}" type="pres">
      <dgm:prSet presAssocID="{006F151F-62AA-40D9-8B28-EBAECC0BB5AF}" presName="linComp" presStyleCnt="0"/>
      <dgm:spPr/>
    </dgm:pt>
    <dgm:pt modelId="{6FBD4843-6AD5-49D1-A918-D949F44BF63E}" type="pres">
      <dgm:prSet presAssocID="{A5ACEB62-7BF9-45C2-BECF-4AFF3FEC5A18}" presName="compNode" presStyleCnt="0"/>
      <dgm:spPr/>
    </dgm:pt>
    <dgm:pt modelId="{DE31FDAA-369C-435A-831C-FF35C28C8581}" type="pres">
      <dgm:prSet presAssocID="{A5ACEB62-7BF9-45C2-BECF-4AFF3FEC5A18}" presName="bkgdShape" presStyleLbl="node1" presStyleIdx="0" presStyleCnt="5"/>
      <dgm:spPr/>
      <dgm:t>
        <a:bodyPr/>
        <a:lstStyle/>
        <a:p>
          <a:endParaRPr lang="cs-CZ"/>
        </a:p>
      </dgm:t>
    </dgm:pt>
    <dgm:pt modelId="{C84098E2-66B2-46AC-9396-5496BABAC1A4}" type="pres">
      <dgm:prSet presAssocID="{A5ACEB62-7BF9-45C2-BECF-4AFF3FEC5A18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7701E4E-5413-444A-BF30-FDBF2D7A1B84}" type="pres">
      <dgm:prSet presAssocID="{A5ACEB62-7BF9-45C2-BECF-4AFF3FEC5A18}" presName="invisiNode" presStyleLbl="node1" presStyleIdx="0" presStyleCnt="5"/>
      <dgm:spPr/>
    </dgm:pt>
    <dgm:pt modelId="{5E9B48BB-CCD7-4B96-9D84-7105EEC3AEB2}" type="pres">
      <dgm:prSet presAssocID="{A5ACEB62-7BF9-45C2-BECF-4AFF3FEC5A18}" presName="imagNode" presStyleLbl="fgImgPlace1" presStyleIdx="0" presStyleCnt="5" custScaleY="12052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cs-CZ"/>
        </a:p>
      </dgm:t>
    </dgm:pt>
    <dgm:pt modelId="{615420D6-5928-41D8-B08E-2F842EBD861D}" type="pres">
      <dgm:prSet presAssocID="{EDE2CE7D-699E-43FF-94DC-178D8867C0D3}" presName="sibTrans" presStyleLbl="sibTrans2D1" presStyleIdx="0" presStyleCnt="0"/>
      <dgm:spPr/>
      <dgm:t>
        <a:bodyPr/>
        <a:lstStyle/>
        <a:p>
          <a:endParaRPr lang="cs-CZ"/>
        </a:p>
      </dgm:t>
    </dgm:pt>
    <dgm:pt modelId="{DE7AB93F-C2CA-4A19-886F-E14232E0B011}" type="pres">
      <dgm:prSet presAssocID="{FE9D796D-FCB2-4799-8229-3A0AB4A12561}" presName="compNode" presStyleCnt="0"/>
      <dgm:spPr/>
    </dgm:pt>
    <dgm:pt modelId="{40437195-6FC7-44CC-A98F-DB9F83223D6D}" type="pres">
      <dgm:prSet presAssocID="{FE9D796D-FCB2-4799-8229-3A0AB4A12561}" presName="bkgdShape" presStyleLbl="node1" presStyleIdx="1" presStyleCnt="5"/>
      <dgm:spPr/>
      <dgm:t>
        <a:bodyPr/>
        <a:lstStyle/>
        <a:p>
          <a:endParaRPr lang="cs-CZ"/>
        </a:p>
      </dgm:t>
    </dgm:pt>
    <dgm:pt modelId="{670D1690-5EA4-4F85-859A-2237288DFDCD}" type="pres">
      <dgm:prSet presAssocID="{FE9D796D-FCB2-4799-8229-3A0AB4A12561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54BAC34-A36C-4BED-8245-BB61FFE89FE6}" type="pres">
      <dgm:prSet presAssocID="{FE9D796D-FCB2-4799-8229-3A0AB4A12561}" presName="invisiNode" presStyleLbl="node1" presStyleIdx="1" presStyleCnt="5"/>
      <dgm:spPr/>
    </dgm:pt>
    <dgm:pt modelId="{DA9B541D-A830-4082-B517-C321D050042C}" type="pres">
      <dgm:prSet presAssocID="{FE9D796D-FCB2-4799-8229-3A0AB4A12561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245AB28C-0D97-47CD-9062-2609310BCAB7}" type="pres">
      <dgm:prSet presAssocID="{BA3E229A-8629-4A87-9867-2963297C3DD9}" presName="sibTrans" presStyleLbl="sibTrans2D1" presStyleIdx="0" presStyleCnt="0"/>
      <dgm:spPr/>
      <dgm:t>
        <a:bodyPr/>
        <a:lstStyle/>
        <a:p>
          <a:endParaRPr lang="cs-CZ"/>
        </a:p>
      </dgm:t>
    </dgm:pt>
    <dgm:pt modelId="{14CBEBA0-8FA5-4857-9D9F-84BAB68508C4}" type="pres">
      <dgm:prSet presAssocID="{2AAE370A-E31F-45D7-A8ED-7846275115B0}" presName="compNode" presStyleCnt="0"/>
      <dgm:spPr/>
    </dgm:pt>
    <dgm:pt modelId="{64FC06DF-DF37-4567-97A3-C21AFB06E899}" type="pres">
      <dgm:prSet presAssocID="{2AAE370A-E31F-45D7-A8ED-7846275115B0}" presName="bkgdShape" presStyleLbl="node1" presStyleIdx="2" presStyleCnt="5"/>
      <dgm:spPr/>
      <dgm:t>
        <a:bodyPr/>
        <a:lstStyle/>
        <a:p>
          <a:endParaRPr lang="cs-CZ"/>
        </a:p>
      </dgm:t>
    </dgm:pt>
    <dgm:pt modelId="{7FF4EAD5-6C46-4F12-B3A6-E5C2733F40BD}" type="pres">
      <dgm:prSet presAssocID="{2AAE370A-E31F-45D7-A8ED-7846275115B0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3052CE0-7D8D-418F-932C-6F9B08855BD7}" type="pres">
      <dgm:prSet presAssocID="{2AAE370A-E31F-45D7-A8ED-7846275115B0}" presName="invisiNode" presStyleLbl="node1" presStyleIdx="2" presStyleCnt="5"/>
      <dgm:spPr/>
    </dgm:pt>
    <dgm:pt modelId="{7185E014-59C7-4174-A517-296F65366184}" type="pres">
      <dgm:prSet presAssocID="{2AAE370A-E31F-45D7-A8ED-7846275115B0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B03E337F-97D3-4DFE-81F6-1665C85453AC}" type="pres">
      <dgm:prSet presAssocID="{821E29C4-2BAD-4961-88D1-DFB82549247B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6C4C8A8-355F-43BF-ACEB-A2F24363D697}" type="pres">
      <dgm:prSet presAssocID="{58BEE972-C342-43E5-A3C8-1623791B467A}" presName="compNode" presStyleCnt="0"/>
      <dgm:spPr/>
    </dgm:pt>
    <dgm:pt modelId="{DA4F58B8-54DC-461B-BBEC-D4B381670A14}" type="pres">
      <dgm:prSet presAssocID="{58BEE972-C342-43E5-A3C8-1623791B467A}" presName="bkgdShape" presStyleLbl="node1" presStyleIdx="3" presStyleCnt="5"/>
      <dgm:spPr/>
      <dgm:t>
        <a:bodyPr/>
        <a:lstStyle/>
        <a:p>
          <a:endParaRPr lang="cs-CZ"/>
        </a:p>
      </dgm:t>
    </dgm:pt>
    <dgm:pt modelId="{02FD8D63-1EEB-4FA6-982F-627FBD623C7C}" type="pres">
      <dgm:prSet presAssocID="{58BEE972-C342-43E5-A3C8-1623791B467A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04CA08-D355-40D0-A414-8F8470A926DF}" type="pres">
      <dgm:prSet presAssocID="{58BEE972-C342-43E5-A3C8-1623791B467A}" presName="invisiNode" presStyleLbl="node1" presStyleIdx="3" presStyleCnt="5"/>
      <dgm:spPr/>
    </dgm:pt>
    <dgm:pt modelId="{1BD8C932-AFCF-48B3-8EB0-EC6178D5F7B1}" type="pres">
      <dgm:prSet presAssocID="{58BEE972-C342-43E5-A3C8-1623791B467A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792404A-AF14-47F4-AB1C-88783BC48A16}" type="pres">
      <dgm:prSet presAssocID="{24EE61BD-3771-4F82-AAAA-7AA9B11706A6}" presName="sibTrans" presStyleLbl="sibTrans2D1" presStyleIdx="0" presStyleCnt="0"/>
      <dgm:spPr/>
      <dgm:t>
        <a:bodyPr/>
        <a:lstStyle/>
        <a:p>
          <a:endParaRPr lang="cs-CZ"/>
        </a:p>
      </dgm:t>
    </dgm:pt>
    <dgm:pt modelId="{C3D914D8-4FC7-4676-A29F-18829EA2BE57}" type="pres">
      <dgm:prSet presAssocID="{1E748AA5-BAF3-4432-BB70-42088DA3ACA1}" presName="compNode" presStyleCnt="0"/>
      <dgm:spPr/>
    </dgm:pt>
    <dgm:pt modelId="{9184AFE9-EA2E-4B2C-9DE1-37AD9521C640}" type="pres">
      <dgm:prSet presAssocID="{1E748AA5-BAF3-4432-BB70-42088DA3ACA1}" presName="bkgdShape" presStyleLbl="node1" presStyleIdx="4" presStyleCnt="5"/>
      <dgm:spPr/>
      <dgm:t>
        <a:bodyPr/>
        <a:lstStyle/>
        <a:p>
          <a:endParaRPr lang="cs-CZ"/>
        </a:p>
      </dgm:t>
    </dgm:pt>
    <dgm:pt modelId="{6B67CACE-8BEC-4CB0-9CBD-34CC3BEAA59C}" type="pres">
      <dgm:prSet presAssocID="{1E748AA5-BAF3-4432-BB70-42088DA3ACA1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FA7A6E-D509-4545-A469-F7046AF695C7}" type="pres">
      <dgm:prSet presAssocID="{1E748AA5-BAF3-4432-BB70-42088DA3ACA1}" presName="invisiNode" presStyleLbl="node1" presStyleIdx="4" presStyleCnt="5"/>
      <dgm:spPr/>
    </dgm:pt>
    <dgm:pt modelId="{DE77BB34-4485-4DED-83AC-811555D3BAD3}" type="pres">
      <dgm:prSet presAssocID="{1E748AA5-BAF3-4432-BB70-42088DA3ACA1}" presName="imagNode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C7FF0385-1277-4D2B-962C-AAE66C67511A}" type="presOf" srcId="{BA3E229A-8629-4A87-9867-2963297C3DD9}" destId="{245AB28C-0D97-47CD-9062-2609310BCAB7}" srcOrd="0" destOrd="0" presId="urn:microsoft.com/office/officeart/2005/8/layout/hList7"/>
    <dgm:cxn modelId="{08B85AA2-9E91-40D1-A7E4-004479BC3C08}" srcId="{006F151F-62AA-40D9-8B28-EBAECC0BB5AF}" destId="{A5ACEB62-7BF9-45C2-BECF-4AFF3FEC5A18}" srcOrd="0" destOrd="0" parTransId="{27105278-8787-4572-BC13-C7102D61290F}" sibTransId="{EDE2CE7D-699E-43FF-94DC-178D8867C0D3}"/>
    <dgm:cxn modelId="{8FDC4CD8-39FB-4370-B360-AAB6088D9209}" type="presOf" srcId="{58BEE972-C342-43E5-A3C8-1623791B467A}" destId="{02FD8D63-1EEB-4FA6-982F-627FBD623C7C}" srcOrd="1" destOrd="0" presId="urn:microsoft.com/office/officeart/2005/8/layout/hList7"/>
    <dgm:cxn modelId="{93ED9ACD-150F-4A77-9EA8-970C6DDDA2A2}" type="presOf" srcId="{1E748AA5-BAF3-4432-BB70-42088DA3ACA1}" destId="{6B67CACE-8BEC-4CB0-9CBD-34CC3BEAA59C}" srcOrd="1" destOrd="0" presId="urn:microsoft.com/office/officeart/2005/8/layout/hList7"/>
    <dgm:cxn modelId="{A333A39F-2ECF-4FDD-A18B-9CE715E37C02}" srcId="{006F151F-62AA-40D9-8B28-EBAECC0BB5AF}" destId="{1E748AA5-BAF3-4432-BB70-42088DA3ACA1}" srcOrd="4" destOrd="0" parTransId="{314A5321-F84E-49AF-A3C4-53894ECDFDD2}" sibTransId="{F82869DF-4BEF-4CBC-927A-94F55DA4C50E}"/>
    <dgm:cxn modelId="{688B865D-64B9-4491-B93B-FF674315A7B2}" srcId="{006F151F-62AA-40D9-8B28-EBAECC0BB5AF}" destId="{58BEE972-C342-43E5-A3C8-1623791B467A}" srcOrd="3" destOrd="0" parTransId="{A9361D35-F552-4D06-A970-CB72528245EC}" sibTransId="{24EE61BD-3771-4F82-AAAA-7AA9B11706A6}"/>
    <dgm:cxn modelId="{122DDCB9-32D6-42D3-A5FF-D6B741DCF167}" type="presOf" srcId="{2AAE370A-E31F-45D7-A8ED-7846275115B0}" destId="{64FC06DF-DF37-4567-97A3-C21AFB06E899}" srcOrd="0" destOrd="0" presId="urn:microsoft.com/office/officeart/2005/8/layout/hList7"/>
    <dgm:cxn modelId="{6B44DD19-625E-4F40-A448-131C307B9392}" type="presOf" srcId="{58BEE972-C342-43E5-A3C8-1623791B467A}" destId="{DA4F58B8-54DC-461B-BBEC-D4B381670A14}" srcOrd="0" destOrd="0" presId="urn:microsoft.com/office/officeart/2005/8/layout/hList7"/>
    <dgm:cxn modelId="{3EF807DE-81FF-41AE-97D8-983A77FFE915}" type="presOf" srcId="{1E748AA5-BAF3-4432-BB70-42088DA3ACA1}" destId="{9184AFE9-EA2E-4B2C-9DE1-37AD9521C640}" srcOrd="0" destOrd="0" presId="urn:microsoft.com/office/officeart/2005/8/layout/hList7"/>
    <dgm:cxn modelId="{419981C8-0FD6-44BF-AE18-D0A83A9786CD}" type="presOf" srcId="{EDE2CE7D-699E-43FF-94DC-178D8867C0D3}" destId="{615420D6-5928-41D8-B08E-2F842EBD861D}" srcOrd="0" destOrd="0" presId="urn:microsoft.com/office/officeart/2005/8/layout/hList7"/>
    <dgm:cxn modelId="{579F0CB4-70A6-4960-AF54-28255C34D540}" srcId="{006F151F-62AA-40D9-8B28-EBAECC0BB5AF}" destId="{2AAE370A-E31F-45D7-A8ED-7846275115B0}" srcOrd="2" destOrd="0" parTransId="{9EFBF186-48A0-4D93-B986-89262DD67B2E}" sibTransId="{821E29C4-2BAD-4961-88D1-DFB82549247B}"/>
    <dgm:cxn modelId="{77F5D973-88E7-436D-95C8-0814FDF387DA}" type="presOf" srcId="{A5ACEB62-7BF9-45C2-BECF-4AFF3FEC5A18}" destId="{DE31FDAA-369C-435A-831C-FF35C28C8581}" srcOrd="0" destOrd="0" presId="urn:microsoft.com/office/officeart/2005/8/layout/hList7"/>
    <dgm:cxn modelId="{D4A7A993-C459-4863-875E-63FBF61E62EC}" type="presOf" srcId="{A5ACEB62-7BF9-45C2-BECF-4AFF3FEC5A18}" destId="{C84098E2-66B2-46AC-9396-5496BABAC1A4}" srcOrd="1" destOrd="0" presId="urn:microsoft.com/office/officeart/2005/8/layout/hList7"/>
    <dgm:cxn modelId="{827A9741-1AF1-4654-A0D4-BE3A382E93A3}" srcId="{006F151F-62AA-40D9-8B28-EBAECC0BB5AF}" destId="{FE9D796D-FCB2-4799-8229-3A0AB4A12561}" srcOrd="1" destOrd="0" parTransId="{1F809B12-9D3D-409E-9182-3D5051142CE5}" sibTransId="{BA3E229A-8629-4A87-9867-2963297C3DD9}"/>
    <dgm:cxn modelId="{485096BF-B2D4-440C-B036-AC784F2CD477}" type="presOf" srcId="{006F151F-62AA-40D9-8B28-EBAECC0BB5AF}" destId="{B7EDBE8D-88DA-4811-85EF-4BC8531A1378}" srcOrd="0" destOrd="0" presId="urn:microsoft.com/office/officeart/2005/8/layout/hList7"/>
    <dgm:cxn modelId="{D58F7B5F-92FE-4DDB-B17F-450A48C14AA6}" type="presOf" srcId="{FE9D796D-FCB2-4799-8229-3A0AB4A12561}" destId="{670D1690-5EA4-4F85-859A-2237288DFDCD}" srcOrd="1" destOrd="0" presId="urn:microsoft.com/office/officeart/2005/8/layout/hList7"/>
    <dgm:cxn modelId="{E909B8C1-B787-49A3-9F82-4523813FBF92}" type="presOf" srcId="{24EE61BD-3771-4F82-AAAA-7AA9B11706A6}" destId="{9792404A-AF14-47F4-AB1C-88783BC48A16}" srcOrd="0" destOrd="0" presId="urn:microsoft.com/office/officeart/2005/8/layout/hList7"/>
    <dgm:cxn modelId="{F298FE46-E69F-41D6-9C10-806F84A7A1FD}" type="presOf" srcId="{2AAE370A-E31F-45D7-A8ED-7846275115B0}" destId="{7FF4EAD5-6C46-4F12-B3A6-E5C2733F40BD}" srcOrd="1" destOrd="0" presId="urn:microsoft.com/office/officeart/2005/8/layout/hList7"/>
    <dgm:cxn modelId="{52E0B041-A4EA-4B21-9AD6-8BD8A5BB603D}" type="presOf" srcId="{821E29C4-2BAD-4961-88D1-DFB82549247B}" destId="{B03E337F-97D3-4DFE-81F6-1665C85453AC}" srcOrd="0" destOrd="0" presId="urn:microsoft.com/office/officeart/2005/8/layout/hList7"/>
    <dgm:cxn modelId="{F750060D-4B02-45E6-9F22-A3A09289518D}" type="presOf" srcId="{FE9D796D-FCB2-4799-8229-3A0AB4A12561}" destId="{40437195-6FC7-44CC-A98F-DB9F83223D6D}" srcOrd="0" destOrd="0" presId="urn:microsoft.com/office/officeart/2005/8/layout/hList7"/>
    <dgm:cxn modelId="{211FA87F-F590-4A54-9731-0E347BFC8F6D}" type="presParOf" srcId="{B7EDBE8D-88DA-4811-85EF-4BC8531A1378}" destId="{46F95761-84F0-4044-B1BD-644E90D91EAD}" srcOrd="0" destOrd="0" presId="urn:microsoft.com/office/officeart/2005/8/layout/hList7"/>
    <dgm:cxn modelId="{F1D3CAE2-24B8-4CC2-AB45-4064A1FC2D7B}" type="presParOf" srcId="{B7EDBE8D-88DA-4811-85EF-4BC8531A1378}" destId="{1E88A7FE-54AB-43CE-94AF-205D61E56A33}" srcOrd="1" destOrd="0" presId="urn:microsoft.com/office/officeart/2005/8/layout/hList7"/>
    <dgm:cxn modelId="{4F71F88B-8B36-4BEC-8D93-39E0A2BF14E0}" type="presParOf" srcId="{1E88A7FE-54AB-43CE-94AF-205D61E56A33}" destId="{6FBD4843-6AD5-49D1-A918-D949F44BF63E}" srcOrd="0" destOrd="0" presId="urn:microsoft.com/office/officeart/2005/8/layout/hList7"/>
    <dgm:cxn modelId="{122A27C2-FB39-4149-857E-9E0150F6EA4B}" type="presParOf" srcId="{6FBD4843-6AD5-49D1-A918-D949F44BF63E}" destId="{DE31FDAA-369C-435A-831C-FF35C28C8581}" srcOrd="0" destOrd="0" presId="urn:microsoft.com/office/officeart/2005/8/layout/hList7"/>
    <dgm:cxn modelId="{1FFF347F-C73C-40E3-B4EC-343088D9868F}" type="presParOf" srcId="{6FBD4843-6AD5-49D1-A918-D949F44BF63E}" destId="{C84098E2-66B2-46AC-9396-5496BABAC1A4}" srcOrd="1" destOrd="0" presId="urn:microsoft.com/office/officeart/2005/8/layout/hList7"/>
    <dgm:cxn modelId="{DD8A1574-3D6D-452C-8C73-815B293FE7D0}" type="presParOf" srcId="{6FBD4843-6AD5-49D1-A918-D949F44BF63E}" destId="{77701E4E-5413-444A-BF30-FDBF2D7A1B84}" srcOrd="2" destOrd="0" presId="urn:microsoft.com/office/officeart/2005/8/layout/hList7"/>
    <dgm:cxn modelId="{18527CAB-1226-483D-A32B-47F05E1FABC0}" type="presParOf" srcId="{6FBD4843-6AD5-49D1-A918-D949F44BF63E}" destId="{5E9B48BB-CCD7-4B96-9D84-7105EEC3AEB2}" srcOrd="3" destOrd="0" presId="urn:microsoft.com/office/officeart/2005/8/layout/hList7"/>
    <dgm:cxn modelId="{A4F1C7F7-B184-4E24-9560-F1C942C8279C}" type="presParOf" srcId="{1E88A7FE-54AB-43CE-94AF-205D61E56A33}" destId="{615420D6-5928-41D8-B08E-2F842EBD861D}" srcOrd="1" destOrd="0" presId="urn:microsoft.com/office/officeart/2005/8/layout/hList7"/>
    <dgm:cxn modelId="{E4828035-DF5C-4D76-BFAF-9367B42123E5}" type="presParOf" srcId="{1E88A7FE-54AB-43CE-94AF-205D61E56A33}" destId="{DE7AB93F-C2CA-4A19-886F-E14232E0B011}" srcOrd="2" destOrd="0" presId="urn:microsoft.com/office/officeart/2005/8/layout/hList7"/>
    <dgm:cxn modelId="{009745AD-8941-4055-9E74-FF274F01E68C}" type="presParOf" srcId="{DE7AB93F-C2CA-4A19-886F-E14232E0B011}" destId="{40437195-6FC7-44CC-A98F-DB9F83223D6D}" srcOrd="0" destOrd="0" presId="urn:microsoft.com/office/officeart/2005/8/layout/hList7"/>
    <dgm:cxn modelId="{9BBE3783-0524-41BB-9A5C-BF49AE6A0153}" type="presParOf" srcId="{DE7AB93F-C2CA-4A19-886F-E14232E0B011}" destId="{670D1690-5EA4-4F85-859A-2237288DFDCD}" srcOrd="1" destOrd="0" presId="urn:microsoft.com/office/officeart/2005/8/layout/hList7"/>
    <dgm:cxn modelId="{B95B32CE-619A-46D4-BC95-BD71AF48F3EF}" type="presParOf" srcId="{DE7AB93F-C2CA-4A19-886F-E14232E0B011}" destId="{554BAC34-A36C-4BED-8245-BB61FFE89FE6}" srcOrd="2" destOrd="0" presId="urn:microsoft.com/office/officeart/2005/8/layout/hList7"/>
    <dgm:cxn modelId="{3E810F4E-0D1C-4EA4-BF68-D329AD3626DA}" type="presParOf" srcId="{DE7AB93F-C2CA-4A19-886F-E14232E0B011}" destId="{DA9B541D-A830-4082-B517-C321D050042C}" srcOrd="3" destOrd="0" presId="urn:microsoft.com/office/officeart/2005/8/layout/hList7"/>
    <dgm:cxn modelId="{97615850-6B4C-4E92-AC31-4264220BBAB7}" type="presParOf" srcId="{1E88A7FE-54AB-43CE-94AF-205D61E56A33}" destId="{245AB28C-0D97-47CD-9062-2609310BCAB7}" srcOrd="3" destOrd="0" presId="urn:microsoft.com/office/officeart/2005/8/layout/hList7"/>
    <dgm:cxn modelId="{4DD7B98E-ED02-4B4A-ADCE-2F69B398160F}" type="presParOf" srcId="{1E88A7FE-54AB-43CE-94AF-205D61E56A33}" destId="{14CBEBA0-8FA5-4857-9D9F-84BAB68508C4}" srcOrd="4" destOrd="0" presId="urn:microsoft.com/office/officeart/2005/8/layout/hList7"/>
    <dgm:cxn modelId="{384D6FF4-A5FE-482A-AB8A-13F56B6C511A}" type="presParOf" srcId="{14CBEBA0-8FA5-4857-9D9F-84BAB68508C4}" destId="{64FC06DF-DF37-4567-97A3-C21AFB06E899}" srcOrd="0" destOrd="0" presId="urn:microsoft.com/office/officeart/2005/8/layout/hList7"/>
    <dgm:cxn modelId="{598C8CC6-3548-475C-82A8-0BE58C594E7D}" type="presParOf" srcId="{14CBEBA0-8FA5-4857-9D9F-84BAB68508C4}" destId="{7FF4EAD5-6C46-4F12-B3A6-E5C2733F40BD}" srcOrd="1" destOrd="0" presId="urn:microsoft.com/office/officeart/2005/8/layout/hList7"/>
    <dgm:cxn modelId="{02462CA1-DE2C-41DF-936E-BBFBC1B470FE}" type="presParOf" srcId="{14CBEBA0-8FA5-4857-9D9F-84BAB68508C4}" destId="{33052CE0-7D8D-418F-932C-6F9B08855BD7}" srcOrd="2" destOrd="0" presId="urn:microsoft.com/office/officeart/2005/8/layout/hList7"/>
    <dgm:cxn modelId="{56F83978-84AA-4090-9B68-CC371D03FC84}" type="presParOf" srcId="{14CBEBA0-8FA5-4857-9D9F-84BAB68508C4}" destId="{7185E014-59C7-4174-A517-296F65366184}" srcOrd="3" destOrd="0" presId="urn:microsoft.com/office/officeart/2005/8/layout/hList7"/>
    <dgm:cxn modelId="{678A1324-148A-41C9-805E-4786DCE40100}" type="presParOf" srcId="{1E88A7FE-54AB-43CE-94AF-205D61E56A33}" destId="{B03E337F-97D3-4DFE-81F6-1665C85453AC}" srcOrd="5" destOrd="0" presId="urn:microsoft.com/office/officeart/2005/8/layout/hList7"/>
    <dgm:cxn modelId="{9DF72C7F-FC71-4918-817F-30CABA71A8D8}" type="presParOf" srcId="{1E88A7FE-54AB-43CE-94AF-205D61E56A33}" destId="{26C4C8A8-355F-43BF-ACEB-A2F24363D697}" srcOrd="6" destOrd="0" presId="urn:microsoft.com/office/officeart/2005/8/layout/hList7"/>
    <dgm:cxn modelId="{412E1631-482E-4FFF-B86E-A8CFD7C3BA3B}" type="presParOf" srcId="{26C4C8A8-355F-43BF-ACEB-A2F24363D697}" destId="{DA4F58B8-54DC-461B-BBEC-D4B381670A14}" srcOrd="0" destOrd="0" presId="urn:microsoft.com/office/officeart/2005/8/layout/hList7"/>
    <dgm:cxn modelId="{FFE362D2-AE25-464A-859E-A0C4065949D5}" type="presParOf" srcId="{26C4C8A8-355F-43BF-ACEB-A2F24363D697}" destId="{02FD8D63-1EEB-4FA6-982F-627FBD623C7C}" srcOrd="1" destOrd="0" presId="urn:microsoft.com/office/officeart/2005/8/layout/hList7"/>
    <dgm:cxn modelId="{4213C445-2758-49A8-B66C-BC82175DFAC1}" type="presParOf" srcId="{26C4C8A8-355F-43BF-ACEB-A2F24363D697}" destId="{F504CA08-D355-40D0-A414-8F8470A926DF}" srcOrd="2" destOrd="0" presId="urn:microsoft.com/office/officeart/2005/8/layout/hList7"/>
    <dgm:cxn modelId="{27900848-EF72-44BB-93B0-3F99B6813DBD}" type="presParOf" srcId="{26C4C8A8-355F-43BF-ACEB-A2F24363D697}" destId="{1BD8C932-AFCF-48B3-8EB0-EC6178D5F7B1}" srcOrd="3" destOrd="0" presId="urn:microsoft.com/office/officeart/2005/8/layout/hList7"/>
    <dgm:cxn modelId="{2697212E-9E58-454E-96C1-11E9EE5502A1}" type="presParOf" srcId="{1E88A7FE-54AB-43CE-94AF-205D61E56A33}" destId="{9792404A-AF14-47F4-AB1C-88783BC48A16}" srcOrd="7" destOrd="0" presId="urn:microsoft.com/office/officeart/2005/8/layout/hList7"/>
    <dgm:cxn modelId="{3BD46F5E-35A1-4C88-A667-A7347849096E}" type="presParOf" srcId="{1E88A7FE-54AB-43CE-94AF-205D61E56A33}" destId="{C3D914D8-4FC7-4676-A29F-18829EA2BE57}" srcOrd="8" destOrd="0" presId="urn:microsoft.com/office/officeart/2005/8/layout/hList7"/>
    <dgm:cxn modelId="{FADEFADD-E2FC-48E2-ACB5-F9312CB6D71C}" type="presParOf" srcId="{C3D914D8-4FC7-4676-A29F-18829EA2BE57}" destId="{9184AFE9-EA2E-4B2C-9DE1-37AD9521C640}" srcOrd="0" destOrd="0" presId="urn:microsoft.com/office/officeart/2005/8/layout/hList7"/>
    <dgm:cxn modelId="{CCA04B15-DC43-4512-A646-7FC5A872E25D}" type="presParOf" srcId="{C3D914D8-4FC7-4676-A29F-18829EA2BE57}" destId="{6B67CACE-8BEC-4CB0-9CBD-34CC3BEAA59C}" srcOrd="1" destOrd="0" presId="urn:microsoft.com/office/officeart/2005/8/layout/hList7"/>
    <dgm:cxn modelId="{CB3DEA22-3D5F-422F-96AD-A5304E344B8B}" type="presParOf" srcId="{C3D914D8-4FC7-4676-A29F-18829EA2BE57}" destId="{C1FA7A6E-D509-4545-A469-F7046AF695C7}" srcOrd="2" destOrd="0" presId="urn:microsoft.com/office/officeart/2005/8/layout/hList7"/>
    <dgm:cxn modelId="{C14C5345-2307-4B8E-A47E-89C83EEAD843}" type="presParOf" srcId="{C3D914D8-4FC7-4676-A29F-18829EA2BE57}" destId="{DE77BB34-4485-4DED-83AC-811555D3BAD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860F855-33D9-4469-BFD6-234A04E85F13}" type="doc">
      <dgm:prSet loTypeId="urn:microsoft.com/office/officeart/2005/8/layout/vList5" loCatId="list" qsTypeId="urn:microsoft.com/office/officeart/2005/8/quickstyle/3d5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0FDA4DE5-D845-440D-979A-8C8ED5B791F4}">
      <dgm:prSet/>
      <dgm:spPr/>
      <dgm:t>
        <a:bodyPr/>
        <a:lstStyle/>
        <a:p>
          <a:pPr rtl="0"/>
          <a:r>
            <a:rPr lang="cs-CZ" smtClean="0"/>
            <a:t>Přidělování velkého denního úkolu </a:t>
          </a:r>
          <a:endParaRPr lang="cs-CZ"/>
        </a:p>
      </dgm:t>
    </dgm:pt>
    <dgm:pt modelId="{6E4CEB3B-C43E-4D76-8DAA-B442D9E193AE}" type="parTrans" cxnId="{55525C37-C818-4A5D-909B-2E0E3835AABE}">
      <dgm:prSet/>
      <dgm:spPr/>
      <dgm:t>
        <a:bodyPr/>
        <a:lstStyle/>
        <a:p>
          <a:endParaRPr lang="cs-CZ"/>
        </a:p>
      </dgm:t>
    </dgm:pt>
    <dgm:pt modelId="{F2058E80-9368-4146-9936-781E6A1DFE61}" type="sibTrans" cxnId="{55525C37-C818-4A5D-909B-2E0E3835AABE}">
      <dgm:prSet/>
      <dgm:spPr/>
      <dgm:t>
        <a:bodyPr/>
        <a:lstStyle/>
        <a:p>
          <a:endParaRPr lang="cs-CZ"/>
        </a:p>
      </dgm:t>
    </dgm:pt>
    <dgm:pt modelId="{6B680B30-3346-47D3-9C23-B4AB00ED4516}">
      <dgm:prSet/>
      <dgm:spPr/>
      <dgm:t>
        <a:bodyPr/>
        <a:lstStyle/>
        <a:p>
          <a:pPr rtl="0"/>
          <a:r>
            <a:rPr lang="cs-CZ" smtClean="0"/>
            <a:t>Normalizování podmínek </a:t>
          </a:r>
          <a:endParaRPr lang="cs-CZ"/>
        </a:p>
      </dgm:t>
    </dgm:pt>
    <dgm:pt modelId="{201A8E56-D433-4B71-8870-EC5770950C85}" type="parTrans" cxnId="{7511B279-23ED-43AC-B432-26BC35F5426E}">
      <dgm:prSet/>
      <dgm:spPr/>
      <dgm:t>
        <a:bodyPr/>
        <a:lstStyle/>
        <a:p>
          <a:endParaRPr lang="cs-CZ"/>
        </a:p>
      </dgm:t>
    </dgm:pt>
    <dgm:pt modelId="{89032D94-DC91-400B-99BA-60A4DE1F31CA}" type="sibTrans" cxnId="{7511B279-23ED-43AC-B432-26BC35F5426E}">
      <dgm:prSet/>
      <dgm:spPr/>
      <dgm:t>
        <a:bodyPr/>
        <a:lstStyle/>
        <a:p>
          <a:endParaRPr lang="cs-CZ"/>
        </a:p>
      </dgm:t>
    </dgm:pt>
    <dgm:pt modelId="{8B3DA405-0818-48B1-B7BA-D183BE7A1BC9}">
      <dgm:prSet/>
      <dgm:spPr/>
      <dgm:t>
        <a:bodyPr/>
        <a:lstStyle/>
        <a:p>
          <a:pPr rtl="0"/>
          <a:r>
            <a:rPr lang="cs-CZ" smtClean="0"/>
            <a:t>Vysoká odměna za splnění úkolu (dokázal, že zvýšení odměny na 30-80 % mzdy zvýší výkon dvakrát až čtyřikrát) </a:t>
          </a:r>
          <a:endParaRPr lang="cs-CZ"/>
        </a:p>
      </dgm:t>
    </dgm:pt>
    <dgm:pt modelId="{39A64158-0F7D-4B39-B47D-F0F63E8BBBFC}" type="parTrans" cxnId="{A4156D73-6210-4A28-A61F-B1F55951A4A1}">
      <dgm:prSet/>
      <dgm:spPr/>
      <dgm:t>
        <a:bodyPr/>
        <a:lstStyle/>
        <a:p>
          <a:endParaRPr lang="cs-CZ"/>
        </a:p>
      </dgm:t>
    </dgm:pt>
    <dgm:pt modelId="{3AB43BA6-B938-4259-A414-86CBF8170555}" type="sibTrans" cxnId="{A4156D73-6210-4A28-A61F-B1F55951A4A1}">
      <dgm:prSet/>
      <dgm:spPr/>
      <dgm:t>
        <a:bodyPr/>
        <a:lstStyle/>
        <a:p>
          <a:endParaRPr lang="cs-CZ"/>
        </a:p>
      </dgm:t>
    </dgm:pt>
    <dgm:pt modelId="{8B8CF5C3-F1B6-4EA2-975B-EBD276515D37}" type="pres">
      <dgm:prSet presAssocID="{1860F855-33D9-4469-BFD6-234A04E85F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D82BA5A-8182-4908-BF4B-FCA54CDCA4BD}" type="pres">
      <dgm:prSet presAssocID="{0FDA4DE5-D845-440D-979A-8C8ED5B791F4}" presName="linNode" presStyleCnt="0"/>
      <dgm:spPr/>
    </dgm:pt>
    <dgm:pt modelId="{256D8AFE-9323-42C5-9A9C-EB269047A630}" type="pres">
      <dgm:prSet presAssocID="{0FDA4DE5-D845-440D-979A-8C8ED5B791F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1C555AC-8893-4376-95A6-C82DA8DA4027}" type="pres">
      <dgm:prSet presAssocID="{F2058E80-9368-4146-9936-781E6A1DFE61}" presName="sp" presStyleCnt="0"/>
      <dgm:spPr/>
    </dgm:pt>
    <dgm:pt modelId="{93495A23-152E-45C3-BE88-E12ABD4DE1D4}" type="pres">
      <dgm:prSet presAssocID="{6B680B30-3346-47D3-9C23-B4AB00ED4516}" presName="linNode" presStyleCnt="0"/>
      <dgm:spPr/>
    </dgm:pt>
    <dgm:pt modelId="{983053EF-2BFC-476B-856A-17F9A1F06073}" type="pres">
      <dgm:prSet presAssocID="{6B680B30-3346-47D3-9C23-B4AB00ED4516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C71034C-E116-4AAB-B205-D5FC5D464706}" type="pres">
      <dgm:prSet presAssocID="{89032D94-DC91-400B-99BA-60A4DE1F31CA}" presName="sp" presStyleCnt="0"/>
      <dgm:spPr/>
    </dgm:pt>
    <dgm:pt modelId="{3D541C85-3BC8-41B7-8D13-3F3849A5E5A7}" type="pres">
      <dgm:prSet presAssocID="{8B3DA405-0818-48B1-B7BA-D183BE7A1BC9}" presName="linNode" presStyleCnt="0"/>
      <dgm:spPr/>
    </dgm:pt>
    <dgm:pt modelId="{01439B15-6242-4A2A-8C82-7C07A755C4A3}" type="pres">
      <dgm:prSet presAssocID="{8B3DA405-0818-48B1-B7BA-D183BE7A1BC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0BA6C7B-4298-45B8-8234-FD107127EB86}" type="presOf" srcId="{6B680B30-3346-47D3-9C23-B4AB00ED4516}" destId="{983053EF-2BFC-476B-856A-17F9A1F06073}" srcOrd="0" destOrd="0" presId="urn:microsoft.com/office/officeart/2005/8/layout/vList5"/>
    <dgm:cxn modelId="{E4EBA963-4345-4C24-BC91-E8945DB8ECA4}" type="presOf" srcId="{8B3DA405-0818-48B1-B7BA-D183BE7A1BC9}" destId="{01439B15-6242-4A2A-8C82-7C07A755C4A3}" srcOrd="0" destOrd="0" presId="urn:microsoft.com/office/officeart/2005/8/layout/vList5"/>
    <dgm:cxn modelId="{7A4C2B8D-FE90-463F-8464-B5E84F112BCF}" type="presOf" srcId="{1860F855-33D9-4469-BFD6-234A04E85F13}" destId="{8B8CF5C3-F1B6-4EA2-975B-EBD276515D37}" srcOrd="0" destOrd="0" presId="urn:microsoft.com/office/officeart/2005/8/layout/vList5"/>
    <dgm:cxn modelId="{55525C37-C818-4A5D-909B-2E0E3835AABE}" srcId="{1860F855-33D9-4469-BFD6-234A04E85F13}" destId="{0FDA4DE5-D845-440D-979A-8C8ED5B791F4}" srcOrd="0" destOrd="0" parTransId="{6E4CEB3B-C43E-4D76-8DAA-B442D9E193AE}" sibTransId="{F2058E80-9368-4146-9936-781E6A1DFE61}"/>
    <dgm:cxn modelId="{A4156D73-6210-4A28-A61F-B1F55951A4A1}" srcId="{1860F855-33D9-4469-BFD6-234A04E85F13}" destId="{8B3DA405-0818-48B1-B7BA-D183BE7A1BC9}" srcOrd="2" destOrd="0" parTransId="{39A64158-0F7D-4B39-B47D-F0F63E8BBBFC}" sibTransId="{3AB43BA6-B938-4259-A414-86CBF8170555}"/>
    <dgm:cxn modelId="{AC74E836-48C5-431C-94FC-3797F9AC64CD}" type="presOf" srcId="{0FDA4DE5-D845-440D-979A-8C8ED5B791F4}" destId="{256D8AFE-9323-42C5-9A9C-EB269047A630}" srcOrd="0" destOrd="0" presId="urn:microsoft.com/office/officeart/2005/8/layout/vList5"/>
    <dgm:cxn modelId="{7511B279-23ED-43AC-B432-26BC35F5426E}" srcId="{1860F855-33D9-4469-BFD6-234A04E85F13}" destId="{6B680B30-3346-47D3-9C23-B4AB00ED4516}" srcOrd="1" destOrd="0" parTransId="{201A8E56-D433-4B71-8870-EC5770950C85}" sibTransId="{89032D94-DC91-400B-99BA-60A4DE1F31CA}"/>
    <dgm:cxn modelId="{FA56E8FB-8021-4C15-849C-C91FA63AD547}" type="presParOf" srcId="{8B8CF5C3-F1B6-4EA2-975B-EBD276515D37}" destId="{1D82BA5A-8182-4908-BF4B-FCA54CDCA4BD}" srcOrd="0" destOrd="0" presId="urn:microsoft.com/office/officeart/2005/8/layout/vList5"/>
    <dgm:cxn modelId="{5837B727-7295-43C2-86A1-9FDDBDAFCD86}" type="presParOf" srcId="{1D82BA5A-8182-4908-BF4B-FCA54CDCA4BD}" destId="{256D8AFE-9323-42C5-9A9C-EB269047A630}" srcOrd="0" destOrd="0" presId="urn:microsoft.com/office/officeart/2005/8/layout/vList5"/>
    <dgm:cxn modelId="{494D7051-0AA8-411D-B14D-1432AA0AC229}" type="presParOf" srcId="{8B8CF5C3-F1B6-4EA2-975B-EBD276515D37}" destId="{F1C555AC-8893-4376-95A6-C82DA8DA4027}" srcOrd="1" destOrd="0" presId="urn:microsoft.com/office/officeart/2005/8/layout/vList5"/>
    <dgm:cxn modelId="{ADA7EB29-080E-422C-8182-8051907BD38A}" type="presParOf" srcId="{8B8CF5C3-F1B6-4EA2-975B-EBD276515D37}" destId="{93495A23-152E-45C3-BE88-E12ABD4DE1D4}" srcOrd="2" destOrd="0" presId="urn:microsoft.com/office/officeart/2005/8/layout/vList5"/>
    <dgm:cxn modelId="{4F324B7C-D313-4CBE-862A-F729807F2B2C}" type="presParOf" srcId="{93495A23-152E-45C3-BE88-E12ABD4DE1D4}" destId="{983053EF-2BFC-476B-856A-17F9A1F06073}" srcOrd="0" destOrd="0" presId="urn:microsoft.com/office/officeart/2005/8/layout/vList5"/>
    <dgm:cxn modelId="{84C702C8-55C6-4841-8CF3-3C669D61C2F7}" type="presParOf" srcId="{8B8CF5C3-F1B6-4EA2-975B-EBD276515D37}" destId="{9C71034C-E116-4AAB-B205-D5FC5D464706}" srcOrd="3" destOrd="0" presId="urn:microsoft.com/office/officeart/2005/8/layout/vList5"/>
    <dgm:cxn modelId="{400AE6F1-3460-486D-9870-029EE0ACDFAF}" type="presParOf" srcId="{8B8CF5C3-F1B6-4EA2-975B-EBD276515D37}" destId="{3D541C85-3BC8-41B7-8D13-3F3849A5E5A7}" srcOrd="4" destOrd="0" presId="urn:microsoft.com/office/officeart/2005/8/layout/vList5"/>
    <dgm:cxn modelId="{67113979-0D2B-42C1-AA9D-60EDA7C31DB4}" type="presParOf" srcId="{3D541C85-3BC8-41B7-8D13-3F3849A5E5A7}" destId="{01439B15-6242-4A2A-8C82-7C07A755C4A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B6F4D9-D731-4FB1-86A1-8861B96928C2}">
      <dsp:nvSpPr>
        <dsp:cNvPr id="0" name=""/>
        <dsp:cNvSpPr/>
      </dsp:nvSpPr>
      <dsp:spPr>
        <a:xfrm rot="10800000">
          <a:off x="1790254" y="51"/>
          <a:ext cx="5949854" cy="11664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362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je proces plánování, organizování, vedení a kontroly organizačních činností zaměřených na dosažení stanovených cílů</a:t>
          </a:r>
          <a:endParaRPr lang="cs-CZ" sz="1900" kern="1200"/>
        </a:p>
      </dsp:txBody>
      <dsp:txXfrm rot="10800000">
        <a:off x="2081861" y="51"/>
        <a:ext cx="5658247" cy="1166427"/>
      </dsp:txXfrm>
    </dsp:sp>
    <dsp:sp modelId="{D9A4A460-5A53-46B8-92D9-68197EF152BF}">
      <dsp:nvSpPr>
        <dsp:cNvPr id="0" name=""/>
        <dsp:cNvSpPr/>
      </dsp:nvSpPr>
      <dsp:spPr>
        <a:xfrm>
          <a:off x="1207040" y="51"/>
          <a:ext cx="1166427" cy="116642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260FC41-BB1E-45A3-9CCB-7A7C32F9612B}">
      <dsp:nvSpPr>
        <dsp:cNvPr id="0" name=""/>
        <dsp:cNvSpPr/>
      </dsp:nvSpPr>
      <dsp:spPr>
        <a:xfrm rot="10800000">
          <a:off x="1790254" y="1514667"/>
          <a:ext cx="5949854" cy="11664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362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je proces optimalizace využití lidských, materiálových a finančních zdrojů k dosažení vytyčených cílů</a:t>
          </a:r>
          <a:endParaRPr lang="cs-CZ" sz="1900" kern="1200"/>
        </a:p>
      </dsp:txBody>
      <dsp:txXfrm rot="10800000">
        <a:off x="2081861" y="1514667"/>
        <a:ext cx="5658247" cy="1166427"/>
      </dsp:txXfrm>
    </dsp:sp>
    <dsp:sp modelId="{8D1DF142-DE1A-40A1-9F63-F4BE4CA5F314}">
      <dsp:nvSpPr>
        <dsp:cNvPr id="0" name=""/>
        <dsp:cNvSpPr/>
      </dsp:nvSpPr>
      <dsp:spPr>
        <a:xfrm>
          <a:off x="1207040" y="1514667"/>
          <a:ext cx="1166427" cy="116642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9564F43-F1E9-417D-A122-D73F9DE04E6D}">
      <dsp:nvSpPr>
        <dsp:cNvPr id="0" name=""/>
        <dsp:cNvSpPr/>
      </dsp:nvSpPr>
      <dsp:spPr>
        <a:xfrm rot="10800000">
          <a:off x="1790254" y="3029282"/>
          <a:ext cx="5949854" cy="11664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362" tIns="72390" rIns="135128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umění dosahovat cíle organizace rukama a hlavami druhých</a:t>
          </a:r>
          <a:endParaRPr lang="cs-CZ" sz="1900" kern="1200"/>
        </a:p>
      </dsp:txBody>
      <dsp:txXfrm rot="10800000">
        <a:off x="2081861" y="3029282"/>
        <a:ext cx="5658247" cy="1166427"/>
      </dsp:txXfrm>
    </dsp:sp>
    <dsp:sp modelId="{27F3A67B-F7B7-4778-8A98-7A6C7EE8A9C0}">
      <dsp:nvSpPr>
        <dsp:cNvPr id="0" name=""/>
        <dsp:cNvSpPr/>
      </dsp:nvSpPr>
      <dsp:spPr>
        <a:xfrm>
          <a:off x="1207040" y="3029282"/>
          <a:ext cx="1166427" cy="116642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66982-83AC-426C-9F33-3B051722121B}">
      <dsp:nvSpPr>
        <dsp:cNvPr id="0" name=""/>
        <dsp:cNvSpPr/>
      </dsp:nvSpPr>
      <dsp:spPr>
        <a:xfrm rot="10800000">
          <a:off x="2247971" y="599233"/>
          <a:ext cx="5949854" cy="299729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1724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Je založen na metodě analytického normování </a:t>
          </a:r>
          <a:r>
            <a:rPr lang="cs-CZ" sz="3200" kern="1200" dirty="0" smtClean="0"/>
            <a:t/>
          </a:r>
          <a:br>
            <a:rPr lang="cs-CZ" sz="3200" kern="1200" dirty="0" smtClean="0"/>
          </a:br>
          <a:r>
            <a:rPr lang="cs-CZ" sz="3200" kern="1200" dirty="0" smtClean="0"/>
            <a:t>a </a:t>
          </a:r>
          <a:r>
            <a:rPr lang="cs-CZ" sz="3200" kern="1200" dirty="0" smtClean="0"/>
            <a:t>uplatňování časových studií.</a:t>
          </a:r>
          <a:endParaRPr lang="cs-CZ" sz="3200" kern="1200" dirty="0"/>
        </a:p>
      </dsp:txBody>
      <dsp:txXfrm rot="10800000">
        <a:off x="2997295" y="599233"/>
        <a:ext cx="5200530" cy="2997295"/>
      </dsp:txXfrm>
    </dsp:sp>
    <dsp:sp modelId="{6D5D24A9-7C59-4A90-B993-E7EDF046F7A7}">
      <dsp:nvSpPr>
        <dsp:cNvPr id="0" name=""/>
        <dsp:cNvSpPr/>
      </dsp:nvSpPr>
      <dsp:spPr>
        <a:xfrm>
          <a:off x="749323" y="599233"/>
          <a:ext cx="2997295" cy="299729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2EB9B6-CE82-47BE-BFD7-ECF40B609A05}">
      <dsp:nvSpPr>
        <dsp:cNvPr id="0" name=""/>
        <dsp:cNvSpPr/>
      </dsp:nvSpPr>
      <dsp:spPr>
        <a:xfrm>
          <a:off x="3870" y="1358029"/>
          <a:ext cx="1794033" cy="1479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2CCEEC-966C-4230-961C-67D80D7DA375}">
      <dsp:nvSpPr>
        <dsp:cNvPr id="0" name=""/>
        <dsp:cNvSpPr/>
      </dsp:nvSpPr>
      <dsp:spPr>
        <a:xfrm>
          <a:off x="848110" y="1601162"/>
          <a:ext cx="2168304" cy="2168304"/>
        </a:xfrm>
        <a:prstGeom prst="leftCircularArrow">
          <a:avLst>
            <a:gd name="adj1" fmla="val 3118"/>
            <a:gd name="adj2" fmla="val 383425"/>
            <a:gd name="adj3" fmla="val 2043840"/>
            <a:gd name="adj4" fmla="val 8909394"/>
            <a:gd name="adj5" fmla="val 363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D6EE22-7EAE-4201-B031-A1EDA1722879}">
      <dsp:nvSpPr>
        <dsp:cNvPr id="0" name=""/>
        <dsp:cNvSpPr/>
      </dsp:nvSpPr>
      <dsp:spPr>
        <a:xfrm>
          <a:off x="273071" y="2579503"/>
          <a:ext cx="1594696" cy="6341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dirty="0" smtClean="0"/>
            <a:t>stanovit cíle podniku</a:t>
          </a:r>
          <a:endParaRPr lang="cs-CZ" sz="1200" kern="1200" dirty="0"/>
        </a:p>
      </dsp:txBody>
      <dsp:txXfrm>
        <a:off x="291645" y="2598077"/>
        <a:ext cx="1557548" cy="597010"/>
      </dsp:txXfrm>
    </dsp:sp>
    <dsp:sp modelId="{B61F7A41-6CB4-4E4F-ACB0-6A9E57C85A07}">
      <dsp:nvSpPr>
        <dsp:cNvPr id="0" name=""/>
        <dsp:cNvSpPr/>
      </dsp:nvSpPr>
      <dsp:spPr>
        <a:xfrm>
          <a:off x="2319216" y="1358029"/>
          <a:ext cx="1794033" cy="1479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3416D8-D6DE-408D-B5A8-5B9A7B631FC9}">
      <dsp:nvSpPr>
        <dsp:cNvPr id="0" name=""/>
        <dsp:cNvSpPr/>
      </dsp:nvSpPr>
      <dsp:spPr>
        <a:xfrm>
          <a:off x="3304967" y="435953"/>
          <a:ext cx="2247514" cy="2247514"/>
        </a:xfrm>
        <a:prstGeom prst="circularArrow">
          <a:avLst>
            <a:gd name="adj1" fmla="val 3008"/>
            <a:gd name="adj2" fmla="val 368955"/>
            <a:gd name="adj3" fmla="val 19455534"/>
            <a:gd name="adj4" fmla="val 12575511"/>
            <a:gd name="adj5" fmla="val 3510"/>
          </a:avLst>
        </a:prstGeom>
        <a:solidFill>
          <a:schemeClr val="accent2">
            <a:hueOff val="479033"/>
            <a:satOff val="-2738"/>
            <a:lumOff val="264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5FFA0-6B91-41DC-B50C-86246E3571D1}">
      <dsp:nvSpPr>
        <dsp:cNvPr id="0" name=""/>
        <dsp:cNvSpPr/>
      </dsp:nvSpPr>
      <dsp:spPr>
        <a:xfrm>
          <a:off x="2717890" y="1040950"/>
          <a:ext cx="1594696" cy="634158"/>
        </a:xfrm>
        <a:prstGeom prst="roundRect">
          <a:avLst>
            <a:gd name="adj" fmla="val 10000"/>
          </a:avLst>
        </a:prstGeom>
        <a:solidFill>
          <a:schemeClr val="accent2">
            <a:hueOff val="319356"/>
            <a:satOff val="-1825"/>
            <a:lumOff val="176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smtClean="0"/>
            <a:t>plánovat, běžně rozhodovat</a:t>
          </a:r>
          <a:endParaRPr lang="cs-CZ" sz="1200" kern="1200"/>
        </a:p>
      </dsp:txBody>
      <dsp:txXfrm>
        <a:off x="2736464" y="1059524"/>
        <a:ext cx="1557548" cy="597010"/>
      </dsp:txXfrm>
    </dsp:sp>
    <dsp:sp modelId="{6DD4DCF5-7F27-417D-83E0-52D2ADAC6B6E}">
      <dsp:nvSpPr>
        <dsp:cNvPr id="0" name=""/>
        <dsp:cNvSpPr/>
      </dsp:nvSpPr>
      <dsp:spPr>
        <a:xfrm>
          <a:off x="4634562" y="1358029"/>
          <a:ext cx="1794033" cy="1479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68638B-11B1-4933-87DB-9AA4056AE7DB}">
      <dsp:nvSpPr>
        <dsp:cNvPr id="0" name=""/>
        <dsp:cNvSpPr/>
      </dsp:nvSpPr>
      <dsp:spPr>
        <a:xfrm>
          <a:off x="5635263" y="1683514"/>
          <a:ext cx="2018276" cy="2018276"/>
        </a:xfrm>
        <a:prstGeom prst="leftCircularArrow">
          <a:avLst>
            <a:gd name="adj1" fmla="val 3350"/>
            <a:gd name="adj2" fmla="val 414193"/>
            <a:gd name="adj3" fmla="val 2189704"/>
            <a:gd name="adj4" fmla="val 9024489"/>
            <a:gd name="adj5" fmla="val 3908"/>
          </a:avLst>
        </a:prstGeom>
        <a:solidFill>
          <a:schemeClr val="accent2">
            <a:hueOff val="958067"/>
            <a:satOff val="-5475"/>
            <a:lumOff val="529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6F1BE5-CB11-41F5-97D8-A0070295D172}">
      <dsp:nvSpPr>
        <dsp:cNvPr id="0" name=""/>
        <dsp:cNvSpPr/>
      </dsp:nvSpPr>
      <dsp:spPr>
        <a:xfrm>
          <a:off x="5033236" y="2520653"/>
          <a:ext cx="1594696" cy="634158"/>
        </a:xfrm>
        <a:prstGeom prst="roundRect">
          <a:avLst>
            <a:gd name="adj" fmla="val 10000"/>
          </a:avLst>
        </a:prstGeom>
        <a:solidFill>
          <a:schemeClr val="accent2">
            <a:hueOff val="638711"/>
            <a:satOff val="-3650"/>
            <a:lumOff val="353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smtClean="0"/>
            <a:t>organizovat činnosti jednotlivých pracovníků</a:t>
          </a:r>
          <a:endParaRPr lang="cs-CZ" sz="1200" kern="1200"/>
        </a:p>
      </dsp:txBody>
      <dsp:txXfrm>
        <a:off x="5051810" y="2539227"/>
        <a:ext cx="1557548" cy="597010"/>
      </dsp:txXfrm>
    </dsp:sp>
    <dsp:sp modelId="{A509A7BE-BD29-448F-9EDF-5F373183394A}">
      <dsp:nvSpPr>
        <dsp:cNvPr id="0" name=""/>
        <dsp:cNvSpPr/>
      </dsp:nvSpPr>
      <dsp:spPr>
        <a:xfrm>
          <a:off x="6949908" y="1358029"/>
          <a:ext cx="1794033" cy="1479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8B7D0C-6A44-456C-9F20-7B5A7E35DD3B}">
      <dsp:nvSpPr>
        <dsp:cNvPr id="0" name=""/>
        <dsp:cNvSpPr/>
      </dsp:nvSpPr>
      <dsp:spPr>
        <a:xfrm>
          <a:off x="7348582" y="1040950"/>
          <a:ext cx="1594696" cy="634158"/>
        </a:xfrm>
        <a:prstGeom prst="roundRect">
          <a:avLst>
            <a:gd name="adj" fmla="val 10000"/>
          </a:avLst>
        </a:prstGeom>
        <a:solidFill>
          <a:schemeClr val="accent2">
            <a:hueOff val="958067"/>
            <a:satOff val="-5475"/>
            <a:lumOff val="529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dirty="0" smtClean="0"/>
            <a:t>motivovat </a:t>
          </a:r>
          <a:r>
            <a:rPr lang="cs-CZ" sz="1200" kern="1200" dirty="0" smtClean="0"/>
            <a:t>pracovníky</a:t>
          </a:r>
          <a:br>
            <a:rPr lang="cs-CZ" sz="1200" kern="1200" dirty="0" smtClean="0"/>
          </a:br>
          <a:r>
            <a:rPr lang="cs-CZ" sz="1200" kern="1200" dirty="0" smtClean="0"/>
            <a:t> </a:t>
          </a:r>
          <a:r>
            <a:rPr lang="cs-CZ" sz="1200" kern="1200" dirty="0" smtClean="0"/>
            <a:t>a kontrolovat je</a:t>
          </a:r>
          <a:endParaRPr lang="cs-CZ" sz="1200" kern="1200" dirty="0"/>
        </a:p>
      </dsp:txBody>
      <dsp:txXfrm>
        <a:off x="7367156" y="1059524"/>
        <a:ext cx="1557548" cy="5970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92216-7561-4576-906E-FF96E7970E2C}">
      <dsp:nvSpPr>
        <dsp:cNvPr id="0" name=""/>
        <dsp:cNvSpPr/>
      </dsp:nvSpPr>
      <dsp:spPr>
        <a:xfrm>
          <a:off x="4518" y="0"/>
          <a:ext cx="5175646" cy="52543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smtClean="0"/>
            <a:t>TECHNICKÝ – jedná se o směr zaměřený na obecnou racionalizaci, technická řešení vazeb mezi výrobním prvky a optimalizace průběhu výrobního procesu.</a:t>
          </a:r>
          <a:endParaRPr lang="cs-CZ" sz="2100" kern="1200"/>
        </a:p>
      </dsp:txBody>
      <dsp:txXfrm>
        <a:off x="4518" y="2101755"/>
        <a:ext cx="5175646" cy="2101755"/>
      </dsp:txXfrm>
    </dsp:sp>
    <dsp:sp modelId="{4C1C32F2-1D86-42BE-B120-BDA9084A2A22}">
      <dsp:nvSpPr>
        <dsp:cNvPr id="0" name=""/>
        <dsp:cNvSpPr/>
      </dsp:nvSpPr>
      <dsp:spPr>
        <a:xfrm>
          <a:off x="1717486" y="315263"/>
          <a:ext cx="1749711" cy="17497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AE0A8-1BAD-40F0-BA05-950D922E3158}">
      <dsp:nvSpPr>
        <dsp:cNvPr id="0" name=""/>
        <dsp:cNvSpPr/>
      </dsp:nvSpPr>
      <dsp:spPr>
        <a:xfrm>
          <a:off x="5335434" y="0"/>
          <a:ext cx="5175646" cy="52543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kern="1200" dirty="0" smtClean="0"/>
            <a:t>PSYCHOLOGICKÝ – je zaměřen především na otázky motivace </a:t>
          </a:r>
          <a:r>
            <a:rPr lang="cs-CZ" sz="2100" kern="1200" dirty="0" smtClean="0"/>
            <a:t/>
          </a:r>
          <a:br>
            <a:rPr lang="cs-CZ" sz="2100" kern="1200" dirty="0" smtClean="0"/>
          </a:br>
          <a:r>
            <a:rPr lang="cs-CZ" sz="2100" kern="1200" dirty="0" smtClean="0"/>
            <a:t>a </a:t>
          </a:r>
          <a:r>
            <a:rPr lang="cs-CZ" sz="2100" kern="1200" dirty="0" smtClean="0"/>
            <a:t>způsoby vedení lidí zaměřených na zvyšování pracovního </a:t>
          </a:r>
          <a:r>
            <a:rPr lang="cs-CZ" sz="2100" kern="1200" dirty="0" smtClean="0"/>
            <a:t>výkonu.</a:t>
          </a:r>
          <a:endParaRPr lang="cs-CZ" sz="2100" kern="1200" dirty="0"/>
        </a:p>
      </dsp:txBody>
      <dsp:txXfrm>
        <a:off x="5335434" y="2101755"/>
        <a:ext cx="5175646" cy="2101755"/>
      </dsp:txXfrm>
    </dsp:sp>
    <dsp:sp modelId="{DB1369E0-5C72-4871-A5D9-AD67FBB2E5E3}">
      <dsp:nvSpPr>
        <dsp:cNvPr id="0" name=""/>
        <dsp:cNvSpPr/>
      </dsp:nvSpPr>
      <dsp:spPr>
        <a:xfrm>
          <a:off x="7048402" y="315263"/>
          <a:ext cx="1749711" cy="1749711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A5005-E6E8-4166-9345-D82AA4F9BD09}">
      <dsp:nvSpPr>
        <dsp:cNvPr id="0" name=""/>
        <dsp:cNvSpPr/>
      </dsp:nvSpPr>
      <dsp:spPr>
        <a:xfrm>
          <a:off x="420623" y="4203510"/>
          <a:ext cx="9674352" cy="78815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DA7DAD-1691-4107-A7DD-68AC36EDF8D5}">
      <dsp:nvSpPr>
        <dsp:cNvPr id="0" name=""/>
        <dsp:cNvSpPr/>
      </dsp:nvSpPr>
      <dsp:spPr>
        <a:xfrm>
          <a:off x="-158527" y="198159"/>
          <a:ext cx="4211684" cy="421168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5E337B-6A40-4B68-9FAC-30AA7BFE441B}">
      <dsp:nvSpPr>
        <dsp:cNvPr id="0" name=""/>
        <dsp:cNvSpPr/>
      </dsp:nvSpPr>
      <dsp:spPr>
        <a:xfrm>
          <a:off x="2105842" y="0"/>
          <a:ext cx="8409757" cy="42116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V první etapě, která probíhala na konci 19. a začátku minulého století, vzrůstající nároky na řízení stále bohatších podniků si vynutily tento nový obor.</a:t>
          </a:r>
          <a:endParaRPr lang="cs-CZ" sz="2500" kern="1200" dirty="0"/>
        </a:p>
      </dsp:txBody>
      <dsp:txXfrm>
        <a:off x="2105842" y="0"/>
        <a:ext cx="8409757" cy="1263508"/>
      </dsp:txXfrm>
    </dsp:sp>
    <dsp:sp modelId="{132161D3-B126-4AC6-8F70-7A56894DD90D}">
      <dsp:nvSpPr>
        <dsp:cNvPr id="0" name=""/>
        <dsp:cNvSpPr/>
      </dsp:nvSpPr>
      <dsp:spPr>
        <a:xfrm>
          <a:off x="737046" y="1263508"/>
          <a:ext cx="2737592" cy="273759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-28020"/>
            <a:satOff val="-25403"/>
            <a:lumOff val="392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2F8789-3DBE-4200-AB78-4994C2968E6C}">
      <dsp:nvSpPr>
        <dsp:cNvPr id="0" name=""/>
        <dsp:cNvSpPr/>
      </dsp:nvSpPr>
      <dsp:spPr>
        <a:xfrm>
          <a:off x="2105842" y="1263508"/>
          <a:ext cx="8409757" cy="27375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Zakladateli byli </a:t>
          </a:r>
          <a:r>
            <a:rPr lang="cs-CZ" sz="2500" kern="1200" dirty="0" err="1" smtClean="0"/>
            <a:t>Henri</a:t>
          </a:r>
          <a:r>
            <a:rPr lang="cs-CZ" sz="2500" kern="1200" dirty="0" smtClean="0"/>
            <a:t> </a:t>
          </a:r>
          <a:r>
            <a:rPr lang="cs-CZ" sz="2500" kern="1200" dirty="0" err="1" smtClean="0"/>
            <a:t>Fayol</a:t>
          </a:r>
          <a:r>
            <a:rPr lang="cs-CZ" sz="2500" kern="1200" dirty="0" smtClean="0"/>
            <a:t>, </a:t>
          </a:r>
          <a:r>
            <a:rPr lang="cs-CZ" sz="2500" kern="1200" dirty="0" err="1" smtClean="0"/>
            <a:t>Federick</a:t>
          </a:r>
          <a:r>
            <a:rPr lang="cs-CZ" sz="2500" kern="1200" dirty="0" smtClean="0"/>
            <a:t> </a:t>
          </a:r>
          <a:r>
            <a:rPr lang="cs-CZ" sz="2500" kern="1200" dirty="0" err="1" smtClean="0"/>
            <a:t>Winslow</a:t>
          </a:r>
          <a:r>
            <a:rPr lang="cs-CZ" sz="2500" kern="1200" dirty="0" smtClean="0"/>
            <a:t> </a:t>
          </a:r>
          <a:r>
            <a:rPr lang="cs-CZ" sz="2500" kern="1200" dirty="0" err="1" smtClean="0"/>
            <a:t>Taylor</a:t>
          </a:r>
          <a:r>
            <a:rPr lang="cs-CZ" sz="2500" kern="1200" dirty="0" smtClean="0"/>
            <a:t>, Henry Ford, Frank </a:t>
          </a:r>
          <a:r>
            <a:rPr lang="cs-CZ" sz="2500" kern="1200" dirty="0" err="1" smtClean="0"/>
            <a:t>Bunker</a:t>
          </a:r>
          <a:r>
            <a:rPr lang="cs-CZ" sz="2500" kern="1200" dirty="0" smtClean="0"/>
            <a:t> </a:t>
          </a:r>
          <a:r>
            <a:rPr lang="cs-CZ" sz="2500" kern="1200" dirty="0" err="1" smtClean="0"/>
            <a:t>Gilbreth</a:t>
          </a:r>
          <a:r>
            <a:rPr lang="cs-CZ" sz="2500" kern="1200" dirty="0" smtClean="0"/>
            <a:t> a Max Weber. </a:t>
          </a:r>
          <a:endParaRPr lang="cs-CZ" sz="2500" kern="1200" dirty="0"/>
        </a:p>
      </dsp:txBody>
      <dsp:txXfrm>
        <a:off x="2105842" y="1263508"/>
        <a:ext cx="8409757" cy="1263504"/>
      </dsp:txXfrm>
    </dsp:sp>
    <dsp:sp modelId="{FCA273D6-F40B-4C66-92DC-389E496D8DDC}">
      <dsp:nvSpPr>
        <dsp:cNvPr id="0" name=""/>
        <dsp:cNvSpPr/>
      </dsp:nvSpPr>
      <dsp:spPr>
        <a:xfrm>
          <a:off x="1474090" y="2527012"/>
          <a:ext cx="1263504" cy="126350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-56040"/>
            <a:satOff val="-50806"/>
            <a:lumOff val="7844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466D39-1CF8-4FD2-ACBC-4CB2E089F026}">
      <dsp:nvSpPr>
        <dsp:cNvPr id="0" name=""/>
        <dsp:cNvSpPr/>
      </dsp:nvSpPr>
      <dsp:spPr>
        <a:xfrm>
          <a:off x="2105842" y="2527012"/>
          <a:ext cx="8409757" cy="12635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V dnešní době se označuje tato etapa jako také tzv. klasický management. Zaváděna byla úkolová mzda a výstupní </a:t>
          </a:r>
          <a:r>
            <a:rPr lang="cs-CZ" sz="2500" kern="1200" dirty="0" smtClean="0"/>
            <a:t>kontrola.</a:t>
          </a:r>
          <a:endParaRPr lang="cs-CZ" sz="2500" kern="1200" dirty="0"/>
        </a:p>
      </dsp:txBody>
      <dsp:txXfrm>
        <a:off x="2105842" y="2527012"/>
        <a:ext cx="8409757" cy="12635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463FF-777B-454B-AF69-E73607151800}">
      <dsp:nvSpPr>
        <dsp:cNvPr id="0" name=""/>
        <dsp:cNvSpPr/>
      </dsp:nvSpPr>
      <dsp:spPr>
        <a:xfrm>
          <a:off x="0" y="0"/>
          <a:ext cx="4195762" cy="419576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65318A5-EA92-4438-8025-E3307CEEBF47}">
      <dsp:nvSpPr>
        <dsp:cNvPr id="0" name=""/>
        <dsp:cNvSpPr/>
      </dsp:nvSpPr>
      <dsp:spPr>
        <a:xfrm>
          <a:off x="2097881" y="0"/>
          <a:ext cx="6849268" cy="41957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/>
            <a:t>Druhá etapa </a:t>
          </a:r>
          <a:r>
            <a:rPr lang="cs-CZ" sz="2200" kern="1200" dirty="0" smtClean="0"/>
            <a:t>následovala v období mezi koncem </a:t>
          </a:r>
          <a:r>
            <a:rPr lang="cs-CZ" sz="2200" kern="1200" dirty="0" smtClean="0"/>
            <a:t>druhé </a:t>
          </a:r>
          <a:r>
            <a:rPr lang="cs-CZ" sz="2200" kern="1200" dirty="0" smtClean="0"/>
            <a:t>světové války a 80. lety. To je označované i jako tzv. </a:t>
          </a:r>
          <a:r>
            <a:rPr lang="cs-CZ" sz="2200" u="sng" kern="1200" dirty="0" smtClean="0">
              <a:hlinkClick xmlns:r="http://schemas.openxmlformats.org/officeDocument/2006/relationships" r:id="rId1"/>
            </a:rPr>
            <a:t>Manažerská revoluce</a:t>
          </a:r>
          <a:r>
            <a:rPr lang="cs-CZ" sz="2200" kern="1200" dirty="0" smtClean="0"/>
            <a:t>. </a:t>
          </a:r>
        </a:p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Do této doby byly závody vedené většinou silnými osobnostmi (Henry Ford, Tomáš Baťa), kteří byli jak manažeři, tak i </a:t>
          </a:r>
          <a:r>
            <a:rPr lang="cs-CZ" sz="2200" u="sng" kern="1200" dirty="0" smtClean="0"/>
            <a:t>vlastníci</a:t>
          </a:r>
          <a:r>
            <a:rPr lang="cs-CZ" sz="2200" kern="1200" dirty="0" smtClean="0"/>
            <a:t> a měli absolutní moc ve své firmě. Bez těchto osobností však firmy upadaly do krize.</a:t>
          </a:r>
        </a:p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 Proto tak byla pozice manažera od pozice vlastníka oddělena, navíc i manažeři samotní se začali dělit na vrcholové a manažery první </a:t>
          </a:r>
          <a:r>
            <a:rPr lang="cs-CZ" sz="2200" kern="1200" dirty="0" smtClean="0"/>
            <a:t/>
          </a:r>
          <a:br>
            <a:rPr lang="cs-CZ" sz="2200" kern="1200" dirty="0" smtClean="0"/>
          </a:br>
          <a:r>
            <a:rPr lang="cs-CZ" sz="2200" kern="1200" dirty="0" smtClean="0"/>
            <a:t>a </a:t>
          </a:r>
          <a:r>
            <a:rPr lang="cs-CZ" sz="2200" kern="1200" dirty="0" smtClean="0"/>
            <a:t>druhé linie. </a:t>
          </a:r>
          <a:endParaRPr lang="cs-CZ" sz="2200" kern="1200" dirty="0"/>
        </a:p>
      </dsp:txBody>
      <dsp:txXfrm>
        <a:off x="2097881" y="0"/>
        <a:ext cx="6849268" cy="41957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01DFFB-0A03-4DC8-A594-689791687E97}">
      <dsp:nvSpPr>
        <dsp:cNvPr id="0" name=""/>
        <dsp:cNvSpPr/>
      </dsp:nvSpPr>
      <dsp:spPr>
        <a:xfrm>
          <a:off x="0" y="0"/>
          <a:ext cx="4195762" cy="419576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86FA80-A480-4CD6-8542-6E9423BF1B50}">
      <dsp:nvSpPr>
        <dsp:cNvPr id="0" name=""/>
        <dsp:cNvSpPr/>
      </dsp:nvSpPr>
      <dsp:spPr>
        <a:xfrm>
          <a:off x="2097881" y="0"/>
          <a:ext cx="6849268" cy="41957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Třetí etapa </a:t>
          </a:r>
          <a:r>
            <a:rPr lang="cs-CZ" sz="1900" kern="1200" smtClean="0"/>
            <a:t>vytvořila již management dnešní době velmi podobný. </a:t>
          </a:r>
          <a:endParaRPr lang="cs-CZ" sz="1900" kern="1200"/>
        </a:p>
      </dsp:txBody>
      <dsp:txXfrm>
        <a:off x="2097881" y="0"/>
        <a:ext cx="6849268" cy="1258731"/>
      </dsp:txXfrm>
    </dsp:sp>
    <dsp:sp modelId="{11103F6D-E897-4048-9B0F-81F259CD6A9A}">
      <dsp:nvSpPr>
        <dsp:cNvPr id="0" name=""/>
        <dsp:cNvSpPr/>
      </dsp:nvSpPr>
      <dsp:spPr>
        <a:xfrm>
          <a:off x="734259" y="1258731"/>
          <a:ext cx="2727242" cy="272724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F48F8E-2E80-4277-A6DE-0895DE676859}">
      <dsp:nvSpPr>
        <dsp:cNvPr id="0" name=""/>
        <dsp:cNvSpPr/>
      </dsp:nvSpPr>
      <dsp:spPr>
        <a:xfrm>
          <a:off x="2097881" y="1258731"/>
          <a:ext cx="6849268" cy="27272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Začaly se projevovat snahy o spoluúčast zaměstnanců na řízení firmy, ubylo exaktnosti ve prospěch intuice </a:t>
          </a:r>
          <a:r>
            <a:rPr lang="cs-CZ" sz="1900" kern="1200" dirty="0" smtClean="0"/>
            <a:t/>
          </a:r>
          <a:br>
            <a:rPr lang="cs-CZ" sz="1900" kern="1200" dirty="0" smtClean="0"/>
          </a:br>
          <a:r>
            <a:rPr lang="cs-CZ" sz="1900" kern="1200" dirty="0" smtClean="0"/>
            <a:t>a </a:t>
          </a:r>
          <a:r>
            <a:rPr lang="cs-CZ" sz="1900" kern="1200" dirty="0" smtClean="0"/>
            <a:t>zevšeobecnění zkušeností jiných manažerů. </a:t>
          </a:r>
          <a:endParaRPr lang="cs-CZ" sz="1900" kern="1200" dirty="0"/>
        </a:p>
      </dsp:txBody>
      <dsp:txXfrm>
        <a:off x="2097881" y="1258731"/>
        <a:ext cx="6849268" cy="1258727"/>
      </dsp:txXfrm>
    </dsp:sp>
    <dsp:sp modelId="{F067F788-9061-4A9B-AD37-AA924A186B0E}">
      <dsp:nvSpPr>
        <dsp:cNvPr id="0" name=""/>
        <dsp:cNvSpPr/>
      </dsp:nvSpPr>
      <dsp:spPr>
        <a:xfrm>
          <a:off x="1468517" y="2517458"/>
          <a:ext cx="1258727" cy="1258727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CCBF10-06AB-4BD1-B0A2-F9723ACA161A}">
      <dsp:nvSpPr>
        <dsp:cNvPr id="0" name=""/>
        <dsp:cNvSpPr/>
      </dsp:nvSpPr>
      <dsp:spPr>
        <a:xfrm>
          <a:off x="2097881" y="2517458"/>
          <a:ext cx="6849268" cy="12587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smtClean="0"/>
            <a:t>Vznikla </a:t>
          </a:r>
          <a:r>
            <a:rPr lang="cs-CZ" sz="1900" u="sng" kern="1200" smtClean="0">
              <a:hlinkClick xmlns:r="http://schemas.openxmlformats.org/officeDocument/2006/relationships" r:id="rId1"/>
            </a:rPr>
            <a:t>koncepce dokonalého podniku</a:t>
          </a:r>
          <a:r>
            <a:rPr lang="cs-CZ" sz="1900" kern="1200" smtClean="0"/>
            <a:t>, založená na zkušenostech úspěšných manažerů a jejich zevšeobecnění.</a:t>
          </a:r>
          <a:endParaRPr lang="cs-CZ" sz="1900" kern="1200"/>
        </a:p>
      </dsp:txBody>
      <dsp:txXfrm>
        <a:off x="2097881" y="2517458"/>
        <a:ext cx="6849268" cy="12587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DB7FA4-0B49-416D-B100-3077E5BA7585}">
      <dsp:nvSpPr>
        <dsp:cNvPr id="0" name=""/>
        <dsp:cNvSpPr/>
      </dsp:nvSpPr>
      <dsp:spPr>
        <a:xfrm>
          <a:off x="0" y="0"/>
          <a:ext cx="4195762" cy="419576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DC9C60-10AD-4303-8989-151ECB7221DE}">
      <dsp:nvSpPr>
        <dsp:cNvPr id="0" name=""/>
        <dsp:cNvSpPr/>
      </dsp:nvSpPr>
      <dsp:spPr>
        <a:xfrm>
          <a:off x="2097881" y="0"/>
          <a:ext cx="6849268" cy="41957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V trendech, které ve třetí etapě již začaly, pokračovala i následující </a:t>
          </a:r>
          <a:r>
            <a:rPr lang="cs-CZ" sz="2000" b="1" kern="1200" smtClean="0"/>
            <a:t>čtvrtá etapa</a:t>
          </a:r>
          <a:r>
            <a:rPr lang="cs-CZ" sz="2000" kern="1200" smtClean="0"/>
            <a:t> od 90. let.</a:t>
          </a:r>
          <a:endParaRPr lang="cs-CZ" sz="2000" kern="1200"/>
        </a:p>
      </dsp:txBody>
      <dsp:txXfrm>
        <a:off x="2097881" y="0"/>
        <a:ext cx="6849268" cy="1258731"/>
      </dsp:txXfrm>
    </dsp:sp>
    <dsp:sp modelId="{36172761-02A3-4F9E-A41A-CBE210EE5BBE}">
      <dsp:nvSpPr>
        <dsp:cNvPr id="0" name=""/>
        <dsp:cNvSpPr/>
      </dsp:nvSpPr>
      <dsp:spPr>
        <a:xfrm>
          <a:off x="734259" y="1258731"/>
          <a:ext cx="2727242" cy="272724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371392"/>
            <a:satOff val="10150"/>
            <a:lumOff val="411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32AE17-7914-400F-A472-0BEA798AC57F}">
      <dsp:nvSpPr>
        <dsp:cNvPr id="0" name=""/>
        <dsp:cNvSpPr/>
      </dsp:nvSpPr>
      <dsp:spPr>
        <a:xfrm>
          <a:off x="2097881" y="1258731"/>
          <a:ext cx="6849268" cy="27272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371392"/>
              <a:satOff val="10150"/>
              <a:lumOff val="4117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/>
            <a:t>Zaměstnanci kromě podílu na řízení získali prostřednictvím </a:t>
          </a:r>
          <a:r>
            <a:rPr lang="cs-CZ" sz="2000" u="sng" kern="1200" smtClean="0">
              <a:hlinkClick xmlns:r="http://schemas.openxmlformats.org/officeDocument/2006/relationships" r:id="rId1"/>
            </a:rPr>
            <a:t>zaměstnaneckých akcií</a:t>
          </a:r>
          <a:r>
            <a:rPr lang="cs-CZ" sz="2000" kern="1200" smtClean="0"/>
            <a:t> i část majetku podniku a podíleli se tak zároveň i na jeho zisku.</a:t>
          </a:r>
          <a:endParaRPr lang="cs-CZ" sz="2000" kern="1200"/>
        </a:p>
      </dsp:txBody>
      <dsp:txXfrm>
        <a:off x="2097881" y="1258731"/>
        <a:ext cx="6849268" cy="1258727"/>
      </dsp:txXfrm>
    </dsp:sp>
    <dsp:sp modelId="{825B62FA-7A04-4171-B297-A2B083580586}">
      <dsp:nvSpPr>
        <dsp:cNvPr id="0" name=""/>
        <dsp:cNvSpPr/>
      </dsp:nvSpPr>
      <dsp:spPr>
        <a:xfrm>
          <a:off x="1468517" y="2517458"/>
          <a:ext cx="1258727" cy="125872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742785"/>
            <a:satOff val="20301"/>
            <a:lumOff val="823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30029E-6756-4B80-A372-264692C0CFBD}">
      <dsp:nvSpPr>
        <dsp:cNvPr id="0" name=""/>
        <dsp:cNvSpPr/>
      </dsp:nvSpPr>
      <dsp:spPr>
        <a:xfrm>
          <a:off x="2097881" y="2517458"/>
          <a:ext cx="6849268" cy="12587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742785"/>
              <a:satOff val="20301"/>
              <a:lumOff val="8235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Osobnostmi této etapy jsou například Bill Gates, </a:t>
          </a:r>
          <a:r>
            <a:rPr lang="cs-CZ" sz="2000" u="sng" kern="1200" dirty="0" err="1" smtClean="0">
              <a:hlinkClick xmlns:r="http://schemas.openxmlformats.org/officeDocument/2006/relationships" r:id="rId2"/>
            </a:rPr>
            <a:t>Akio</a:t>
          </a:r>
          <a:r>
            <a:rPr lang="cs-CZ" sz="2000" u="sng" kern="1200" dirty="0" smtClean="0">
              <a:hlinkClick xmlns:r="http://schemas.openxmlformats.org/officeDocument/2006/relationships" r:id="rId2"/>
            </a:rPr>
            <a:t> </a:t>
          </a:r>
          <a:r>
            <a:rPr lang="cs-CZ" sz="2000" u="sng" kern="1200" dirty="0" err="1" smtClean="0">
              <a:hlinkClick xmlns:r="http://schemas.openxmlformats.org/officeDocument/2006/relationships" r:id="rId2"/>
            </a:rPr>
            <a:t>Morita</a:t>
          </a:r>
          <a:r>
            <a:rPr lang="cs-CZ" sz="2000" kern="1200" dirty="0" smtClean="0"/>
            <a:t> </a:t>
          </a:r>
          <a:r>
            <a:rPr lang="cs-CZ" sz="2000" kern="1200" dirty="0" smtClean="0"/>
            <a:t>.</a:t>
          </a:r>
          <a:endParaRPr lang="cs-CZ" sz="2000" kern="1200" dirty="0"/>
        </a:p>
      </dsp:txBody>
      <dsp:txXfrm>
        <a:off x="2097881" y="2517458"/>
        <a:ext cx="6849268" cy="125872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31FDAA-369C-435A-831C-FF35C28C8581}">
      <dsp:nvSpPr>
        <dsp:cNvPr id="0" name=""/>
        <dsp:cNvSpPr/>
      </dsp:nvSpPr>
      <dsp:spPr>
        <a:xfrm>
          <a:off x="0" y="0"/>
          <a:ext cx="1747490" cy="4195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Federick Winslow Taylor</a:t>
          </a:r>
          <a:endParaRPr lang="cs-CZ" sz="2600" kern="1200"/>
        </a:p>
      </dsp:txBody>
      <dsp:txXfrm>
        <a:off x="0" y="1678304"/>
        <a:ext cx="1747490" cy="1678304"/>
      </dsp:txXfrm>
    </dsp:sp>
    <dsp:sp modelId="{5E9B48BB-CCD7-4B96-9D84-7105EEC3AEB2}">
      <dsp:nvSpPr>
        <dsp:cNvPr id="0" name=""/>
        <dsp:cNvSpPr/>
      </dsp:nvSpPr>
      <dsp:spPr>
        <a:xfrm>
          <a:off x="175150" y="108338"/>
          <a:ext cx="1397188" cy="168400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0437195-6FC7-44CC-A98F-DB9F83223D6D}">
      <dsp:nvSpPr>
        <dsp:cNvPr id="0" name=""/>
        <dsp:cNvSpPr/>
      </dsp:nvSpPr>
      <dsp:spPr>
        <a:xfrm>
          <a:off x="1799914" y="0"/>
          <a:ext cx="1747490" cy="4195762"/>
        </a:xfrm>
        <a:prstGeom prst="roundRect">
          <a:avLst>
            <a:gd name="adj" fmla="val 10000"/>
          </a:avLst>
        </a:prstGeom>
        <a:solidFill>
          <a:schemeClr val="accent3">
            <a:hueOff val="-14010"/>
            <a:satOff val="-12701"/>
            <a:lumOff val="1961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Frank Bunker Gilbreth</a:t>
          </a:r>
          <a:endParaRPr lang="cs-CZ" sz="2600" kern="1200"/>
        </a:p>
      </dsp:txBody>
      <dsp:txXfrm>
        <a:off x="1799914" y="1678304"/>
        <a:ext cx="1747490" cy="1678304"/>
      </dsp:txXfrm>
    </dsp:sp>
    <dsp:sp modelId="{DA9B541D-A830-4082-B517-C321D050042C}">
      <dsp:nvSpPr>
        <dsp:cNvPr id="0" name=""/>
        <dsp:cNvSpPr/>
      </dsp:nvSpPr>
      <dsp:spPr>
        <a:xfrm>
          <a:off x="1975065" y="251745"/>
          <a:ext cx="1397188" cy="139718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4FC06DF-DF37-4567-97A3-C21AFB06E899}">
      <dsp:nvSpPr>
        <dsp:cNvPr id="0" name=""/>
        <dsp:cNvSpPr/>
      </dsp:nvSpPr>
      <dsp:spPr>
        <a:xfrm>
          <a:off x="3599829" y="0"/>
          <a:ext cx="1747490" cy="4195762"/>
        </a:xfrm>
        <a:prstGeom prst="roundRect">
          <a:avLst>
            <a:gd name="adj" fmla="val 10000"/>
          </a:avLst>
        </a:prstGeom>
        <a:solidFill>
          <a:schemeClr val="accent3">
            <a:hueOff val="-28020"/>
            <a:satOff val="-25403"/>
            <a:lumOff val="392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Henri Fayol</a:t>
          </a:r>
          <a:endParaRPr lang="cs-CZ" sz="2600" kern="1200"/>
        </a:p>
      </dsp:txBody>
      <dsp:txXfrm>
        <a:off x="3599829" y="1678304"/>
        <a:ext cx="1747490" cy="1678304"/>
      </dsp:txXfrm>
    </dsp:sp>
    <dsp:sp modelId="{7185E014-59C7-4174-A517-296F65366184}">
      <dsp:nvSpPr>
        <dsp:cNvPr id="0" name=""/>
        <dsp:cNvSpPr/>
      </dsp:nvSpPr>
      <dsp:spPr>
        <a:xfrm>
          <a:off x="3774980" y="251745"/>
          <a:ext cx="1397188" cy="139718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A4F58B8-54DC-461B-BBEC-D4B381670A14}">
      <dsp:nvSpPr>
        <dsp:cNvPr id="0" name=""/>
        <dsp:cNvSpPr/>
      </dsp:nvSpPr>
      <dsp:spPr>
        <a:xfrm>
          <a:off x="5399744" y="0"/>
          <a:ext cx="1747490" cy="4195762"/>
        </a:xfrm>
        <a:prstGeom prst="roundRect">
          <a:avLst>
            <a:gd name="adj" fmla="val 10000"/>
          </a:avLst>
        </a:prstGeom>
        <a:solidFill>
          <a:schemeClr val="accent3">
            <a:hueOff val="-42030"/>
            <a:satOff val="-38104"/>
            <a:lumOff val="5883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Henry Ford</a:t>
          </a:r>
          <a:endParaRPr lang="cs-CZ" sz="2600" kern="1200" dirty="0"/>
        </a:p>
      </dsp:txBody>
      <dsp:txXfrm>
        <a:off x="5399744" y="1678304"/>
        <a:ext cx="1747490" cy="1678304"/>
      </dsp:txXfrm>
    </dsp:sp>
    <dsp:sp modelId="{1BD8C932-AFCF-48B3-8EB0-EC6178D5F7B1}">
      <dsp:nvSpPr>
        <dsp:cNvPr id="0" name=""/>
        <dsp:cNvSpPr/>
      </dsp:nvSpPr>
      <dsp:spPr>
        <a:xfrm>
          <a:off x="5574895" y="251745"/>
          <a:ext cx="1397188" cy="139718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184AFE9-EA2E-4B2C-9DE1-37AD9521C640}">
      <dsp:nvSpPr>
        <dsp:cNvPr id="0" name=""/>
        <dsp:cNvSpPr/>
      </dsp:nvSpPr>
      <dsp:spPr>
        <a:xfrm>
          <a:off x="7199659" y="0"/>
          <a:ext cx="1747490" cy="4195762"/>
        </a:xfrm>
        <a:prstGeom prst="roundRect">
          <a:avLst>
            <a:gd name="adj" fmla="val 10000"/>
          </a:avLst>
        </a:prstGeom>
        <a:solidFill>
          <a:schemeClr val="accent3">
            <a:hueOff val="-56040"/>
            <a:satOff val="-50806"/>
            <a:lumOff val="7844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Max Weber</a:t>
          </a:r>
          <a:endParaRPr lang="cs-CZ" sz="2600" kern="1200"/>
        </a:p>
      </dsp:txBody>
      <dsp:txXfrm>
        <a:off x="7199659" y="1678304"/>
        <a:ext cx="1747490" cy="1678304"/>
      </dsp:txXfrm>
    </dsp:sp>
    <dsp:sp modelId="{DE77BB34-4485-4DED-83AC-811555D3BAD3}">
      <dsp:nvSpPr>
        <dsp:cNvPr id="0" name=""/>
        <dsp:cNvSpPr/>
      </dsp:nvSpPr>
      <dsp:spPr>
        <a:xfrm>
          <a:off x="7374810" y="251745"/>
          <a:ext cx="1397188" cy="139718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F95761-84F0-4044-B1BD-644E90D91EAD}">
      <dsp:nvSpPr>
        <dsp:cNvPr id="0" name=""/>
        <dsp:cNvSpPr/>
      </dsp:nvSpPr>
      <dsp:spPr>
        <a:xfrm>
          <a:off x="357885" y="3356609"/>
          <a:ext cx="8231378" cy="629364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6D8AFE-9323-42C5-9A9C-EB269047A630}">
      <dsp:nvSpPr>
        <dsp:cNvPr id="0" name=""/>
        <dsp:cNvSpPr/>
      </dsp:nvSpPr>
      <dsp:spPr>
        <a:xfrm>
          <a:off x="2863088" y="2048"/>
          <a:ext cx="3220974" cy="13521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Přidělování velkého denního úkolu </a:t>
          </a:r>
          <a:endParaRPr lang="cs-CZ" sz="1600" kern="1200"/>
        </a:p>
      </dsp:txBody>
      <dsp:txXfrm>
        <a:off x="2929094" y="68054"/>
        <a:ext cx="3088962" cy="1220137"/>
      </dsp:txXfrm>
    </dsp:sp>
    <dsp:sp modelId="{983053EF-2BFC-476B-856A-17F9A1F06073}">
      <dsp:nvSpPr>
        <dsp:cNvPr id="0" name=""/>
        <dsp:cNvSpPr/>
      </dsp:nvSpPr>
      <dsp:spPr>
        <a:xfrm>
          <a:off x="2863088" y="1421806"/>
          <a:ext cx="3220974" cy="135214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Normalizování podmínek </a:t>
          </a:r>
          <a:endParaRPr lang="cs-CZ" sz="1600" kern="1200"/>
        </a:p>
      </dsp:txBody>
      <dsp:txXfrm>
        <a:off x="2929094" y="1487812"/>
        <a:ext cx="3088962" cy="1220137"/>
      </dsp:txXfrm>
    </dsp:sp>
    <dsp:sp modelId="{01439B15-6242-4A2A-8C82-7C07A755C4A3}">
      <dsp:nvSpPr>
        <dsp:cNvPr id="0" name=""/>
        <dsp:cNvSpPr/>
      </dsp:nvSpPr>
      <dsp:spPr>
        <a:xfrm>
          <a:off x="2863088" y="2841563"/>
          <a:ext cx="3220974" cy="135214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smtClean="0"/>
            <a:t>Vysoká odměna za splnění úkolu (dokázal, že zvýšení odměny na 30-80 % mzdy zvýší výkon dvakrát až čtyřikrát) </a:t>
          </a:r>
          <a:endParaRPr lang="cs-CZ" sz="1600" kern="1200"/>
        </a:p>
      </dsp:txBody>
      <dsp:txXfrm>
        <a:off x="2929094" y="2907569"/>
        <a:ext cx="3088962" cy="1220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5487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0749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9149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5108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5212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7633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521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2417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2816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5129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3043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0151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7266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58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3601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902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752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D5CA79-7343-4F24-A014-B16B63420DC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1BF09-F6EA-4FCD-8C7C-A090BB604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67649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Management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Historie, vývoj a význam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6970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1. Etapa vývoje managementu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129240"/>
              </p:ext>
            </p:extLst>
          </p:nvPr>
        </p:nvGraphicFramePr>
        <p:xfrm>
          <a:off x="838200" y="1965277"/>
          <a:ext cx="10515600" cy="4211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666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Etapa vývoje managementu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671507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899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2 etapy vývoje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Příklad: V počátku průmyslové výroby majitel vykonával současně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i </a:t>
            </a:r>
            <a:r>
              <a:rPr lang="cs-CZ" dirty="0" smtClean="0"/>
              <a:t>funkci podnikatelskou , v moderním světě jsou tyto skupiny odděleny. Na jedné straně stojí vlastnící, na druhé straně jimi placení řídící pracovníci – manažeři, suplující v zájmu vlastníků jejich </a:t>
            </a:r>
            <a:r>
              <a:rPr lang="cs-CZ" dirty="0" smtClean="0"/>
              <a:t>působení </a:t>
            </a:r>
            <a:r>
              <a:rPr lang="cs-CZ" dirty="0" smtClean="0"/>
              <a:t>v podnikatelské funkci. Klasický vlastník minulého století byl většinou i výkonným ředitelem, byl sám sobě manažerem, většinou osobně řídil svůj podnik. S růstem velikosti podniku to v současné době není možné. S jeho postavením na trhu, složitostí obchodních vztahů atd</a:t>
            </a:r>
            <a:r>
              <a:rPr lang="cs-CZ" dirty="0" smtClean="0"/>
              <a:t>. se </a:t>
            </a:r>
            <a:r>
              <a:rPr lang="cs-CZ" dirty="0" smtClean="0"/>
              <a:t>objem řídící práce zvětšuje, výkon řídící práce se musí dělit. Vzniká tak postupně struktura řídících pracovníků </a:t>
            </a:r>
            <a:r>
              <a:rPr lang="cs-CZ" dirty="0" smtClean="0"/>
              <a:t>– manažeři.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62" y="0"/>
            <a:ext cx="1828571" cy="1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205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3. Etapa vývoje managementu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574755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16660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</a:t>
            </a:r>
            <a:r>
              <a:rPr lang="cs-CZ" dirty="0" smtClean="0"/>
              <a:t>. Etapa vývoje managementu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876216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832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Představitelé managementu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0309615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28898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Federick</a:t>
            </a:r>
            <a:r>
              <a:rPr lang="cs-CZ" dirty="0" smtClean="0"/>
              <a:t> </a:t>
            </a:r>
            <a:r>
              <a:rPr lang="cs-CZ" dirty="0" err="1" smtClean="0"/>
              <a:t>Winslow</a:t>
            </a:r>
            <a:r>
              <a:rPr lang="cs-CZ" dirty="0" smtClean="0"/>
              <a:t> </a:t>
            </a:r>
            <a:r>
              <a:rPr lang="cs-CZ" dirty="0" err="1" smtClean="0"/>
              <a:t>Taylor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otevřel cestu k vědeckému pojetí řízení podniku a má zásluhu na rozvoji tzv</a:t>
            </a:r>
            <a:r>
              <a:rPr lang="cs-CZ" u="sng" dirty="0"/>
              <a:t>. </a:t>
            </a:r>
            <a:r>
              <a:rPr lang="cs-CZ" b="1" u="sng" dirty="0"/>
              <a:t>vědeckého managementu</a:t>
            </a:r>
            <a:r>
              <a:rPr lang="cs-CZ" b="1" dirty="0"/>
              <a:t>.</a:t>
            </a:r>
            <a:r>
              <a:rPr lang="cs-CZ" dirty="0"/>
              <a:t> Jeho práce vyšly na konci 20 století </a:t>
            </a:r>
            <a:r>
              <a:rPr lang="cs-CZ" dirty="0" smtClean="0"/>
              <a:t>(př</a:t>
            </a:r>
            <a:r>
              <a:rPr lang="cs-CZ" dirty="0"/>
              <a:t>. Zásady vědeckého řízení)</a:t>
            </a:r>
          </a:p>
          <a:p>
            <a:r>
              <a:rPr lang="cs-CZ" dirty="0"/>
              <a:t>Ve svém řízení používal technokratický přístup. Snažil se u dělníků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 </a:t>
            </a:r>
            <a:r>
              <a:rPr lang="cs-CZ" dirty="0"/>
              <a:t>hromadné výrobě eliminovat všechny zbytné pohyby a nalézt ty nejefektivnější. Velký důraz kladl na normování a ergonomii pracovních pohybů. Pro stanovení normy nepoužíval průměrnou hodnotu, ale nejlepší výkon. Tvrdil, že dělník musí jasně znát, co a jak dělat, a mít při tom normalizované pomůcky a materiál. Jen tak lze trvale zachovat vysoký výkon. Iniciativa dělníků na změnách je podle </a:t>
            </a:r>
            <a:r>
              <a:rPr lang="cs-CZ" dirty="0" err="1"/>
              <a:t>Taylora</a:t>
            </a:r>
            <a:r>
              <a:rPr lang="cs-CZ" dirty="0"/>
              <a:t> </a:t>
            </a:r>
            <a:r>
              <a:rPr lang="cs-CZ" dirty="0" smtClean="0"/>
              <a:t>nežádoucí.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455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i="1" u="sng" dirty="0" err="1"/>
              <a:t>Taylorovy</a:t>
            </a:r>
            <a:r>
              <a:rPr lang="cs-CZ" i="1" u="sng" dirty="0"/>
              <a:t> zásady řízení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487780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66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Taylorův</a:t>
            </a:r>
            <a:r>
              <a:rPr lang="cs-CZ" dirty="0" smtClean="0"/>
              <a:t> systém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1035118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621023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Podstata Taylorových časových studií a snímků pracovního dne: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Spočívá v tom, že po celou dobu pracovní směny jsou měřeny veškeré časy u všech činností </a:t>
            </a:r>
            <a:r>
              <a:rPr lang="cs-CZ" dirty="0" smtClean="0"/>
              <a:t>(i </a:t>
            </a:r>
            <a:r>
              <a:rPr lang="cs-CZ" dirty="0" smtClean="0"/>
              <a:t>nečinností) konkrétních dělníků. </a:t>
            </a:r>
          </a:p>
          <a:p>
            <a:r>
              <a:rPr lang="cs-CZ" dirty="0" smtClean="0"/>
              <a:t>Tyto snímky pracovního dne se provádějí několikrát, pak se analyzují, vyhodnocují, zjišťuje se průměrný čas za standardních podmínek. </a:t>
            </a:r>
          </a:p>
          <a:p>
            <a:r>
              <a:rPr lang="cs-CZ" dirty="0" smtClean="0"/>
              <a:t>Celkové výsledky  se použijí pro stanovení norem výkonné nebo </a:t>
            </a:r>
            <a:r>
              <a:rPr lang="cs-CZ" dirty="0" smtClean="0"/>
              <a:t>časové práce.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065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358775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458304"/>
              </p:ext>
            </p:extLst>
          </p:nvPr>
        </p:nvGraphicFramePr>
        <p:xfrm>
          <a:off x="2567608" y="2218898"/>
          <a:ext cx="7056784" cy="3716058"/>
        </p:xfrm>
        <a:graphic>
          <a:graphicData uri="http://schemas.openxmlformats.org/drawingml/2006/table">
            <a:tbl>
              <a:tblPr bandRow="1">
                <a:tableStyleId>{616DA210-FB5B-4158-B5E0-FEB733F419BA}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VY_32_INOVACE_1001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Pojetí managementu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18.1.2014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41745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vznik managementu a jeho význam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6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Frank </a:t>
            </a:r>
            <a:r>
              <a:rPr lang="cs-CZ" dirty="0" err="1" smtClean="0"/>
              <a:t>Bunker</a:t>
            </a:r>
            <a:r>
              <a:rPr lang="cs-CZ" dirty="0" smtClean="0"/>
              <a:t> </a:t>
            </a:r>
            <a:r>
              <a:rPr lang="cs-CZ" dirty="0" err="1" smtClean="0"/>
              <a:t>Gilbreth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Vyšel z </a:t>
            </a:r>
            <a:r>
              <a:rPr lang="cs-CZ" dirty="0" err="1" smtClean="0"/>
              <a:t>Taylorovy</a:t>
            </a:r>
            <a:r>
              <a:rPr lang="cs-CZ" dirty="0" smtClean="0"/>
              <a:t> zásady analýzy pracovních činností, avšak proti jeho časovým studiím uváděl, že hlediskem vědeckého řízení není udělat něco v nejkratším čase, </a:t>
            </a:r>
            <a:r>
              <a:rPr lang="cs-CZ" dirty="0" smtClean="0">
                <a:solidFill>
                  <a:srgbClr val="FF0000"/>
                </a:solidFill>
              </a:rPr>
              <a:t>ale udělat to jediným nejlepším způsobem</a:t>
            </a:r>
            <a:r>
              <a:rPr lang="cs-CZ" dirty="0" smtClean="0"/>
              <a:t>.</a:t>
            </a:r>
          </a:p>
          <a:p>
            <a:r>
              <a:rPr lang="cs-CZ" dirty="0" smtClean="0"/>
              <a:t>Objevil, že všechny ruční činnosti se skládají z určitých základních pohybových prvků, </a:t>
            </a:r>
            <a:r>
              <a:rPr lang="cs-CZ" dirty="0" smtClean="0"/>
              <a:t> jejichž </a:t>
            </a:r>
            <a:r>
              <a:rPr lang="cs-CZ" dirty="0" smtClean="0"/>
              <a:t>počet je omezen.</a:t>
            </a:r>
          </a:p>
          <a:p>
            <a:r>
              <a:rPr lang="cs-CZ" dirty="0" smtClean="0"/>
              <a:t>Optimální způsob konání určité práce závisí na správné kombinaci těchto prvků tzv. </a:t>
            </a:r>
            <a:r>
              <a:rPr lang="cs-CZ" dirty="0" err="1" smtClean="0"/>
              <a:t>therbligů</a:t>
            </a:r>
            <a:r>
              <a:rPr lang="cs-CZ" dirty="0" smtClean="0"/>
              <a:t>.</a:t>
            </a:r>
          </a:p>
          <a:p>
            <a:r>
              <a:rPr lang="cs-CZ" dirty="0" smtClean="0"/>
              <a:t>Prokázal, že výkon pracovníky nezávisí jen na jeho fyzických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duševních schopnostech, na výši mzdy, technice, ale také na jednotlivých prvcích pracovních podmínek </a:t>
            </a:r>
            <a:r>
              <a:rPr lang="cs-CZ" dirty="0" smtClean="0"/>
              <a:t>(jakými </a:t>
            </a:r>
            <a:r>
              <a:rPr lang="cs-CZ" dirty="0" smtClean="0"/>
              <a:t>jsou osvětlení, barva, teplota, hlučnost, tvar a velikost pracovního oděvu, tvar pracovních nástrojů)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3067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Taylorovy</a:t>
            </a:r>
            <a:r>
              <a:rPr lang="cs-CZ" dirty="0" smtClean="0"/>
              <a:t> a </a:t>
            </a:r>
            <a:r>
              <a:rPr lang="cs-CZ" dirty="0" err="1" smtClean="0"/>
              <a:t>Gilbrethovy</a:t>
            </a:r>
            <a:r>
              <a:rPr lang="cs-CZ" dirty="0" smtClean="0"/>
              <a:t> studie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poznatky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Se staly základem </a:t>
            </a:r>
            <a:r>
              <a:rPr lang="cs-CZ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ergonomie</a:t>
            </a:r>
            <a:endParaRPr lang="cs-CZ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27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 K 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 jakého slova vznikl management?</a:t>
            </a:r>
          </a:p>
          <a:p>
            <a:r>
              <a:rPr lang="cs-CZ" dirty="0" smtClean="0"/>
              <a:t>Jaké jsou úkoly managementu?</a:t>
            </a:r>
          </a:p>
          <a:p>
            <a:r>
              <a:rPr lang="cs-CZ" dirty="0" smtClean="0"/>
              <a:t>Popište 2 vývojové směry řízení?</a:t>
            </a:r>
          </a:p>
          <a:p>
            <a:r>
              <a:rPr lang="cs-CZ" dirty="0" smtClean="0"/>
              <a:t>Popište první a druhou etapu vývoje managementu?</a:t>
            </a:r>
          </a:p>
          <a:p>
            <a:r>
              <a:rPr lang="cs-CZ" dirty="0" smtClean="0"/>
              <a:t>Vyjmenujte všechny představitele managementu?</a:t>
            </a:r>
          </a:p>
          <a:p>
            <a:r>
              <a:rPr lang="cs-CZ" dirty="0" smtClean="0"/>
              <a:t>Popište F</a:t>
            </a:r>
            <a:r>
              <a:rPr lang="cs-CZ" dirty="0" smtClean="0"/>
              <a:t>. W. </a:t>
            </a:r>
            <a:r>
              <a:rPr lang="cs-CZ" dirty="0" err="1" smtClean="0"/>
              <a:t>Taylora</a:t>
            </a:r>
            <a:r>
              <a:rPr lang="cs-CZ" dirty="0" smtClean="0"/>
              <a:t>?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49460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262596"/>
            <a:ext cx="9404723" cy="968675"/>
          </a:xfrm>
        </p:spPr>
        <p:txBody>
          <a:bodyPr/>
          <a:lstStyle/>
          <a:p>
            <a:pPr algn="ctr"/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590815"/>
              </p:ext>
            </p:extLst>
          </p:nvPr>
        </p:nvGraphicFramePr>
        <p:xfrm>
          <a:off x="1433512" y="1879599"/>
          <a:ext cx="8947152" cy="2564982"/>
        </p:xfrm>
        <a:graphic>
          <a:graphicData uri="http://schemas.openxmlformats.org/drawingml/2006/table">
            <a:tbl>
              <a:tblPr/>
              <a:tblGrid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</a:tblGrid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4998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6880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262596"/>
            <a:ext cx="9404723" cy="968675"/>
          </a:xfrm>
        </p:spPr>
        <p:txBody>
          <a:bodyPr/>
          <a:lstStyle/>
          <a:p>
            <a:pPr algn="ctr"/>
            <a:r>
              <a:rPr lang="cs-CZ" dirty="0" smtClean="0"/>
              <a:t>Tajenka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5728755"/>
              </p:ext>
            </p:extLst>
          </p:nvPr>
        </p:nvGraphicFramePr>
        <p:xfrm>
          <a:off x="831709" y="1320803"/>
          <a:ext cx="8947152" cy="2793996"/>
        </p:xfrm>
        <a:graphic>
          <a:graphicData uri="http://schemas.openxmlformats.org/drawingml/2006/table">
            <a:tbl>
              <a:tblPr/>
              <a:tblGrid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  <a:gridCol w="559197"/>
              </a:tblGrid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É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Ž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É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CH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Ý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sng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CH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Ý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 fontAlgn="b"/>
                      <a:endParaRPr lang="cs-CZ" sz="1600" b="0" i="0" u="sng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37" marR="8737" marT="873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8737" marR="8737" marT="87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8737" marR="8737" marT="87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870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13933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69214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čem spočívá MANAGEMENT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Při moderním řízení podniku je nezbytné provádět soubor činností, které se využívají k vedení a řízení pracovníků, vhodně organizují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řeší plánování podnikových činností a </a:t>
            </a:r>
            <a:r>
              <a:rPr lang="cs-CZ" dirty="0" smtClean="0"/>
              <a:t>kontrolují </a:t>
            </a:r>
            <a:r>
              <a:rPr lang="cs-CZ" dirty="0"/>
              <a:t>tyto činnosti. To vše řeší management podniku.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945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TERMÍN MANAGEMENT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T</a:t>
            </a:r>
            <a:r>
              <a:rPr lang="cs-CZ" dirty="0" smtClean="0"/>
              <a:t>ermín </a:t>
            </a:r>
            <a:r>
              <a:rPr lang="cs-CZ" dirty="0"/>
              <a:t>management je odvozen od anglického slova</a:t>
            </a:r>
          </a:p>
          <a:p>
            <a:pPr marL="0" indent="0">
              <a:buNone/>
            </a:pPr>
            <a:r>
              <a:rPr lang="cs-CZ" dirty="0"/>
              <a:t> ,, </a:t>
            </a:r>
            <a:r>
              <a:rPr lang="cs-CZ" b="1" dirty="0"/>
              <a:t>to </a:t>
            </a:r>
            <a:r>
              <a:rPr lang="cs-CZ" b="1" dirty="0" err="1"/>
              <a:t>manage</a:t>
            </a:r>
            <a:r>
              <a:rPr lang="cs-CZ" dirty="0"/>
              <a:t>“, </a:t>
            </a:r>
            <a:r>
              <a:rPr lang="cs-CZ" dirty="0" smtClean="0"/>
              <a:t>které </a:t>
            </a:r>
            <a:r>
              <a:rPr lang="cs-CZ" dirty="0"/>
              <a:t>lze přeložit jako:</a:t>
            </a:r>
          </a:p>
          <a:p>
            <a:pPr lvl="0"/>
            <a:r>
              <a:rPr lang="cs-CZ" dirty="0"/>
              <a:t>mít vedoucí funkci</a:t>
            </a:r>
          </a:p>
          <a:p>
            <a:pPr lvl="0"/>
            <a:r>
              <a:rPr lang="cs-CZ" dirty="0"/>
              <a:t>vést</a:t>
            </a:r>
          </a:p>
          <a:p>
            <a:pPr lvl="0"/>
            <a:r>
              <a:rPr lang="cs-CZ" dirty="0"/>
              <a:t>řídit</a:t>
            </a:r>
          </a:p>
          <a:p>
            <a:pPr lvl="0"/>
            <a:r>
              <a:rPr lang="cs-CZ" dirty="0"/>
              <a:t>vědět si rady</a:t>
            </a:r>
          </a:p>
          <a:p>
            <a:pPr lvl="0"/>
            <a:r>
              <a:rPr lang="cs-CZ" dirty="0"/>
              <a:t>uspět či dosáhnout cíle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63774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MANAGEMENTU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919002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63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 MANAGEMENTU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2466600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099" y="365125"/>
            <a:ext cx="2399540" cy="239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5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VÝVOJOVÉ SMĚRY V MANAGEMENTU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Základy této ekonomické vědy jsou položeny v pracích amerického inženýra F.W. </a:t>
            </a:r>
            <a:r>
              <a:rPr lang="cs-CZ" dirty="0" err="1" smtClean="0"/>
              <a:t>Taylora</a:t>
            </a:r>
            <a:r>
              <a:rPr lang="cs-CZ" dirty="0" smtClean="0"/>
              <a:t>, který je spjat s pracemi z oblasti normování a racionalizace práce.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76655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VÝVOJOVÉ SMĚRY ŘÍZENÍ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114570"/>
              </p:ext>
            </p:extLst>
          </p:nvPr>
        </p:nvGraphicFramePr>
        <p:xfrm>
          <a:off x="838200" y="1351128"/>
          <a:ext cx="10515600" cy="5254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44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22943" y="2116540"/>
            <a:ext cx="8825658" cy="3329581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HISTORIE MANAGEMENTU</a:t>
            </a:r>
            <a:br>
              <a:rPr lang="cs-CZ" dirty="0" smtClean="0"/>
            </a:br>
            <a:r>
              <a:rPr lang="cs-CZ" dirty="0" smtClean="0"/>
              <a:t>Vývoj managementu probíhal ve 4 etapách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936" y="3973987"/>
            <a:ext cx="3479549" cy="209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2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Červená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203</TotalTime>
  <Words>924</Words>
  <Application>Microsoft Office PowerPoint</Application>
  <PresentationFormat>Vlastní</PresentationFormat>
  <Paragraphs>230</Paragraphs>
  <Slides>26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Ion</vt:lpstr>
      <vt:lpstr>Management</vt:lpstr>
      <vt:lpstr>Prezentace aplikace PowerPoint</vt:lpstr>
      <vt:lpstr>V čem spočívá MANAGEMENT</vt:lpstr>
      <vt:lpstr>TERMÍN MANAGEMENT</vt:lpstr>
      <vt:lpstr>DEFINICE MANAGEMENTU</vt:lpstr>
      <vt:lpstr>ÚKOLY MANAGEMENTU</vt:lpstr>
      <vt:lpstr>VÝVOJOVÉ SMĚRY V MANAGEMENTU</vt:lpstr>
      <vt:lpstr>VÝVOJOVÉ SMĚRY ŘÍZENÍ</vt:lpstr>
      <vt:lpstr>HISTORIE MANAGEMENTU Vývoj managementu probíhal ve 4 etapách</vt:lpstr>
      <vt:lpstr>1. Etapa vývoje managementu</vt:lpstr>
      <vt:lpstr>2. Etapa vývoje managementu</vt:lpstr>
      <vt:lpstr>Ukázka 2 etapy vývoje</vt:lpstr>
      <vt:lpstr>3. Etapa vývoje managementu</vt:lpstr>
      <vt:lpstr>4. Etapa vývoje managementu</vt:lpstr>
      <vt:lpstr>Představitelé managementu</vt:lpstr>
      <vt:lpstr>Federick Winslow Taylor</vt:lpstr>
      <vt:lpstr>Taylorovy zásady řízení </vt:lpstr>
      <vt:lpstr>Taylorův systém</vt:lpstr>
      <vt:lpstr>Podstata Taylorových časových studií a snímků pracovního dne:</vt:lpstr>
      <vt:lpstr>Frank Bunker Gilbreth</vt:lpstr>
      <vt:lpstr>Taylorovy a Gilbrethovy studie  a poznatky</vt:lpstr>
      <vt:lpstr>OTÁZKY K 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</dc:title>
  <dc:creator>Kabourkovci</dc:creator>
  <cp:lastModifiedBy>LIVA</cp:lastModifiedBy>
  <cp:revision>33</cp:revision>
  <dcterms:created xsi:type="dcterms:W3CDTF">2013-09-07T12:22:52Z</dcterms:created>
  <dcterms:modified xsi:type="dcterms:W3CDTF">2014-10-23T20:15:00Z</dcterms:modified>
</cp:coreProperties>
</file>