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8" r:id="rId3"/>
    <p:sldId id="293" r:id="rId4"/>
    <p:sldId id="311" r:id="rId5"/>
    <p:sldId id="313" r:id="rId6"/>
    <p:sldId id="265" r:id="rId7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FF99"/>
    <a:srgbClr val="FFFFFF"/>
    <a:srgbClr val="FF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2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autorske-pravo.info/" TargetMode="External"/><Relationship Id="rId2" Type="http://schemas.openxmlformats.org/officeDocument/2006/relationships/hyperlink" Target="http://business.center.cz/business/pravo/zakony/autorsky/cast1h1.asp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024230"/>
              </p:ext>
            </p:extLst>
          </p:nvPr>
        </p:nvGraphicFramePr>
        <p:xfrm>
          <a:off x="1763688" y="2132856"/>
          <a:ext cx="6696744" cy="433324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VY_32_INOVACE_1207 Občanské právo hmotné –  duševní vlastnictví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– </a:t>
                      </a:r>
                      <a:r>
                        <a:rPr lang="cs-CZ" sz="1600" baseline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17.10.2013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pojmy duševní vlastnictví a autorský zákon.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 za podpory prezentace prostřednictvím projektoru a Internetu,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03315" y="1640632"/>
            <a:ext cx="6768752" cy="1908215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3200" b="1" kern="1200" dirty="0" smtClean="0">
                <a:ln/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Občanské právo hmotné </a:t>
            </a:r>
          </a:p>
          <a:p>
            <a:pPr algn="ctr"/>
            <a:endParaRPr lang="cs-CZ" sz="3200" b="1" dirty="0">
              <a:ln/>
              <a:solidFill>
                <a:srgbClr val="008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cs-CZ" sz="5400" b="1" kern="1200" dirty="0" smtClean="0">
                <a:ln/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Duševní vlastnictví</a:t>
            </a:r>
            <a:endParaRPr lang="cs-CZ" sz="5400" b="1" dirty="0">
              <a:ln/>
              <a:solidFill>
                <a:srgbClr val="008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45215" y="3868608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/>
          </a:bodyPr>
          <a:lstStyle/>
          <a:p>
            <a:r>
              <a:rPr lang="cs-CZ" sz="40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Právo duševního vlastnictví</a:t>
            </a:r>
            <a:endParaRPr lang="cs-CZ" sz="4000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052736"/>
            <a:ext cx="7498080" cy="5195664"/>
          </a:xfrm>
          <a:solidFill>
            <a:srgbClr val="FFFF99"/>
          </a:solidFill>
        </p:spPr>
        <p:txBody>
          <a:bodyPr>
            <a:normAutofit fontScale="77500" lnSpcReduction="20000"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200000"/>
              </a:lnSpc>
              <a:buNone/>
            </a:pP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jde o 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nehmotné věci, produkty duševní práce, které mají majetkovou hodnotu</a:t>
            </a: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cs-CZ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duševní </a:t>
            </a: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vlastnictví má své prameny 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občanskoprávní, ale také </a:t>
            </a:r>
            <a:r>
              <a:rPr lang="cs-CZ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obchodněprávní</a:t>
            </a:r>
            <a:endParaRPr lang="cs-CZ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občanském právu je hlavním pramenem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 o dílech literárních, vědeckých </a:t>
            </a: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uměleckých </a:t>
            </a:r>
            <a:r>
              <a:rPr lang="cs-CZ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</a:t>
            </a:r>
            <a:r>
              <a:rPr lang="cs-CZ" sz="2900" b="1" u="sng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autorský </a:t>
            </a:r>
            <a:r>
              <a:rPr lang="cs-CZ" sz="2900" b="1" u="sng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zákon</a:t>
            </a:r>
            <a:endParaRPr lang="cs-CZ" sz="2900" u="sng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7039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Právo duševního vlastnictví</a:t>
            </a:r>
            <a:endParaRPr lang="cs-CZ" sz="4000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cs-CZ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Autorský zákon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právo na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nedotknutelnost svého díla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právo s 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dílem nakládat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rozhodovat o jeho uveřejnění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udílet souhlas k jeho užití a právo na odměnu za tvůrčí 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práci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právo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ochranu autorství je nepřevoditelné, autor může převést na jinou osobu pouze právo k užití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díla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autorské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právo trvá po dobu </a:t>
            </a:r>
            <a:r>
              <a:rPr lang="cs-CZ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autorova života a 50 let po jeho smrti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přechází na autorovy dědice 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9417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Právo duševního vlastnictví</a:t>
            </a:r>
            <a:endParaRPr lang="cs-CZ" sz="4000" dirty="0">
              <a:solidFill>
                <a:srgbClr val="008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75656" y="1412776"/>
            <a:ext cx="7498080" cy="3421360"/>
          </a:xfrm>
          <a:solidFill>
            <a:srgbClr val="FFFF99"/>
          </a:solidFill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cs-CZ" sz="1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marL="82296" indent="0">
              <a:buNone/>
            </a:pPr>
            <a:r>
              <a:rPr lang="cs-CZ" sz="2000" b="1" u="sng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Stahujete z Internetu filmy, hudbu, hry, obrázky, texty …?</a:t>
            </a:r>
          </a:p>
          <a:p>
            <a:pPr marL="82296" indent="0">
              <a:buNone/>
            </a:pPr>
            <a:r>
              <a:rPr lang="cs-CZ" sz="20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Prostudujte si následující zdroje:</a:t>
            </a:r>
            <a:endParaRPr lang="cs-CZ" sz="20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marL="82296" indent="0">
              <a:buNone/>
            </a:pPr>
            <a:endParaRPr lang="cs-CZ" sz="1800" dirty="0" smtClean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8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cs-CZ" sz="1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cs-CZ" sz="18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business.center.cz/business/pravo/zakony/autorsky/cast1h1.aspx</a:t>
            </a:r>
            <a:endParaRPr lang="cs-CZ" sz="1800" b="1" dirty="0" smtClean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http://autorske-pravo.info</a:t>
            </a:r>
            <a:r>
              <a:rPr lang="cs-CZ" sz="18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cs-CZ" sz="1800" b="1" dirty="0" smtClean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18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http://www.mkcr.cz/autorske-pravo/default.htm</a:t>
            </a:r>
          </a:p>
        </p:txBody>
      </p:sp>
    </p:spTree>
    <p:extLst>
      <p:ext uri="{BB962C8B-B14F-4D97-AF65-F5344CB8AC3E}">
        <p14:creationId xmlns:p14="http://schemas.microsoft.com/office/powerpoint/2010/main" val="3784879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571985"/>
              </p:ext>
            </p:extLst>
          </p:nvPr>
        </p:nvGraphicFramePr>
        <p:xfrm>
          <a:off x="1435100" y="1447800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="1" baseline="0" dirty="0" smtClean="0">
                          <a:solidFill>
                            <a:srgbClr val="008000"/>
                          </a:solidFill>
                        </a:rPr>
                        <a:t>ZDROJE  A DALŠÍ INFORMACE</a:t>
                      </a:r>
                      <a:endParaRPr lang="cs-CZ" b="1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solidFill>
                      <a:srgbClr val="FF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mtClean="0"/>
                        <a:t>Občanský a společenskovědní základ – Právo </a:t>
                      </a:r>
                      <a:r>
                        <a:rPr lang="cs-CZ" baseline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Lékárna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194</Words>
  <Application>Microsoft Office PowerPoint</Application>
  <PresentationFormat>Předvádění na obrazovce (4:3)</PresentationFormat>
  <Paragraphs>53</Paragraphs>
  <Slides>6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TrainingPresentation</vt:lpstr>
      <vt:lpstr>Prezentace aplikace PowerPoint</vt:lpstr>
      <vt:lpstr>Prezentace aplikace PowerPoint</vt:lpstr>
      <vt:lpstr>Právo duševního vlastnictví</vt:lpstr>
      <vt:lpstr>Právo duševního vlastnictví</vt:lpstr>
      <vt:lpstr>Právo duševního vlastnictví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125</cp:revision>
  <cp:lastPrinted>2013-02-24T00:24:51Z</cp:lastPrinted>
  <dcterms:created xsi:type="dcterms:W3CDTF">2013-02-23T19:35:03Z</dcterms:created>
  <dcterms:modified xsi:type="dcterms:W3CDTF">2014-10-28T09:55:45Z</dcterms:modified>
</cp:coreProperties>
</file>