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4"/>
  </p:notesMasterIdLst>
  <p:sldIdLst>
    <p:sldId id="257" r:id="rId2"/>
    <p:sldId id="258" r:id="rId3"/>
    <p:sldId id="259" r:id="rId4"/>
    <p:sldId id="261" r:id="rId5"/>
    <p:sldId id="279" r:id="rId6"/>
    <p:sldId id="267" r:id="rId7"/>
    <p:sldId id="268" r:id="rId8"/>
    <p:sldId id="269" r:id="rId9"/>
    <p:sldId id="270" r:id="rId10"/>
    <p:sldId id="271" r:id="rId11"/>
    <p:sldId id="280" r:id="rId12"/>
    <p:sldId id="265" r:id="rId13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C5EF26-BE65-47F1-AE5C-5F206D5CCFD4}" type="doc">
      <dgm:prSet loTypeId="urn:microsoft.com/office/officeart/2005/8/layout/hierarchy1" loCatId="hierarchy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ED52E75-20C5-4FD5-8347-45DD0A2E3A38}">
      <dgm:prSet phldrT="[Text]" custT="1"/>
      <dgm:spPr/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Podmínky pro podnikání FO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CE6EA0-38D0-4AF9-A578-4CA7392B2846}" type="parTrans" cxnId="{F812DD79-5342-4853-BA07-502316487707}">
      <dgm:prSet/>
      <dgm:spPr/>
      <dgm:t>
        <a:bodyPr/>
        <a:lstStyle/>
        <a:p>
          <a:endParaRPr lang="cs-CZ"/>
        </a:p>
      </dgm:t>
    </dgm:pt>
    <dgm:pt modelId="{703BC7EB-1903-4593-8708-B9FC9F52D115}" type="sibTrans" cxnId="{F812DD79-5342-4853-BA07-502316487707}">
      <dgm:prSet/>
      <dgm:spPr/>
      <dgm:t>
        <a:bodyPr/>
        <a:lstStyle/>
        <a:p>
          <a:endParaRPr lang="cs-CZ"/>
        </a:p>
      </dgm:t>
    </dgm:pt>
    <dgm:pt modelId="{CF533A4B-1DFE-4CB8-B545-BC598C96FFDC}">
      <dgm:prSet phldrT="[Text]" custT="1"/>
      <dgm:spPr/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základní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F76809-7120-47BF-BBB5-741ED913E6F1}" type="parTrans" cxnId="{6D684BCA-4DBE-49DA-B437-2CD720E605F1}">
      <dgm:prSet/>
      <dgm:spPr/>
      <dgm:t>
        <a:bodyPr/>
        <a:lstStyle/>
        <a:p>
          <a:endParaRPr lang="cs-CZ"/>
        </a:p>
      </dgm:t>
    </dgm:pt>
    <dgm:pt modelId="{E0763519-D7DE-4F80-AF4F-2CF05E839558}" type="sibTrans" cxnId="{6D684BCA-4DBE-49DA-B437-2CD720E605F1}">
      <dgm:prSet/>
      <dgm:spPr/>
      <dgm:t>
        <a:bodyPr/>
        <a:lstStyle/>
        <a:p>
          <a:endParaRPr lang="cs-CZ"/>
        </a:p>
      </dgm:t>
    </dgm:pt>
    <dgm:pt modelId="{45D0773C-475D-4B0E-9B15-012F6743DE90}">
      <dgm:prSet phldrT="[Text]" custT="1"/>
      <dgm:spPr/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speciální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C1AE15-BFD5-40BB-8D0A-ECCBDC3B2084}" type="parTrans" cxnId="{358DA10D-3DFA-46F8-AC82-C618257443BE}">
      <dgm:prSet/>
      <dgm:spPr/>
      <dgm:t>
        <a:bodyPr/>
        <a:lstStyle/>
        <a:p>
          <a:endParaRPr lang="cs-CZ"/>
        </a:p>
      </dgm:t>
    </dgm:pt>
    <dgm:pt modelId="{B9AA53BA-B37D-4F00-9BBD-B096A43548B1}" type="sibTrans" cxnId="{358DA10D-3DFA-46F8-AC82-C618257443BE}">
      <dgm:prSet/>
      <dgm:spPr/>
      <dgm:t>
        <a:bodyPr/>
        <a:lstStyle/>
        <a:p>
          <a:endParaRPr lang="cs-CZ"/>
        </a:p>
      </dgm:t>
    </dgm:pt>
    <dgm:pt modelId="{E7F99183-610B-4DA2-8F40-E37ECB102C32}" type="pres">
      <dgm:prSet presAssocID="{E3C5EF26-BE65-47F1-AE5C-5F206D5CCFD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6D9068CE-2B0F-4066-9D93-613D2DC76A1E}" type="pres">
      <dgm:prSet presAssocID="{3ED52E75-20C5-4FD5-8347-45DD0A2E3A38}" presName="hierRoot1" presStyleCnt="0"/>
      <dgm:spPr/>
      <dgm:t>
        <a:bodyPr/>
        <a:lstStyle/>
        <a:p>
          <a:endParaRPr lang="cs-CZ"/>
        </a:p>
      </dgm:t>
    </dgm:pt>
    <dgm:pt modelId="{92131B16-DB4A-4363-AFF7-D8CF8B2F49F0}" type="pres">
      <dgm:prSet presAssocID="{3ED52E75-20C5-4FD5-8347-45DD0A2E3A38}" presName="composite" presStyleCnt="0"/>
      <dgm:spPr/>
      <dgm:t>
        <a:bodyPr/>
        <a:lstStyle/>
        <a:p>
          <a:endParaRPr lang="cs-CZ"/>
        </a:p>
      </dgm:t>
    </dgm:pt>
    <dgm:pt modelId="{0F4AEBAD-2FD3-4685-8E1F-2CB5635C28C9}" type="pres">
      <dgm:prSet presAssocID="{3ED52E75-20C5-4FD5-8347-45DD0A2E3A38}" presName="background" presStyleLbl="node0" presStyleIdx="0" presStyleCnt="1"/>
      <dgm:spPr/>
      <dgm:t>
        <a:bodyPr/>
        <a:lstStyle/>
        <a:p>
          <a:endParaRPr lang="cs-CZ"/>
        </a:p>
      </dgm:t>
    </dgm:pt>
    <dgm:pt modelId="{172F942D-1E7D-4548-A151-0DE31D19C55E}" type="pres">
      <dgm:prSet presAssocID="{3ED52E75-20C5-4FD5-8347-45DD0A2E3A38}" presName="text" presStyleLbl="fgAcc0" presStyleIdx="0" presStyleCnt="1" custScaleY="7841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E515EA6-BD4A-403F-9FAA-C9BF21BFDBF6}" type="pres">
      <dgm:prSet presAssocID="{3ED52E75-20C5-4FD5-8347-45DD0A2E3A38}" presName="hierChild2" presStyleCnt="0"/>
      <dgm:spPr/>
      <dgm:t>
        <a:bodyPr/>
        <a:lstStyle/>
        <a:p>
          <a:endParaRPr lang="cs-CZ"/>
        </a:p>
      </dgm:t>
    </dgm:pt>
    <dgm:pt modelId="{D043AB4D-E569-45AC-A0A3-D820D309AEEC}" type="pres">
      <dgm:prSet presAssocID="{C1F76809-7120-47BF-BBB5-741ED913E6F1}" presName="Name10" presStyleLbl="parChTrans1D2" presStyleIdx="0" presStyleCnt="2"/>
      <dgm:spPr/>
      <dgm:t>
        <a:bodyPr/>
        <a:lstStyle/>
        <a:p>
          <a:endParaRPr lang="cs-CZ"/>
        </a:p>
      </dgm:t>
    </dgm:pt>
    <dgm:pt modelId="{18EA2045-4C07-408F-901A-838DB3A938C0}" type="pres">
      <dgm:prSet presAssocID="{CF533A4B-1DFE-4CB8-B545-BC598C96FFDC}" presName="hierRoot2" presStyleCnt="0"/>
      <dgm:spPr/>
      <dgm:t>
        <a:bodyPr/>
        <a:lstStyle/>
        <a:p>
          <a:endParaRPr lang="cs-CZ"/>
        </a:p>
      </dgm:t>
    </dgm:pt>
    <dgm:pt modelId="{979EC7D5-CAD3-48B7-A5C2-4270D8D0F6BA}" type="pres">
      <dgm:prSet presAssocID="{CF533A4B-1DFE-4CB8-B545-BC598C96FFDC}" presName="composite2" presStyleCnt="0"/>
      <dgm:spPr/>
      <dgm:t>
        <a:bodyPr/>
        <a:lstStyle/>
        <a:p>
          <a:endParaRPr lang="cs-CZ"/>
        </a:p>
      </dgm:t>
    </dgm:pt>
    <dgm:pt modelId="{5F144679-DE0D-4CE5-97A7-B0872E10D986}" type="pres">
      <dgm:prSet presAssocID="{CF533A4B-1DFE-4CB8-B545-BC598C96FFDC}" presName="background2" presStyleLbl="node2" presStyleIdx="0" presStyleCnt="2"/>
      <dgm:spPr/>
      <dgm:t>
        <a:bodyPr/>
        <a:lstStyle/>
        <a:p>
          <a:endParaRPr lang="cs-CZ"/>
        </a:p>
      </dgm:t>
    </dgm:pt>
    <dgm:pt modelId="{373E01F1-30F7-41E5-9F44-1D8C36405D80}" type="pres">
      <dgm:prSet presAssocID="{CF533A4B-1DFE-4CB8-B545-BC598C96FFDC}" presName="text2" presStyleLbl="fgAcc2" presStyleIdx="0" presStyleCnt="2" custScaleY="54026" custLinFactNeighborX="65" custLinFactNeighborY="-129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9DC3489-F4F0-4B30-B066-4A8867C63F4B}" type="pres">
      <dgm:prSet presAssocID="{CF533A4B-1DFE-4CB8-B545-BC598C96FFDC}" presName="hierChild3" presStyleCnt="0"/>
      <dgm:spPr/>
      <dgm:t>
        <a:bodyPr/>
        <a:lstStyle/>
        <a:p>
          <a:endParaRPr lang="cs-CZ"/>
        </a:p>
      </dgm:t>
    </dgm:pt>
    <dgm:pt modelId="{5FD5740E-4FB4-477B-AE71-7D9C83B86FCF}" type="pres">
      <dgm:prSet presAssocID="{16C1AE15-BFD5-40BB-8D0A-ECCBDC3B2084}" presName="Name10" presStyleLbl="parChTrans1D2" presStyleIdx="1" presStyleCnt="2"/>
      <dgm:spPr/>
      <dgm:t>
        <a:bodyPr/>
        <a:lstStyle/>
        <a:p>
          <a:endParaRPr lang="cs-CZ"/>
        </a:p>
      </dgm:t>
    </dgm:pt>
    <dgm:pt modelId="{70E0E190-0B5B-4D42-AA29-F475F7A01363}" type="pres">
      <dgm:prSet presAssocID="{45D0773C-475D-4B0E-9B15-012F6743DE90}" presName="hierRoot2" presStyleCnt="0"/>
      <dgm:spPr/>
      <dgm:t>
        <a:bodyPr/>
        <a:lstStyle/>
        <a:p>
          <a:endParaRPr lang="cs-CZ"/>
        </a:p>
      </dgm:t>
    </dgm:pt>
    <dgm:pt modelId="{91ECC8D0-EFFD-470B-B3DF-3DD7F232E4AA}" type="pres">
      <dgm:prSet presAssocID="{45D0773C-475D-4B0E-9B15-012F6743DE90}" presName="composite2" presStyleCnt="0"/>
      <dgm:spPr/>
      <dgm:t>
        <a:bodyPr/>
        <a:lstStyle/>
        <a:p>
          <a:endParaRPr lang="cs-CZ"/>
        </a:p>
      </dgm:t>
    </dgm:pt>
    <dgm:pt modelId="{BC31063F-24E0-48DB-AFAC-1C5EF1A0BCDA}" type="pres">
      <dgm:prSet presAssocID="{45D0773C-475D-4B0E-9B15-012F6743DE90}" presName="background2" presStyleLbl="node2" presStyleIdx="1" presStyleCnt="2"/>
      <dgm:spPr/>
      <dgm:t>
        <a:bodyPr/>
        <a:lstStyle/>
        <a:p>
          <a:endParaRPr lang="cs-CZ"/>
        </a:p>
      </dgm:t>
    </dgm:pt>
    <dgm:pt modelId="{0BAD990A-C624-4134-B3C8-6E8D42EA6396}" type="pres">
      <dgm:prSet presAssocID="{45D0773C-475D-4B0E-9B15-012F6743DE90}" presName="text2" presStyleLbl="fgAcc2" presStyleIdx="1" presStyleCnt="2" custScaleY="58647" custLinFactNeighborX="-1143" custLinFactNeighborY="-486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4B0F50F-B623-4FFD-9BFD-FD9BEF563E3A}" type="pres">
      <dgm:prSet presAssocID="{45D0773C-475D-4B0E-9B15-012F6743DE90}" presName="hierChild3" presStyleCnt="0"/>
      <dgm:spPr/>
      <dgm:t>
        <a:bodyPr/>
        <a:lstStyle/>
        <a:p>
          <a:endParaRPr lang="cs-CZ"/>
        </a:p>
      </dgm:t>
    </dgm:pt>
  </dgm:ptLst>
  <dgm:cxnLst>
    <dgm:cxn modelId="{F812DD79-5342-4853-BA07-502316487707}" srcId="{E3C5EF26-BE65-47F1-AE5C-5F206D5CCFD4}" destId="{3ED52E75-20C5-4FD5-8347-45DD0A2E3A38}" srcOrd="0" destOrd="0" parTransId="{0BCE6EA0-38D0-4AF9-A578-4CA7392B2846}" sibTransId="{703BC7EB-1903-4593-8708-B9FC9F52D115}"/>
    <dgm:cxn modelId="{8744C90D-094A-4147-B534-CE8C2D9FEE18}" type="presOf" srcId="{16C1AE15-BFD5-40BB-8D0A-ECCBDC3B2084}" destId="{5FD5740E-4FB4-477B-AE71-7D9C83B86FCF}" srcOrd="0" destOrd="0" presId="urn:microsoft.com/office/officeart/2005/8/layout/hierarchy1"/>
    <dgm:cxn modelId="{7740E995-FA99-4ACF-ACD3-812CE5500C9D}" type="presOf" srcId="{3ED52E75-20C5-4FD5-8347-45DD0A2E3A38}" destId="{172F942D-1E7D-4548-A151-0DE31D19C55E}" srcOrd="0" destOrd="0" presId="urn:microsoft.com/office/officeart/2005/8/layout/hierarchy1"/>
    <dgm:cxn modelId="{271C33C4-81C5-468F-9281-64CE5E3D0080}" type="presOf" srcId="{45D0773C-475D-4B0E-9B15-012F6743DE90}" destId="{0BAD990A-C624-4134-B3C8-6E8D42EA6396}" srcOrd="0" destOrd="0" presId="urn:microsoft.com/office/officeart/2005/8/layout/hierarchy1"/>
    <dgm:cxn modelId="{358DA10D-3DFA-46F8-AC82-C618257443BE}" srcId="{3ED52E75-20C5-4FD5-8347-45DD0A2E3A38}" destId="{45D0773C-475D-4B0E-9B15-012F6743DE90}" srcOrd="1" destOrd="0" parTransId="{16C1AE15-BFD5-40BB-8D0A-ECCBDC3B2084}" sibTransId="{B9AA53BA-B37D-4F00-9BBD-B096A43548B1}"/>
    <dgm:cxn modelId="{C40D3ED8-0347-403D-86C2-4E5613E46E2A}" type="presOf" srcId="{E3C5EF26-BE65-47F1-AE5C-5F206D5CCFD4}" destId="{E7F99183-610B-4DA2-8F40-E37ECB102C32}" srcOrd="0" destOrd="0" presId="urn:microsoft.com/office/officeart/2005/8/layout/hierarchy1"/>
    <dgm:cxn modelId="{A841C1C6-1839-4C16-B52D-F465233043AD}" type="presOf" srcId="{C1F76809-7120-47BF-BBB5-741ED913E6F1}" destId="{D043AB4D-E569-45AC-A0A3-D820D309AEEC}" srcOrd="0" destOrd="0" presId="urn:microsoft.com/office/officeart/2005/8/layout/hierarchy1"/>
    <dgm:cxn modelId="{7273AC3B-7E3F-458D-8FB0-1306E087B95F}" type="presOf" srcId="{CF533A4B-1DFE-4CB8-B545-BC598C96FFDC}" destId="{373E01F1-30F7-41E5-9F44-1D8C36405D80}" srcOrd="0" destOrd="0" presId="urn:microsoft.com/office/officeart/2005/8/layout/hierarchy1"/>
    <dgm:cxn modelId="{6D684BCA-4DBE-49DA-B437-2CD720E605F1}" srcId="{3ED52E75-20C5-4FD5-8347-45DD0A2E3A38}" destId="{CF533A4B-1DFE-4CB8-B545-BC598C96FFDC}" srcOrd="0" destOrd="0" parTransId="{C1F76809-7120-47BF-BBB5-741ED913E6F1}" sibTransId="{E0763519-D7DE-4F80-AF4F-2CF05E839558}"/>
    <dgm:cxn modelId="{E90EDB17-9C5D-49EA-9FB0-0E1DA86EE9E3}" type="presParOf" srcId="{E7F99183-610B-4DA2-8F40-E37ECB102C32}" destId="{6D9068CE-2B0F-4066-9D93-613D2DC76A1E}" srcOrd="0" destOrd="0" presId="urn:microsoft.com/office/officeart/2005/8/layout/hierarchy1"/>
    <dgm:cxn modelId="{8DCD3047-A271-49A7-878F-478F3576A254}" type="presParOf" srcId="{6D9068CE-2B0F-4066-9D93-613D2DC76A1E}" destId="{92131B16-DB4A-4363-AFF7-D8CF8B2F49F0}" srcOrd="0" destOrd="0" presId="urn:microsoft.com/office/officeart/2005/8/layout/hierarchy1"/>
    <dgm:cxn modelId="{F479C1D6-A38C-4BBC-A859-D48A9E64BFCB}" type="presParOf" srcId="{92131B16-DB4A-4363-AFF7-D8CF8B2F49F0}" destId="{0F4AEBAD-2FD3-4685-8E1F-2CB5635C28C9}" srcOrd="0" destOrd="0" presId="urn:microsoft.com/office/officeart/2005/8/layout/hierarchy1"/>
    <dgm:cxn modelId="{DB5AD69C-05C0-41FD-BC33-64DE3C92D132}" type="presParOf" srcId="{92131B16-DB4A-4363-AFF7-D8CF8B2F49F0}" destId="{172F942D-1E7D-4548-A151-0DE31D19C55E}" srcOrd="1" destOrd="0" presId="urn:microsoft.com/office/officeart/2005/8/layout/hierarchy1"/>
    <dgm:cxn modelId="{6A8748F3-81CC-4905-89EF-D98B959A26CE}" type="presParOf" srcId="{6D9068CE-2B0F-4066-9D93-613D2DC76A1E}" destId="{9E515EA6-BD4A-403F-9FAA-C9BF21BFDBF6}" srcOrd="1" destOrd="0" presId="urn:microsoft.com/office/officeart/2005/8/layout/hierarchy1"/>
    <dgm:cxn modelId="{5235A142-35B6-4CDB-9C3E-BD1682540E50}" type="presParOf" srcId="{9E515EA6-BD4A-403F-9FAA-C9BF21BFDBF6}" destId="{D043AB4D-E569-45AC-A0A3-D820D309AEEC}" srcOrd="0" destOrd="0" presId="urn:microsoft.com/office/officeart/2005/8/layout/hierarchy1"/>
    <dgm:cxn modelId="{BCA98F0F-F710-4E86-BD26-0857A51762B0}" type="presParOf" srcId="{9E515EA6-BD4A-403F-9FAA-C9BF21BFDBF6}" destId="{18EA2045-4C07-408F-901A-838DB3A938C0}" srcOrd="1" destOrd="0" presId="urn:microsoft.com/office/officeart/2005/8/layout/hierarchy1"/>
    <dgm:cxn modelId="{44DB0E2A-DC67-4041-95E6-480137030CC5}" type="presParOf" srcId="{18EA2045-4C07-408F-901A-838DB3A938C0}" destId="{979EC7D5-CAD3-48B7-A5C2-4270D8D0F6BA}" srcOrd="0" destOrd="0" presId="urn:microsoft.com/office/officeart/2005/8/layout/hierarchy1"/>
    <dgm:cxn modelId="{03B72FBA-6E8E-4C2C-9469-35B61FB48D5A}" type="presParOf" srcId="{979EC7D5-CAD3-48B7-A5C2-4270D8D0F6BA}" destId="{5F144679-DE0D-4CE5-97A7-B0872E10D986}" srcOrd="0" destOrd="0" presId="urn:microsoft.com/office/officeart/2005/8/layout/hierarchy1"/>
    <dgm:cxn modelId="{FC53113B-4D16-4CD7-BDA6-5BE0FFC26526}" type="presParOf" srcId="{979EC7D5-CAD3-48B7-A5C2-4270D8D0F6BA}" destId="{373E01F1-30F7-41E5-9F44-1D8C36405D80}" srcOrd="1" destOrd="0" presId="urn:microsoft.com/office/officeart/2005/8/layout/hierarchy1"/>
    <dgm:cxn modelId="{8030077F-36B3-4834-9604-048FDAE3511C}" type="presParOf" srcId="{18EA2045-4C07-408F-901A-838DB3A938C0}" destId="{D9DC3489-F4F0-4B30-B066-4A8867C63F4B}" srcOrd="1" destOrd="0" presId="urn:microsoft.com/office/officeart/2005/8/layout/hierarchy1"/>
    <dgm:cxn modelId="{6F26C2E8-E4E9-4180-9BFA-AD882973A576}" type="presParOf" srcId="{9E515EA6-BD4A-403F-9FAA-C9BF21BFDBF6}" destId="{5FD5740E-4FB4-477B-AE71-7D9C83B86FCF}" srcOrd="2" destOrd="0" presId="urn:microsoft.com/office/officeart/2005/8/layout/hierarchy1"/>
    <dgm:cxn modelId="{FDADA97C-DEBA-4DD4-83DB-5597843D9859}" type="presParOf" srcId="{9E515EA6-BD4A-403F-9FAA-C9BF21BFDBF6}" destId="{70E0E190-0B5B-4D42-AA29-F475F7A01363}" srcOrd="3" destOrd="0" presId="urn:microsoft.com/office/officeart/2005/8/layout/hierarchy1"/>
    <dgm:cxn modelId="{743C074C-1A70-4D76-AAB3-6C98A7A6F17D}" type="presParOf" srcId="{70E0E190-0B5B-4D42-AA29-F475F7A01363}" destId="{91ECC8D0-EFFD-470B-B3DF-3DD7F232E4AA}" srcOrd="0" destOrd="0" presId="urn:microsoft.com/office/officeart/2005/8/layout/hierarchy1"/>
    <dgm:cxn modelId="{B0190AE9-8CF6-4D17-9A14-A5CE35B14378}" type="presParOf" srcId="{91ECC8D0-EFFD-470B-B3DF-3DD7F232E4AA}" destId="{BC31063F-24E0-48DB-AFAC-1C5EF1A0BCDA}" srcOrd="0" destOrd="0" presId="urn:microsoft.com/office/officeart/2005/8/layout/hierarchy1"/>
    <dgm:cxn modelId="{53326203-F7E7-479B-BA40-80F2FEA4C45C}" type="presParOf" srcId="{91ECC8D0-EFFD-470B-B3DF-3DD7F232E4AA}" destId="{0BAD990A-C624-4134-B3C8-6E8D42EA6396}" srcOrd="1" destOrd="0" presId="urn:microsoft.com/office/officeart/2005/8/layout/hierarchy1"/>
    <dgm:cxn modelId="{F25DF8AD-1185-4FF1-A836-0AF1F0C009B1}" type="presParOf" srcId="{70E0E190-0B5B-4D42-AA29-F475F7A01363}" destId="{F4B0F50F-B623-4FFD-9BFD-FD9BEF563E3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5740E-4FB4-477B-AE71-7D9C83B86FCF}">
      <dsp:nvSpPr>
        <dsp:cNvPr id="0" name=""/>
        <dsp:cNvSpPr/>
      </dsp:nvSpPr>
      <dsp:spPr>
        <a:xfrm>
          <a:off x="3086727" y="1377665"/>
          <a:ext cx="1658347" cy="7188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2635"/>
              </a:lnTo>
              <a:lnTo>
                <a:pt x="1658347" y="462635"/>
              </a:lnTo>
              <a:lnTo>
                <a:pt x="1658347" y="71881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43AB4D-E569-45AC-A0A3-D820D309AEEC}">
      <dsp:nvSpPr>
        <dsp:cNvPr id="0" name=""/>
        <dsp:cNvSpPr/>
      </dsp:nvSpPr>
      <dsp:spPr>
        <a:xfrm>
          <a:off x="1398569" y="1377665"/>
          <a:ext cx="1688157" cy="801999"/>
        </a:xfrm>
        <a:custGeom>
          <a:avLst/>
          <a:gdLst/>
          <a:ahLst/>
          <a:cxnLst/>
          <a:rect l="0" t="0" r="0" b="0"/>
          <a:pathLst>
            <a:path>
              <a:moveTo>
                <a:pt x="1688157" y="0"/>
              </a:moveTo>
              <a:lnTo>
                <a:pt x="1688157" y="545817"/>
              </a:lnTo>
              <a:lnTo>
                <a:pt x="0" y="545817"/>
              </a:lnTo>
              <a:lnTo>
                <a:pt x="0" y="80199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4AEBAD-2FD3-4685-8E1F-2CB5635C28C9}">
      <dsp:nvSpPr>
        <dsp:cNvPr id="0" name=""/>
        <dsp:cNvSpPr/>
      </dsp:nvSpPr>
      <dsp:spPr>
        <a:xfrm>
          <a:off x="1704036" y="772"/>
          <a:ext cx="2765381" cy="13768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2F942D-1E7D-4548-A151-0DE31D19C55E}">
      <dsp:nvSpPr>
        <dsp:cNvPr id="0" name=""/>
        <dsp:cNvSpPr/>
      </dsp:nvSpPr>
      <dsp:spPr>
        <a:xfrm>
          <a:off x="2011301" y="292673"/>
          <a:ext cx="2765381" cy="13768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Podmínky pro podnikání FO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51629" y="333001"/>
        <a:ext cx="2684725" cy="1296237"/>
      </dsp:txXfrm>
    </dsp:sp>
    <dsp:sp modelId="{5F144679-DE0D-4CE5-97A7-B0872E10D986}">
      <dsp:nvSpPr>
        <dsp:cNvPr id="0" name=""/>
        <dsp:cNvSpPr/>
      </dsp:nvSpPr>
      <dsp:spPr>
        <a:xfrm>
          <a:off x="15879" y="2179665"/>
          <a:ext cx="2765381" cy="9487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73E01F1-30F7-41E5-9F44-1D8C36405D80}">
      <dsp:nvSpPr>
        <dsp:cNvPr id="0" name=""/>
        <dsp:cNvSpPr/>
      </dsp:nvSpPr>
      <dsp:spPr>
        <a:xfrm>
          <a:off x="323143" y="2471566"/>
          <a:ext cx="2765381" cy="948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základní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0930" y="2499353"/>
        <a:ext cx="2709807" cy="893131"/>
      </dsp:txXfrm>
    </dsp:sp>
    <dsp:sp modelId="{BC31063F-24E0-48DB-AFAC-1C5EF1A0BCDA}">
      <dsp:nvSpPr>
        <dsp:cNvPr id="0" name=""/>
        <dsp:cNvSpPr/>
      </dsp:nvSpPr>
      <dsp:spPr>
        <a:xfrm>
          <a:off x="3362383" y="2096482"/>
          <a:ext cx="2765381" cy="10298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AD990A-C624-4134-B3C8-6E8D42EA6396}">
      <dsp:nvSpPr>
        <dsp:cNvPr id="0" name=""/>
        <dsp:cNvSpPr/>
      </dsp:nvSpPr>
      <dsp:spPr>
        <a:xfrm>
          <a:off x="3669648" y="2388384"/>
          <a:ext cx="2765381" cy="10298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speciální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99811" y="2418547"/>
        <a:ext cx="2705055" cy="969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980656"/>
              </p:ext>
            </p:extLst>
          </p:nvPr>
        </p:nvGraphicFramePr>
        <p:xfrm>
          <a:off x="1115616" y="1700808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 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VY_32_INOVACE_1218 </a:t>
                      </a:r>
                      <a:r>
                        <a:rPr lang="cs-CZ" sz="1600" dirty="0" smtClean="0"/>
                        <a:t>Živnostenské právo – podmínky pro podnikání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20.9.2013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pojmem živnost a s podmínkami podnikání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Autofit/>
          </a:bodyPr>
          <a:lstStyle/>
          <a:p>
            <a:pPr algn="l"/>
            <a:r>
              <a:rPr lang="cs-CZ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Odpovědný zástupce</a:t>
            </a:r>
            <a:r>
              <a:rPr lang="cs-CZ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 ustanovená podnikatelem, která </a:t>
            </a:r>
            <a:r>
              <a:rPr lang="cs-CZ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odpovídá za řádný provoz živnosti a za dodržování živnostenskoprávních </a:t>
            </a:r>
            <a:r>
              <a:rPr lang="cs-CZ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předpisů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musí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splňovat </a:t>
            </a:r>
            <a:r>
              <a:rPr lang="cs-CZ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všeobecné i zvláštní </a:t>
            </a:r>
            <a:r>
              <a:rPr lang="cs-CZ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podmínky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cs-CZ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koncesované živnosti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musí dojít ke schválení odpovědného zástupce 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ŽÚ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cs-CZ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ohlašovacích živností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může odpovědný zástupce vykonávat svoji funkci, pokud splňuje podmínky dané zákonem </a:t>
            </a:r>
          </a:p>
          <a:p>
            <a:pPr marL="82296" indent="0"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922688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Zopakujte si:</a:t>
            </a:r>
            <a:endParaRPr lang="cs-CZ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 je to živnost a kdo ji může provozovat?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Jaké podmínky pro provozování živnosti musí splňovat FO?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Kdo je to odpovědný zástupce?</a:t>
            </a:r>
          </a:p>
          <a:p>
            <a:pPr marL="0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480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869210"/>
              </p:ext>
            </p:extLst>
          </p:nvPr>
        </p:nvGraphicFramePr>
        <p:xfrm>
          <a:off x="1259632" y="2276872"/>
          <a:ext cx="6696744" cy="107212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6696744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 DALŠÍ  INFORMACE</a:t>
                      </a:r>
                      <a:endParaRPr lang="cs-CZ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Občanský a společenskovědní základ – Právo </a:t>
                      </a:r>
                      <a:r>
                        <a:rPr lang="cs-CZ" baseline="0" dirty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115616" y="1628800"/>
            <a:ext cx="676875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Živnostenské právo</a:t>
            </a:r>
          </a:p>
          <a:p>
            <a:pPr algn="ctr"/>
            <a:endParaRPr lang="cs-CZ" sz="3200" b="1" dirty="0">
              <a:ln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r>
              <a:rPr lang="cs-CZ" sz="3600" b="1" dirty="0" smtClean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Podmínky pro podnikání</a:t>
            </a:r>
            <a:endParaRPr lang="cs-CZ" sz="3600" b="1" dirty="0">
              <a:ln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6724" y="3835894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87624" y="908720"/>
            <a:ext cx="6912768" cy="532859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Živnostenské právo</a:t>
            </a:r>
            <a:endParaRPr lang="cs-CZ" sz="1400" b="1" dirty="0" smtClean="0">
              <a:solidFill>
                <a:srgbClr val="0070C0"/>
              </a:solidFill>
            </a:endParaRPr>
          </a:p>
          <a:p>
            <a:pPr marL="82296" indent="0">
              <a:buNone/>
            </a:pPr>
            <a:endParaRPr lang="cs-CZ" sz="1400" b="1" dirty="0">
              <a:solidFill>
                <a:srgbClr val="0070C0"/>
              </a:solidFill>
            </a:endParaRPr>
          </a:p>
          <a:p>
            <a:pPr marL="82296" indent="0">
              <a:buNone/>
            </a:pPr>
            <a:endParaRPr lang="cs-CZ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Pojem</a:t>
            </a:r>
          </a:p>
          <a:p>
            <a:pPr marL="82296" indent="0">
              <a:buNone/>
            </a:pPr>
            <a:endParaRPr lang="cs-CZ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Živnostenské právo </a:t>
            </a: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tvoří </a:t>
            </a:r>
            <a:r>
              <a:rPr lang="cs-C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soubor právních </a:t>
            </a: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norem upravujících podmínky živnostenského podnikání.</a:t>
            </a:r>
          </a:p>
          <a:p>
            <a:pPr marL="82296" indent="0">
              <a:buNone/>
            </a:pPr>
            <a:endParaRPr lang="cs-CZ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Hlavním dokumentem je živnostenský zákon, který upřesňuje podmínky k vykonávání živnosti.</a:t>
            </a:r>
          </a:p>
          <a:p>
            <a:pPr marL="82296" indent="0">
              <a:buNone/>
            </a:pPr>
            <a:endParaRPr lang="cs-CZ" sz="2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400" b="1" dirty="0" smtClean="0">
              <a:solidFill>
                <a:srgbClr val="0070C0"/>
              </a:solidFill>
            </a:endParaRPr>
          </a:p>
          <a:p>
            <a:pPr marL="82296" indent="0">
              <a:buNone/>
            </a:pPr>
            <a:endParaRPr lang="cs-CZ" sz="14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43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cs-CZ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Živnost</a:t>
            </a:r>
            <a:r>
              <a:rPr lang="cs-CZ" sz="4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4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40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Živnost je zákonem stanovena jako</a:t>
            </a:r>
          </a:p>
          <a:p>
            <a:pPr marL="82296" indent="0">
              <a:buNone/>
            </a:pPr>
            <a:endParaRPr lang="cs-CZ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soustavná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činnost provozovaná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podnikatelem samostatně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 vlastním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jménem, </a:t>
            </a: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vlastní odpovědnost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 účelem dosažení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zisku,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 základě živnostenského oprávnění (živnostenský list, koncesní listina)</a:t>
            </a:r>
          </a:p>
          <a:p>
            <a:pPr marL="82296" indent="0">
              <a:buNone/>
            </a:pPr>
            <a:endParaRPr lang="cs-CZ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38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cs-CZ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Živnost</a:t>
            </a:r>
            <a:r>
              <a:rPr lang="cs-CZ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cs-CZ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může </a:t>
            </a:r>
            <a:r>
              <a:rPr lang="cs-CZ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 základě oprávnění </a:t>
            </a:r>
            <a:r>
              <a:rPr lang="cs-CZ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provozovat</a:t>
            </a:r>
          </a:p>
          <a:p>
            <a:pPr marL="82296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Fyzická osoba (FO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Právnická osoba (PO)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45246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Podmínky pro podnikání FO</a:t>
            </a:r>
            <a:endParaRPr lang="cs-CZ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556099"/>
              </p:ext>
            </p:extLst>
          </p:nvPr>
        </p:nvGraphicFramePr>
        <p:xfrm>
          <a:off x="1187624" y="1844824"/>
          <a:ext cx="6480720" cy="35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4693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 základním obecným podmínkám patří</a:t>
            </a:r>
            <a:endParaRPr lang="cs-CZ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300000"/>
              </a:lnSpc>
              <a:buFont typeface="Wingdings" panose="05000000000000000000" pitchFamily="2" charset="2"/>
              <a:buChar char="q"/>
            </a:pP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Plnoletost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(18 let)</a:t>
            </a:r>
          </a:p>
          <a:p>
            <a:pPr>
              <a:lnSpc>
                <a:spcPct val="300000"/>
              </a:lnSpc>
              <a:buFont typeface="Wingdings" panose="05000000000000000000" pitchFamily="2" charset="2"/>
              <a:buChar char="q"/>
            </a:pP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Způsobilost k právním úkonům</a:t>
            </a:r>
          </a:p>
          <a:p>
            <a:pPr>
              <a:lnSpc>
                <a:spcPct val="300000"/>
              </a:lnSpc>
              <a:buFont typeface="Wingdings" panose="05000000000000000000" pitchFamily="2" charset="2"/>
              <a:buChar char="q"/>
            </a:pP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Bezúhonnost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(čistý výpis z rejstřík trestů)</a:t>
            </a: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657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Zvláštní podmínky</a:t>
            </a:r>
            <a:endParaRPr lang="cs-CZ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82296" indent="0">
              <a:buNone/>
            </a:pPr>
            <a:r>
              <a:rPr lang="cs-CZ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Jsou požadavky na výkon profese či činnosti,  tzn. </a:t>
            </a:r>
            <a:r>
              <a:rPr lang="cs-CZ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odborná způsobilost</a:t>
            </a:r>
            <a:r>
              <a:rPr lang="cs-CZ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endParaRPr lang="cs-CZ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výuční list, </a:t>
            </a: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vysvědčení o maturitní zkoušce,</a:t>
            </a:r>
            <a:r>
              <a:rPr lang="cs-CZ" sz="7200" b="1" dirty="0" smtClean="0"/>
              <a:t> </a:t>
            </a: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ukončení vyšší odborné školy, diplom v bakalářském nebo magisterském studiu na VŠ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licence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atestace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požadavky určité doby praxe...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7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Způsobilost může být ověřována i pravidelnými zkouškami.</a:t>
            </a:r>
          </a:p>
          <a:p>
            <a:pPr marL="82296" indent="0"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890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340768"/>
            <a:ext cx="6448760" cy="432048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Odborná </a:t>
            </a:r>
            <a:r>
              <a:rPr lang="cs-CZ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způsobilost může být </a:t>
            </a:r>
            <a:r>
              <a:rPr lang="cs-CZ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nahrazena</a:t>
            </a:r>
          </a:p>
          <a:p>
            <a:pPr marL="82296" indent="0">
              <a:buNone/>
            </a:pPr>
            <a:endParaRPr lang="cs-CZ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způsobilostí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 příbuzném oboru + praxí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vykonáním kvalifikační zkoušky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6-ti letou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praxí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nebo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může podnikatel podnikat pomocí tzv. </a:t>
            </a:r>
            <a:r>
              <a:rPr lang="cs-CZ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odpovědného </a:t>
            </a:r>
            <a:r>
              <a:rPr lang="cs-CZ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zástupce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690658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pendlík">
  <a:themeElements>
    <a:clrScheme name="Špendlík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Špendlík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Špendlí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615</TotalTime>
  <Words>355</Words>
  <Application>Microsoft Office PowerPoint</Application>
  <PresentationFormat>Předvádění na obrazovce (4:3)</PresentationFormat>
  <Paragraphs>90</Paragraphs>
  <Slides>12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Špendlík</vt:lpstr>
      <vt:lpstr>Prezentace aplikace PowerPoint</vt:lpstr>
      <vt:lpstr>Prezentace aplikace PowerPoint</vt:lpstr>
      <vt:lpstr>Prezentace aplikace PowerPoint</vt:lpstr>
      <vt:lpstr>Živnost </vt:lpstr>
      <vt:lpstr>Živnost </vt:lpstr>
      <vt:lpstr>Podmínky pro podnikání FO</vt:lpstr>
      <vt:lpstr>K základním obecným podmínkám patří</vt:lpstr>
      <vt:lpstr>Zvláštní podmínky</vt:lpstr>
      <vt:lpstr>Prezentace aplikace PowerPoint</vt:lpstr>
      <vt:lpstr> Odpovědný zástupce </vt:lpstr>
      <vt:lpstr>Zopakujte si: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102</cp:revision>
  <cp:lastPrinted>2013-02-24T00:24:51Z</cp:lastPrinted>
  <dcterms:created xsi:type="dcterms:W3CDTF">2013-02-23T19:35:03Z</dcterms:created>
  <dcterms:modified xsi:type="dcterms:W3CDTF">2014-10-28T10:10:56Z</dcterms:modified>
</cp:coreProperties>
</file>