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4" r:id="rId2"/>
  </p:sldMasterIdLst>
  <p:notesMasterIdLst>
    <p:notesMasterId r:id="rId10"/>
  </p:notesMasterIdLst>
  <p:sldIdLst>
    <p:sldId id="256" r:id="rId3"/>
    <p:sldId id="258" r:id="rId4"/>
    <p:sldId id="286" r:id="rId5"/>
    <p:sldId id="277" r:id="rId6"/>
    <p:sldId id="284" r:id="rId7"/>
    <p:sldId id="285" r:id="rId8"/>
    <p:sldId id="28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Světlý styl 2 – zvýraznění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Světlý styl 2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Střední styl 3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599" autoAdjust="0"/>
  </p:normalViewPr>
  <p:slideViewPr>
    <p:cSldViewPr>
      <p:cViewPr varScale="1">
        <p:scale>
          <a:sx n="56" d="100"/>
          <a:sy n="56" d="100"/>
        </p:scale>
        <p:origin x="138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7A704-9F1C-4FD3-85D1-57AF2D7FD0E8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BFB8C-BBFF-4397-A51C-1E92596422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93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1708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5627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275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/>
          <a:lstStyle>
            <a:lvl1pPr marL="7315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noProof="1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100138"/>
            <a:ext cx="6400800" cy="1509712"/>
          </a:xfrm>
        </p:spPr>
        <p:txBody>
          <a:bodyPr anchor="b"/>
          <a:lstStyle>
            <a:lvl1pPr marL="27432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8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339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10000" cy="698500"/>
          </a:xfr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10/27/2014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0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latinLnBrk="0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/>
            <a:r>
              <a:rPr lang="cs-CZ" dirty="0" smtClean="0"/>
              <a:t>Kliknutím na ikonu přidáte obrázek.</a:t>
            </a:r>
            <a:endParaRPr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cs-CZ" noProof="1" smtClean="0"/>
              <a:t>Kliknutím lze upravit styly předlohy textu.</a:t>
            </a:r>
          </a:p>
          <a:p>
            <a:pPr lvl="1"/>
            <a:r>
              <a:rPr lang="cs-CZ" noProof="1" smtClean="0"/>
              <a:t>Druhá úroveň</a:t>
            </a:r>
          </a:p>
          <a:p>
            <a:pPr lvl="2"/>
            <a:r>
              <a:rPr lang="cs-CZ" noProof="1" smtClean="0"/>
              <a:t>Třetí úroveň</a:t>
            </a:r>
          </a:p>
          <a:p>
            <a:pPr lvl="3"/>
            <a:r>
              <a:rPr lang="cs-CZ" noProof="1" smtClean="0"/>
              <a:t>Čtvrtá úroveň</a:t>
            </a:r>
          </a:p>
          <a:p>
            <a:pPr lvl="4"/>
            <a:r>
              <a:rPr lang="cs-CZ" noProof="1" smtClean="0"/>
              <a:t>Pátá úroveň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algn="r"/>
            <a:fld id="{D80A4771-C6EF-4B99-81F4-D30BE4E017A0}" type="datetimeFigureOut">
              <a:rPr lang="en-US" smtClean="0"/>
              <a:pPr algn="r"/>
              <a:t>10/27/2014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ts val="3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ts val="3000"/>
        </a:lnSpc>
        <a:spcBef>
          <a:spcPts val="550"/>
        </a:spcBef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ts val="2800"/>
        </a:lnSpc>
        <a:spcBef>
          <a:spcPct val="20000"/>
        </a:spcBef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upload.wikimedia.org/wikipedia/commons/b/b4/Windows_8_2014-05-19_17-01.jpg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640" y="1484784"/>
            <a:ext cx="7406640" cy="1040136"/>
          </a:xfrm>
        </p:spPr>
        <p:txBody>
          <a:bodyPr>
            <a:normAutofit/>
          </a:bodyPr>
          <a:lstStyle/>
          <a:p>
            <a:pPr algn="ctr"/>
            <a:r>
              <a:rPr lang="cs-CZ" sz="4800" dirty="0" smtClean="0"/>
              <a:t>Windows 8.1</a:t>
            </a:r>
            <a:endParaRPr lang="cs-CZ" sz="4800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879110"/>
              </p:ext>
            </p:extLst>
          </p:nvPr>
        </p:nvGraphicFramePr>
        <p:xfrm>
          <a:off x="1547664" y="2852936"/>
          <a:ext cx="6984776" cy="3708400"/>
        </p:xfrm>
        <a:graphic>
          <a:graphicData uri="http://schemas.openxmlformats.org/drawingml/2006/table">
            <a:tbl>
              <a:tblPr bandRow="1"/>
              <a:tblGrid>
                <a:gridCol w="1872208"/>
                <a:gridCol w="5112568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VY_32_INOVACE_1315 Windows 8.1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Základy ICT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Jan Hlavatý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1.10.2013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600" dirty="0" smtClean="0"/>
                        <a:t>Základní informace o MS Windows 8.1</a:t>
                      </a:r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prostřednictvím projektoru, samostudium</a:t>
                      </a:r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Publikované materiály, pokud není uvedeno jinak,  pochází ze zdrojů autora.</a:t>
                      </a:r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 smtClean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32656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2392" y="274638"/>
            <a:ext cx="7498080" cy="4522514"/>
          </a:xfrm>
        </p:spPr>
        <p:txBody>
          <a:bodyPr>
            <a:normAutofit/>
          </a:bodyPr>
          <a:lstStyle/>
          <a:p>
            <a:pPr algn="ctr"/>
            <a:r>
              <a:rPr lang="cs-CZ" sz="6000" b="1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Windows 8.1</a:t>
            </a:r>
            <a:br>
              <a:rPr lang="cs-CZ" sz="6000" b="1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cs-CZ" sz="48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2392" y="274638"/>
            <a:ext cx="7498080" cy="994122"/>
          </a:xfrm>
        </p:spPr>
        <p:txBody>
          <a:bodyPr>
            <a:normAutofit/>
          </a:bodyPr>
          <a:lstStyle/>
          <a:p>
            <a:pPr algn="ctr"/>
            <a:r>
              <a:rPr lang="cs-CZ" sz="3600" b="1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Nejdůležitější novinky</a:t>
            </a:r>
            <a:endParaRPr lang="cs-CZ" sz="36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Tabulk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89822"/>
              </p:ext>
            </p:extLst>
          </p:nvPr>
        </p:nvGraphicFramePr>
        <p:xfrm>
          <a:off x="1835696" y="2204864"/>
          <a:ext cx="6096000" cy="2966720"/>
        </p:xfrm>
        <a:graphic>
          <a:graphicData uri="http://schemas.openxmlformats.org/drawingml/2006/table">
            <a:tbl>
              <a:tblPr bandRow="1">
                <a:tableStyleId>{5A111915-BE36-4E01-A7E5-04B1672EAD32}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Až 4 aplikace na obrazovce</a:t>
                      </a:r>
                      <a:endParaRPr lang="cs-CZ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Přihlašování pomocí obrázkového hesla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Vylepšené aplikace</a:t>
                      </a:r>
                      <a:r>
                        <a:rPr lang="cs-CZ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– např. budík</a:t>
                      </a:r>
                      <a:endParaRPr lang="cs-CZ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Promítání fotografií</a:t>
                      </a:r>
                      <a:r>
                        <a:rPr lang="cs-CZ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jako spořič obrazovky</a:t>
                      </a:r>
                      <a:endParaRPr lang="cs-CZ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Nový Internet Explorer</a:t>
                      </a:r>
                      <a:r>
                        <a:rPr lang="cs-CZ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11</a:t>
                      </a:r>
                      <a:endParaRPr lang="cs-CZ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Vylepšený </a:t>
                      </a:r>
                      <a:r>
                        <a:rPr lang="cs-CZ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SkyDrive</a:t>
                      </a:r>
                      <a:endParaRPr lang="cs-CZ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Start</a:t>
                      </a:r>
                      <a:r>
                        <a:rPr lang="cs-CZ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systému na plochu</a:t>
                      </a:r>
                      <a:endParaRPr lang="cs-CZ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Přepracované</a:t>
                      </a:r>
                      <a:r>
                        <a:rPr lang="cs-CZ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ovládání pro bezdotyková zařízení</a:t>
                      </a:r>
                      <a:endParaRPr lang="cs-CZ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203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odorovný svitek 3"/>
          <p:cNvSpPr/>
          <p:nvPr/>
        </p:nvSpPr>
        <p:spPr>
          <a:xfrm>
            <a:off x="2555776" y="404664"/>
            <a:ext cx="4896544" cy="108012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4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Prostředí Metro</a:t>
            </a:r>
          </a:p>
        </p:txBody>
      </p:sp>
      <p:pic>
        <p:nvPicPr>
          <p:cNvPr id="1026" name="Picture 2" descr="File:Windows 8 2014-05-19 17-01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526" y="1913223"/>
            <a:ext cx="5671044" cy="319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259632" y="5589240"/>
            <a:ext cx="74168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Toto prostředí je primárně přizpůsobeno dotykovému ovládání,  lze z něho spouštět jednotlivé aplikace. Nově lze měnit velikost dlaždic a v pravém horním rohu vyhledávat a vypínat počítač.</a:t>
            </a:r>
            <a:endParaRPr lang="cs-CZ" dirty="0"/>
          </a:p>
        </p:txBody>
      </p:sp>
      <p:sp>
        <p:nvSpPr>
          <p:cNvPr id="7" name="Obdélník 6"/>
          <p:cNvSpPr>
            <a:spLocks noChangeArrowheads="1"/>
          </p:cNvSpPr>
          <p:nvPr/>
        </p:nvSpPr>
        <p:spPr bwMode="auto">
          <a:xfrm>
            <a:off x="7839570" y="4810931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</a:t>
            </a:r>
            <a:r>
              <a:rPr lang="cs-CZ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3804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odorovný svitek 3"/>
          <p:cNvSpPr/>
          <p:nvPr/>
        </p:nvSpPr>
        <p:spPr>
          <a:xfrm>
            <a:off x="2555776" y="404664"/>
            <a:ext cx="4896544" cy="108012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4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Prostředí Aero</a:t>
            </a:r>
          </a:p>
        </p:txBody>
      </p:sp>
      <p:sp>
        <p:nvSpPr>
          <p:cNvPr id="5" name="TextovéPole 4"/>
          <p:cNvSpPr txBox="1"/>
          <p:nvPr/>
        </p:nvSpPr>
        <p:spPr>
          <a:xfrm>
            <a:off x="1259632" y="5589240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Do rohu se vrátilo tlačítko START, slouží však pouze k přepnutí do Metra.</a:t>
            </a:r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47"/>
          <a:stretch/>
        </p:blipFill>
        <p:spPr>
          <a:xfrm>
            <a:off x="1990767" y="1628800"/>
            <a:ext cx="5954554" cy="3570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08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Vodorovný svitek 3"/>
          <p:cNvSpPr/>
          <p:nvPr/>
        </p:nvSpPr>
        <p:spPr>
          <a:xfrm>
            <a:off x="2555776" y="404664"/>
            <a:ext cx="4896544" cy="108012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4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Windows </a:t>
            </a:r>
            <a:r>
              <a:rPr lang="cs-CZ" sz="4800" b="1" dirty="0" err="1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Store</a:t>
            </a:r>
            <a:endParaRPr lang="cs-CZ" sz="48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295636" y="1988840"/>
            <a:ext cx="74168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Stejně jako konkurenční android nabízí Windows 8 nákup a instalaci aplikací přímo z obchodu, po aktualizaci je k dispozici vyhledávání.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2058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2237730"/>
              </p:ext>
            </p:extLst>
          </p:nvPr>
        </p:nvGraphicFramePr>
        <p:xfrm>
          <a:off x="1259632" y="332656"/>
          <a:ext cx="7560840" cy="162584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aseline="0" dirty="0" smtClean="0"/>
                        <a:t>ZDROJE</a:t>
                      </a:r>
                      <a:endParaRPr lang="cs-CZ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1600" dirty="0" smtClean="0">
                          <a:effectLst/>
                        </a:rPr>
                        <a:t>1) </a:t>
                      </a:r>
                      <a:r>
                        <a:rPr lang="it-IT" sz="1600" dirty="0" smtClean="0">
                          <a:effectLst/>
                        </a:rPr>
                        <a:t>M BRIGLIA05. </a:t>
                      </a:r>
                      <a:r>
                        <a:rPr lang="it-IT" sz="1600" i="1" dirty="0" smtClean="0">
                          <a:effectLst/>
                        </a:rPr>
                        <a:t>Wikimedia.org</a:t>
                      </a:r>
                      <a:r>
                        <a:rPr lang="it-IT" sz="1600" dirty="0" smtClean="0">
                          <a:effectLst/>
                        </a:rPr>
                        <a:t> [online]. [cit. 1.10.201</a:t>
                      </a:r>
                      <a:r>
                        <a:rPr lang="cs-CZ" sz="1600" dirty="0" smtClean="0">
                          <a:effectLst/>
                        </a:rPr>
                        <a:t>3</a:t>
                      </a:r>
                      <a:r>
                        <a:rPr lang="it-IT" sz="1600" dirty="0" smtClean="0">
                          <a:effectLst/>
                        </a:rPr>
                        <a:t>]. Dostupný na WWW: http://upload.wikimedia.org/wikipedia/commons/b/b4/Windows_8_2014-05-19_17-01.jpg?uselang=cs </a:t>
                      </a:r>
                      <a:endParaRPr lang="cs-CZ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Snímky operačního systému Windows</a:t>
                      </a:r>
                      <a:r>
                        <a:rPr lang="cs-CZ" sz="1600" baseline="0" dirty="0" smtClean="0"/>
                        <a:t> 8.1</a:t>
                      </a:r>
                      <a:endParaRPr lang="cs-CZ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365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Presentation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51000" t="-20000" r="2000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B80878F-5308-4F84-9C07-20F7937C45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TrainingPresentation</Template>
  <TotalTime>0</TotalTime>
  <Words>210</Words>
  <Application>Microsoft Office PowerPoint</Application>
  <PresentationFormat>Předvádění na obrazovce (4:3)</PresentationFormat>
  <Paragraphs>43</Paragraphs>
  <Slides>7</Slides>
  <Notes>3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4" baseType="lpstr">
      <vt:lpstr>Arial</vt:lpstr>
      <vt:lpstr>Calibri</vt:lpstr>
      <vt:lpstr>Gill Sans MT</vt:lpstr>
      <vt:lpstr>Times New Roman</vt:lpstr>
      <vt:lpstr>Verdana</vt:lpstr>
      <vt:lpstr>Wingdings 2</vt:lpstr>
      <vt:lpstr>TrainingPresentation</vt:lpstr>
      <vt:lpstr>Windows 8.1</vt:lpstr>
      <vt:lpstr>Windows 8.1 </vt:lpstr>
      <vt:lpstr>Nejdůležitější novinky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2012-10-31T21:16:14Z</dcterms:created>
  <dcterms:modified xsi:type="dcterms:W3CDTF">2014-10-27T02:52:12Z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TC100822959990</vt:lpwstr>
  </property>
</Properties>
</file>