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2"/>
  </p:notesMasterIdLst>
  <p:sldIdLst>
    <p:sldId id="256" r:id="rId3"/>
    <p:sldId id="258" r:id="rId4"/>
    <p:sldId id="277" r:id="rId5"/>
    <p:sldId id="284" r:id="rId6"/>
    <p:sldId id="285" r:id="rId7"/>
    <p:sldId id="286" r:id="rId8"/>
    <p:sldId id="287" r:id="rId9"/>
    <p:sldId id="288" r:id="rId10"/>
    <p:sldId id="28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C4A991-DB89-43ED-942C-A2A9810A6416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B90F0283-CDEA-43AA-AAA2-CA124EAAED76}">
      <dgm:prSet phldrT="[Text]"/>
      <dgm:spPr/>
      <dgm:t>
        <a:bodyPr/>
        <a:lstStyle/>
        <a:p>
          <a:r>
            <a:rPr lang="cs-CZ" dirty="0" smtClean="0"/>
            <a:t>NOTEBOOK</a:t>
          </a:r>
          <a:endParaRPr lang="cs-CZ" dirty="0"/>
        </a:p>
      </dgm:t>
    </dgm:pt>
    <dgm:pt modelId="{B360C1F2-3ACA-4B73-8B84-7CD7F756E368}" type="parTrans" cxnId="{64394357-17AA-46BF-9250-C06491C45BD0}">
      <dgm:prSet/>
      <dgm:spPr/>
      <dgm:t>
        <a:bodyPr/>
        <a:lstStyle/>
        <a:p>
          <a:endParaRPr lang="cs-CZ"/>
        </a:p>
      </dgm:t>
    </dgm:pt>
    <dgm:pt modelId="{AFB12554-2398-46C7-9B1A-BA4F2E262AA5}" type="sibTrans" cxnId="{64394357-17AA-46BF-9250-C06491C45BD0}">
      <dgm:prSet/>
      <dgm:spPr/>
      <dgm:t>
        <a:bodyPr/>
        <a:lstStyle/>
        <a:p>
          <a:endParaRPr lang="cs-CZ"/>
        </a:p>
      </dgm:t>
    </dgm:pt>
    <dgm:pt modelId="{585B4049-B179-4CC0-91CB-9D74F015C785}">
      <dgm:prSet phldrT="[Text]"/>
      <dgm:spPr/>
      <dgm:t>
        <a:bodyPr/>
        <a:lstStyle/>
        <a:p>
          <a:r>
            <a:rPr lang="cs-CZ" dirty="0" smtClean="0"/>
            <a:t>Kancelářský</a:t>
          </a:r>
          <a:endParaRPr lang="cs-CZ" dirty="0"/>
        </a:p>
      </dgm:t>
    </dgm:pt>
    <dgm:pt modelId="{0645AEE1-A2CE-4192-A0D0-53E3F4F0F397}" type="parTrans" cxnId="{D68CD6AA-1C1E-4F37-8F49-8E18DB4285EC}">
      <dgm:prSet/>
      <dgm:spPr/>
      <dgm:t>
        <a:bodyPr/>
        <a:lstStyle/>
        <a:p>
          <a:endParaRPr lang="cs-CZ"/>
        </a:p>
      </dgm:t>
    </dgm:pt>
    <dgm:pt modelId="{C3AF3DEB-6F39-4BDE-A8E0-B1620B23548E}" type="sibTrans" cxnId="{D68CD6AA-1C1E-4F37-8F49-8E18DB4285EC}">
      <dgm:prSet/>
      <dgm:spPr/>
      <dgm:t>
        <a:bodyPr/>
        <a:lstStyle/>
        <a:p>
          <a:endParaRPr lang="cs-CZ"/>
        </a:p>
      </dgm:t>
    </dgm:pt>
    <dgm:pt modelId="{B834E060-2D8B-4399-982D-C334F08F30F0}">
      <dgm:prSet phldrT="[Text]"/>
      <dgm:spPr/>
      <dgm:t>
        <a:bodyPr/>
        <a:lstStyle/>
        <a:p>
          <a:r>
            <a:rPr lang="cs-CZ" dirty="0" smtClean="0"/>
            <a:t>Pracovní stanice</a:t>
          </a:r>
          <a:endParaRPr lang="cs-CZ" dirty="0"/>
        </a:p>
      </dgm:t>
    </dgm:pt>
    <dgm:pt modelId="{59CD6D2D-5A20-4DC9-B3B1-A9F49A7717E3}" type="parTrans" cxnId="{1257CAA9-F987-4A33-8EF5-F3F5CD28E94E}">
      <dgm:prSet/>
      <dgm:spPr/>
      <dgm:t>
        <a:bodyPr/>
        <a:lstStyle/>
        <a:p>
          <a:endParaRPr lang="cs-CZ"/>
        </a:p>
      </dgm:t>
    </dgm:pt>
    <dgm:pt modelId="{232C0FC4-B720-4F43-AD80-55E0C3539ED7}" type="sibTrans" cxnId="{1257CAA9-F987-4A33-8EF5-F3F5CD28E94E}">
      <dgm:prSet/>
      <dgm:spPr/>
      <dgm:t>
        <a:bodyPr/>
        <a:lstStyle/>
        <a:p>
          <a:endParaRPr lang="cs-CZ"/>
        </a:p>
      </dgm:t>
    </dgm:pt>
    <dgm:pt modelId="{5527A19D-C464-484F-8FB7-DB0851458EC3}">
      <dgm:prSet phldrT="[Text]"/>
      <dgm:spPr/>
      <dgm:t>
        <a:bodyPr/>
        <a:lstStyle/>
        <a:p>
          <a:r>
            <a:rPr lang="cs-CZ" dirty="0" smtClean="0"/>
            <a:t>Pro domácnost</a:t>
          </a:r>
          <a:endParaRPr lang="cs-CZ" dirty="0"/>
        </a:p>
      </dgm:t>
    </dgm:pt>
    <dgm:pt modelId="{A098C8D2-D654-4EDE-A6BD-EA81312DAF29}" type="parTrans" cxnId="{30DED209-782D-40A0-95D0-4C14E1982D14}">
      <dgm:prSet/>
      <dgm:spPr/>
      <dgm:t>
        <a:bodyPr/>
        <a:lstStyle/>
        <a:p>
          <a:endParaRPr lang="cs-CZ"/>
        </a:p>
      </dgm:t>
    </dgm:pt>
    <dgm:pt modelId="{961DBB83-CBF3-42D9-AB5A-2826E0F096F0}" type="sibTrans" cxnId="{30DED209-782D-40A0-95D0-4C14E1982D14}">
      <dgm:prSet/>
      <dgm:spPr/>
      <dgm:t>
        <a:bodyPr/>
        <a:lstStyle/>
        <a:p>
          <a:endParaRPr lang="cs-CZ"/>
        </a:p>
      </dgm:t>
    </dgm:pt>
    <dgm:pt modelId="{DC4D3239-C2A0-4795-9875-D89B0C004CC3}">
      <dgm:prSet/>
      <dgm:spPr/>
      <dgm:t>
        <a:bodyPr/>
        <a:lstStyle/>
        <a:p>
          <a:r>
            <a:rPr lang="cs-CZ" dirty="0" smtClean="0"/>
            <a:t>Herní</a:t>
          </a:r>
          <a:endParaRPr lang="cs-CZ" dirty="0"/>
        </a:p>
      </dgm:t>
    </dgm:pt>
    <dgm:pt modelId="{892922D8-7D9C-4078-B88F-5A06CB19FA1A}" type="parTrans" cxnId="{D1753A61-33F3-47FD-B86B-C1EE383A0454}">
      <dgm:prSet/>
      <dgm:spPr/>
      <dgm:t>
        <a:bodyPr/>
        <a:lstStyle/>
        <a:p>
          <a:endParaRPr lang="cs-CZ"/>
        </a:p>
      </dgm:t>
    </dgm:pt>
    <dgm:pt modelId="{FFAAD394-AEFC-41D5-9DA3-B1E8B207BB61}" type="sibTrans" cxnId="{D1753A61-33F3-47FD-B86B-C1EE383A0454}">
      <dgm:prSet/>
      <dgm:spPr/>
      <dgm:t>
        <a:bodyPr/>
        <a:lstStyle/>
        <a:p>
          <a:endParaRPr lang="cs-CZ"/>
        </a:p>
      </dgm:t>
    </dgm:pt>
    <dgm:pt modelId="{9C347BE7-D8B2-4E9E-9DDB-8EAE1BC98EAB}" type="pres">
      <dgm:prSet presAssocID="{4EC4A991-DB89-43ED-942C-A2A9810A6416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cs-CZ"/>
        </a:p>
      </dgm:t>
    </dgm:pt>
    <dgm:pt modelId="{CFEABBAD-1BD9-41E0-86D7-75B018F61915}" type="pres">
      <dgm:prSet presAssocID="{B90F0283-CDEA-43AA-AAA2-CA124EAAED76}" presName="hierRoot1" presStyleCnt="0">
        <dgm:presLayoutVars>
          <dgm:hierBranch val="init"/>
        </dgm:presLayoutVars>
      </dgm:prSet>
      <dgm:spPr/>
    </dgm:pt>
    <dgm:pt modelId="{9411A54A-351A-4114-A7F2-14208BCF4F5A}" type="pres">
      <dgm:prSet presAssocID="{B90F0283-CDEA-43AA-AAA2-CA124EAAED76}" presName="rootComposite1" presStyleCnt="0"/>
      <dgm:spPr/>
    </dgm:pt>
    <dgm:pt modelId="{2BABC977-3B8C-458E-902F-F4AB88B04F57}" type="pres">
      <dgm:prSet presAssocID="{B90F0283-CDEA-43AA-AAA2-CA124EAAED76}" presName="rootText1" presStyleLbl="node0" presStyleIdx="0" presStyleCnt="1" custScaleX="136302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9EFC7D32-D758-4009-B6F6-3D62398A9437}" type="pres">
      <dgm:prSet presAssocID="{B90F0283-CDEA-43AA-AAA2-CA124EAAED76}" presName="rootConnector1" presStyleLbl="node1" presStyleIdx="0" presStyleCnt="0"/>
      <dgm:spPr/>
      <dgm:t>
        <a:bodyPr/>
        <a:lstStyle/>
        <a:p>
          <a:endParaRPr lang="cs-CZ"/>
        </a:p>
      </dgm:t>
    </dgm:pt>
    <dgm:pt modelId="{86A53E9F-DE18-4AA5-ADF6-65B3D91B9C52}" type="pres">
      <dgm:prSet presAssocID="{B90F0283-CDEA-43AA-AAA2-CA124EAAED76}" presName="hierChild2" presStyleCnt="0"/>
      <dgm:spPr/>
    </dgm:pt>
    <dgm:pt modelId="{6A1B41E7-854A-443E-B5E9-9B37236102E9}" type="pres">
      <dgm:prSet presAssocID="{0645AEE1-A2CE-4192-A0D0-53E3F4F0F397}" presName="Name37" presStyleLbl="parChTrans1D2" presStyleIdx="0" presStyleCnt="4"/>
      <dgm:spPr/>
      <dgm:t>
        <a:bodyPr/>
        <a:lstStyle/>
        <a:p>
          <a:endParaRPr lang="cs-CZ"/>
        </a:p>
      </dgm:t>
    </dgm:pt>
    <dgm:pt modelId="{0CBEC0AE-C25D-4C4C-ABCC-20567363A754}" type="pres">
      <dgm:prSet presAssocID="{585B4049-B179-4CC0-91CB-9D74F015C785}" presName="hierRoot2" presStyleCnt="0">
        <dgm:presLayoutVars>
          <dgm:hierBranch val="init"/>
        </dgm:presLayoutVars>
      </dgm:prSet>
      <dgm:spPr/>
    </dgm:pt>
    <dgm:pt modelId="{3C45ADCF-B43B-4898-8E52-9D7900F1B712}" type="pres">
      <dgm:prSet presAssocID="{585B4049-B179-4CC0-91CB-9D74F015C785}" presName="rootComposite" presStyleCnt="0"/>
      <dgm:spPr/>
    </dgm:pt>
    <dgm:pt modelId="{24858577-F74B-4337-9323-3EDB76EC2324}" type="pres">
      <dgm:prSet presAssocID="{585B4049-B179-4CC0-91CB-9D74F015C785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433961A4-7C1F-44E0-A93A-B849F4BAD44D}" type="pres">
      <dgm:prSet presAssocID="{585B4049-B179-4CC0-91CB-9D74F015C785}" presName="rootConnector" presStyleLbl="node2" presStyleIdx="0" presStyleCnt="4"/>
      <dgm:spPr/>
      <dgm:t>
        <a:bodyPr/>
        <a:lstStyle/>
        <a:p>
          <a:endParaRPr lang="cs-CZ"/>
        </a:p>
      </dgm:t>
    </dgm:pt>
    <dgm:pt modelId="{164C2246-7156-4CC5-85DC-1DE08871F14E}" type="pres">
      <dgm:prSet presAssocID="{585B4049-B179-4CC0-91CB-9D74F015C785}" presName="hierChild4" presStyleCnt="0"/>
      <dgm:spPr/>
    </dgm:pt>
    <dgm:pt modelId="{95FFE2A0-C8D3-4FE2-9E4B-7B6D40A04541}" type="pres">
      <dgm:prSet presAssocID="{585B4049-B179-4CC0-91CB-9D74F015C785}" presName="hierChild5" presStyleCnt="0"/>
      <dgm:spPr/>
    </dgm:pt>
    <dgm:pt modelId="{A683CA16-A644-4C08-8DB2-8FE1EC0656AA}" type="pres">
      <dgm:prSet presAssocID="{59CD6D2D-5A20-4DC9-B3B1-A9F49A7717E3}" presName="Name37" presStyleLbl="parChTrans1D2" presStyleIdx="1" presStyleCnt="4"/>
      <dgm:spPr/>
      <dgm:t>
        <a:bodyPr/>
        <a:lstStyle/>
        <a:p>
          <a:endParaRPr lang="cs-CZ"/>
        </a:p>
      </dgm:t>
    </dgm:pt>
    <dgm:pt modelId="{BAF46F74-7252-41F4-B987-718C88833871}" type="pres">
      <dgm:prSet presAssocID="{B834E060-2D8B-4399-982D-C334F08F30F0}" presName="hierRoot2" presStyleCnt="0">
        <dgm:presLayoutVars>
          <dgm:hierBranch val="init"/>
        </dgm:presLayoutVars>
      </dgm:prSet>
      <dgm:spPr/>
    </dgm:pt>
    <dgm:pt modelId="{7C5B8A79-BBFB-4BB9-84A2-7B0477ABD328}" type="pres">
      <dgm:prSet presAssocID="{B834E060-2D8B-4399-982D-C334F08F30F0}" presName="rootComposite" presStyleCnt="0"/>
      <dgm:spPr/>
    </dgm:pt>
    <dgm:pt modelId="{6DE9C84E-60CF-4632-B228-33C8AF36897E}" type="pres">
      <dgm:prSet presAssocID="{B834E060-2D8B-4399-982D-C334F08F30F0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8F9B1D45-57ED-417F-BA81-791AE9BE4197}" type="pres">
      <dgm:prSet presAssocID="{B834E060-2D8B-4399-982D-C334F08F30F0}" presName="rootConnector" presStyleLbl="node2" presStyleIdx="1" presStyleCnt="4"/>
      <dgm:spPr/>
      <dgm:t>
        <a:bodyPr/>
        <a:lstStyle/>
        <a:p>
          <a:endParaRPr lang="cs-CZ"/>
        </a:p>
      </dgm:t>
    </dgm:pt>
    <dgm:pt modelId="{277621CF-4667-4350-9737-DB02AD977439}" type="pres">
      <dgm:prSet presAssocID="{B834E060-2D8B-4399-982D-C334F08F30F0}" presName="hierChild4" presStyleCnt="0"/>
      <dgm:spPr/>
    </dgm:pt>
    <dgm:pt modelId="{58123FC1-390D-48FC-A35F-AC16416DB071}" type="pres">
      <dgm:prSet presAssocID="{B834E060-2D8B-4399-982D-C334F08F30F0}" presName="hierChild5" presStyleCnt="0"/>
      <dgm:spPr/>
    </dgm:pt>
    <dgm:pt modelId="{1645FD58-6C3A-4DDB-A776-1F05099246AD}" type="pres">
      <dgm:prSet presAssocID="{A098C8D2-D654-4EDE-A6BD-EA81312DAF29}" presName="Name37" presStyleLbl="parChTrans1D2" presStyleIdx="2" presStyleCnt="4"/>
      <dgm:spPr/>
      <dgm:t>
        <a:bodyPr/>
        <a:lstStyle/>
        <a:p>
          <a:endParaRPr lang="cs-CZ"/>
        </a:p>
      </dgm:t>
    </dgm:pt>
    <dgm:pt modelId="{77A947E3-F5AF-4840-80EF-93109A60333F}" type="pres">
      <dgm:prSet presAssocID="{5527A19D-C464-484F-8FB7-DB0851458EC3}" presName="hierRoot2" presStyleCnt="0">
        <dgm:presLayoutVars>
          <dgm:hierBranch val="init"/>
        </dgm:presLayoutVars>
      </dgm:prSet>
      <dgm:spPr/>
    </dgm:pt>
    <dgm:pt modelId="{EAE0B00B-B665-4EB3-871A-FE5E0B9CD7F3}" type="pres">
      <dgm:prSet presAssocID="{5527A19D-C464-484F-8FB7-DB0851458EC3}" presName="rootComposite" presStyleCnt="0"/>
      <dgm:spPr/>
    </dgm:pt>
    <dgm:pt modelId="{0236D98C-DBAA-4D93-BC7A-920164A42341}" type="pres">
      <dgm:prSet presAssocID="{5527A19D-C464-484F-8FB7-DB0851458EC3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6197029D-C24A-4547-8BB4-419FBE77F4E1}" type="pres">
      <dgm:prSet presAssocID="{5527A19D-C464-484F-8FB7-DB0851458EC3}" presName="rootConnector" presStyleLbl="node2" presStyleIdx="2" presStyleCnt="4"/>
      <dgm:spPr/>
      <dgm:t>
        <a:bodyPr/>
        <a:lstStyle/>
        <a:p>
          <a:endParaRPr lang="cs-CZ"/>
        </a:p>
      </dgm:t>
    </dgm:pt>
    <dgm:pt modelId="{7536BEA0-F354-4105-B69B-4166752D2EAD}" type="pres">
      <dgm:prSet presAssocID="{5527A19D-C464-484F-8FB7-DB0851458EC3}" presName="hierChild4" presStyleCnt="0"/>
      <dgm:spPr/>
    </dgm:pt>
    <dgm:pt modelId="{2FEE4A53-AEB4-4D7F-91FB-D0E7B48D274D}" type="pres">
      <dgm:prSet presAssocID="{5527A19D-C464-484F-8FB7-DB0851458EC3}" presName="hierChild5" presStyleCnt="0"/>
      <dgm:spPr/>
    </dgm:pt>
    <dgm:pt modelId="{D8FA7F7D-8E37-45AE-B825-0F7BA455A0CA}" type="pres">
      <dgm:prSet presAssocID="{892922D8-7D9C-4078-B88F-5A06CB19FA1A}" presName="Name37" presStyleLbl="parChTrans1D2" presStyleIdx="3" presStyleCnt="4"/>
      <dgm:spPr/>
      <dgm:t>
        <a:bodyPr/>
        <a:lstStyle/>
        <a:p>
          <a:endParaRPr lang="cs-CZ"/>
        </a:p>
      </dgm:t>
    </dgm:pt>
    <dgm:pt modelId="{0C3951D1-DE54-4581-B345-675FDDF4587C}" type="pres">
      <dgm:prSet presAssocID="{DC4D3239-C2A0-4795-9875-D89B0C004CC3}" presName="hierRoot2" presStyleCnt="0">
        <dgm:presLayoutVars>
          <dgm:hierBranch val="init"/>
        </dgm:presLayoutVars>
      </dgm:prSet>
      <dgm:spPr/>
    </dgm:pt>
    <dgm:pt modelId="{C5BBD18A-265C-46C7-95E5-1C3891A9C61D}" type="pres">
      <dgm:prSet presAssocID="{DC4D3239-C2A0-4795-9875-D89B0C004CC3}" presName="rootComposite" presStyleCnt="0"/>
      <dgm:spPr/>
    </dgm:pt>
    <dgm:pt modelId="{ABFC9A33-F126-49DE-B72D-67CC9A2D4C8C}" type="pres">
      <dgm:prSet presAssocID="{DC4D3239-C2A0-4795-9875-D89B0C004CC3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cs-CZ"/>
        </a:p>
      </dgm:t>
    </dgm:pt>
    <dgm:pt modelId="{E9B5D520-8C39-4D2F-943B-2D21EEF70057}" type="pres">
      <dgm:prSet presAssocID="{DC4D3239-C2A0-4795-9875-D89B0C004CC3}" presName="rootConnector" presStyleLbl="node2" presStyleIdx="3" presStyleCnt="4"/>
      <dgm:spPr/>
      <dgm:t>
        <a:bodyPr/>
        <a:lstStyle/>
        <a:p>
          <a:endParaRPr lang="cs-CZ"/>
        </a:p>
      </dgm:t>
    </dgm:pt>
    <dgm:pt modelId="{C58AABAB-B632-4BF8-BFD6-B3D33DF2C046}" type="pres">
      <dgm:prSet presAssocID="{DC4D3239-C2A0-4795-9875-D89B0C004CC3}" presName="hierChild4" presStyleCnt="0"/>
      <dgm:spPr/>
    </dgm:pt>
    <dgm:pt modelId="{2783DFCF-209A-4905-A859-9BEE3930296B}" type="pres">
      <dgm:prSet presAssocID="{DC4D3239-C2A0-4795-9875-D89B0C004CC3}" presName="hierChild5" presStyleCnt="0"/>
      <dgm:spPr/>
    </dgm:pt>
    <dgm:pt modelId="{1882AD20-DAC3-4AB9-A9EA-E510587A6F87}" type="pres">
      <dgm:prSet presAssocID="{B90F0283-CDEA-43AA-AAA2-CA124EAAED76}" presName="hierChild3" presStyleCnt="0"/>
      <dgm:spPr/>
    </dgm:pt>
  </dgm:ptLst>
  <dgm:cxnLst>
    <dgm:cxn modelId="{1257CAA9-F987-4A33-8EF5-F3F5CD28E94E}" srcId="{B90F0283-CDEA-43AA-AAA2-CA124EAAED76}" destId="{B834E060-2D8B-4399-982D-C334F08F30F0}" srcOrd="1" destOrd="0" parTransId="{59CD6D2D-5A20-4DC9-B3B1-A9F49A7717E3}" sibTransId="{232C0FC4-B720-4F43-AD80-55E0C3539ED7}"/>
    <dgm:cxn modelId="{14D4B81E-50A3-4208-8A93-701E6B1D6378}" type="presOf" srcId="{5527A19D-C464-484F-8FB7-DB0851458EC3}" destId="{0236D98C-DBAA-4D93-BC7A-920164A42341}" srcOrd="0" destOrd="0" presId="urn:microsoft.com/office/officeart/2005/8/layout/orgChart1"/>
    <dgm:cxn modelId="{D1753A61-33F3-47FD-B86B-C1EE383A0454}" srcId="{B90F0283-CDEA-43AA-AAA2-CA124EAAED76}" destId="{DC4D3239-C2A0-4795-9875-D89B0C004CC3}" srcOrd="3" destOrd="0" parTransId="{892922D8-7D9C-4078-B88F-5A06CB19FA1A}" sibTransId="{FFAAD394-AEFC-41D5-9DA3-B1E8B207BB61}"/>
    <dgm:cxn modelId="{FABE1295-3CA4-45D3-AFA4-B2065E4347A4}" type="presOf" srcId="{B90F0283-CDEA-43AA-AAA2-CA124EAAED76}" destId="{2BABC977-3B8C-458E-902F-F4AB88B04F57}" srcOrd="0" destOrd="0" presId="urn:microsoft.com/office/officeart/2005/8/layout/orgChart1"/>
    <dgm:cxn modelId="{9BC4B03A-2DCC-48A2-8889-08DF6C618174}" type="presOf" srcId="{59CD6D2D-5A20-4DC9-B3B1-A9F49A7717E3}" destId="{A683CA16-A644-4C08-8DB2-8FE1EC0656AA}" srcOrd="0" destOrd="0" presId="urn:microsoft.com/office/officeart/2005/8/layout/orgChart1"/>
    <dgm:cxn modelId="{438E4465-E94B-4BF6-8201-D60DED6A8709}" type="presOf" srcId="{B834E060-2D8B-4399-982D-C334F08F30F0}" destId="{8F9B1D45-57ED-417F-BA81-791AE9BE4197}" srcOrd="1" destOrd="0" presId="urn:microsoft.com/office/officeart/2005/8/layout/orgChart1"/>
    <dgm:cxn modelId="{1D59EDF4-9083-4134-88AA-40DFDD71F6ED}" type="presOf" srcId="{585B4049-B179-4CC0-91CB-9D74F015C785}" destId="{433961A4-7C1F-44E0-A93A-B849F4BAD44D}" srcOrd="1" destOrd="0" presId="urn:microsoft.com/office/officeart/2005/8/layout/orgChart1"/>
    <dgm:cxn modelId="{35428084-7F45-4920-97D8-40ABFF76DE48}" type="presOf" srcId="{DC4D3239-C2A0-4795-9875-D89B0C004CC3}" destId="{ABFC9A33-F126-49DE-B72D-67CC9A2D4C8C}" srcOrd="0" destOrd="0" presId="urn:microsoft.com/office/officeart/2005/8/layout/orgChart1"/>
    <dgm:cxn modelId="{90C0EDE5-6AD1-4BFF-8D76-7548B861401D}" type="presOf" srcId="{DC4D3239-C2A0-4795-9875-D89B0C004CC3}" destId="{E9B5D520-8C39-4D2F-943B-2D21EEF70057}" srcOrd="1" destOrd="0" presId="urn:microsoft.com/office/officeart/2005/8/layout/orgChart1"/>
    <dgm:cxn modelId="{22C9BF2B-2581-4950-88E5-AD0549F2CDFA}" type="presOf" srcId="{4EC4A991-DB89-43ED-942C-A2A9810A6416}" destId="{9C347BE7-D8B2-4E9E-9DDB-8EAE1BC98EAB}" srcOrd="0" destOrd="0" presId="urn:microsoft.com/office/officeart/2005/8/layout/orgChart1"/>
    <dgm:cxn modelId="{9D70873A-9612-46F4-B5DA-49E6B13FDE14}" type="presOf" srcId="{A098C8D2-D654-4EDE-A6BD-EA81312DAF29}" destId="{1645FD58-6C3A-4DDB-A776-1F05099246AD}" srcOrd="0" destOrd="0" presId="urn:microsoft.com/office/officeart/2005/8/layout/orgChart1"/>
    <dgm:cxn modelId="{8A503182-B95D-46F4-A3FE-C02F0E401EC6}" type="presOf" srcId="{B834E060-2D8B-4399-982D-C334F08F30F0}" destId="{6DE9C84E-60CF-4632-B228-33C8AF36897E}" srcOrd="0" destOrd="0" presId="urn:microsoft.com/office/officeart/2005/8/layout/orgChart1"/>
    <dgm:cxn modelId="{D9BB3AF0-7D8C-4097-988E-B80833C9BE7D}" type="presOf" srcId="{585B4049-B179-4CC0-91CB-9D74F015C785}" destId="{24858577-F74B-4337-9323-3EDB76EC2324}" srcOrd="0" destOrd="0" presId="urn:microsoft.com/office/officeart/2005/8/layout/orgChart1"/>
    <dgm:cxn modelId="{D68CD6AA-1C1E-4F37-8F49-8E18DB4285EC}" srcId="{B90F0283-CDEA-43AA-AAA2-CA124EAAED76}" destId="{585B4049-B179-4CC0-91CB-9D74F015C785}" srcOrd="0" destOrd="0" parTransId="{0645AEE1-A2CE-4192-A0D0-53E3F4F0F397}" sibTransId="{C3AF3DEB-6F39-4BDE-A8E0-B1620B23548E}"/>
    <dgm:cxn modelId="{45D1A5B9-E8B7-472E-ABA6-351247012702}" type="presOf" srcId="{0645AEE1-A2CE-4192-A0D0-53E3F4F0F397}" destId="{6A1B41E7-854A-443E-B5E9-9B37236102E9}" srcOrd="0" destOrd="0" presId="urn:microsoft.com/office/officeart/2005/8/layout/orgChart1"/>
    <dgm:cxn modelId="{A6D89FC4-840C-49A1-A69E-D14FEFBCDC0D}" type="presOf" srcId="{5527A19D-C464-484F-8FB7-DB0851458EC3}" destId="{6197029D-C24A-4547-8BB4-419FBE77F4E1}" srcOrd="1" destOrd="0" presId="urn:microsoft.com/office/officeart/2005/8/layout/orgChart1"/>
    <dgm:cxn modelId="{415641C3-27CC-4FA6-9DF6-8458CBB9F6BA}" type="presOf" srcId="{B90F0283-CDEA-43AA-AAA2-CA124EAAED76}" destId="{9EFC7D32-D758-4009-B6F6-3D62398A9437}" srcOrd="1" destOrd="0" presId="urn:microsoft.com/office/officeart/2005/8/layout/orgChart1"/>
    <dgm:cxn modelId="{30DED209-782D-40A0-95D0-4C14E1982D14}" srcId="{B90F0283-CDEA-43AA-AAA2-CA124EAAED76}" destId="{5527A19D-C464-484F-8FB7-DB0851458EC3}" srcOrd="2" destOrd="0" parTransId="{A098C8D2-D654-4EDE-A6BD-EA81312DAF29}" sibTransId="{961DBB83-CBF3-42D9-AB5A-2826E0F096F0}"/>
    <dgm:cxn modelId="{64394357-17AA-46BF-9250-C06491C45BD0}" srcId="{4EC4A991-DB89-43ED-942C-A2A9810A6416}" destId="{B90F0283-CDEA-43AA-AAA2-CA124EAAED76}" srcOrd="0" destOrd="0" parTransId="{B360C1F2-3ACA-4B73-8B84-7CD7F756E368}" sibTransId="{AFB12554-2398-46C7-9B1A-BA4F2E262AA5}"/>
    <dgm:cxn modelId="{1E6F765C-C0AA-4748-ACC8-C4500A7BB8E0}" type="presOf" srcId="{892922D8-7D9C-4078-B88F-5A06CB19FA1A}" destId="{D8FA7F7D-8E37-45AE-B825-0F7BA455A0CA}" srcOrd="0" destOrd="0" presId="urn:microsoft.com/office/officeart/2005/8/layout/orgChart1"/>
    <dgm:cxn modelId="{1120229E-9E71-4D0B-AB54-91E3A8147958}" type="presParOf" srcId="{9C347BE7-D8B2-4E9E-9DDB-8EAE1BC98EAB}" destId="{CFEABBAD-1BD9-41E0-86D7-75B018F61915}" srcOrd="0" destOrd="0" presId="urn:microsoft.com/office/officeart/2005/8/layout/orgChart1"/>
    <dgm:cxn modelId="{6775067E-6D7D-439C-B59B-64A9D286F0CB}" type="presParOf" srcId="{CFEABBAD-1BD9-41E0-86D7-75B018F61915}" destId="{9411A54A-351A-4114-A7F2-14208BCF4F5A}" srcOrd="0" destOrd="0" presId="urn:microsoft.com/office/officeart/2005/8/layout/orgChart1"/>
    <dgm:cxn modelId="{DADDA0E1-400E-4B9E-A9D6-FEE9AE94E3EE}" type="presParOf" srcId="{9411A54A-351A-4114-A7F2-14208BCF4F5A}" destId="{2BABC977-3B8C-458E-902F-F4AB88B04F57}" srcOrd="0" destOrd="0" presId="urn:microsoft.com/office/officeart/2005/8/layout/orgChart1"/>
    <dgm:cxn modelId="{26FB5DEB-0231-4FA2-8C6E-5BC965C5BC79}" type="presParOf" srcId="{9411A54A-351A-4114-A7F2-14208BCF4F5A}" destId="{9EFC7D32-D758-4009-B6F6-3D62398A9437}" srcOrd="1" destOrd="0" presId="urn:microsoft.com/office/officeart/2005/8/layout/orgChart1"/>
    <dgm:cxn modelId="{69A332C9-4BDA-4D6B-9FAC-AD079815F685}" type="presParOf" srcId="{CFEABBAD-1BD9-41E0-86D7-75B018F61915}" destId="{86A53E9F-DE18-4AA5-ADF6-65B3D91B9C52}" srcOrd="1" destOrd="0" presId="urn:microsoft.com/office/officeart/2005/8/layout/orgChart1"/>
    <dgm:cxn modelId="{6406D370-4C31-4728-A411-1741B759E557}" type="presParOf" srcId="{86A53E9F-DE18-4AA5-ADF6-65B3D91B9C52}" destId="{6A1B41E7-854A-443E-B5E9-9B37236102E9}" srcOrd="0" destOrd="0" presId="urn:microsoft.com/office/officeart/2005/8/layout/orgChart1"/>
    <dgm:cxn modelId="{750F7160-38AA-4E82-81B0-931798ED7AFC}" type="presParOf" srcId="{86A53E9F-DE18-4AA5-ADF6-65B3D91B9C52}" destId="{0CBEC0AE-C25D-4C4C-ABCC-20567363A754}" srcOrd="1" destOrd="0" presId="urn:microsoft.com/office/officeart/2005/8/layout/orgChart1"/>
    <dgm:cxn modelId="{A023E6CC-C4C1-4EC9-9080-0F9433F3F0BD}" type="presParOf" srcId="{0CBEC0AE-C25D-4C4C-ABCC-20567363A754}" destId="{3C45ADCF-B43B-4898-8E52-9D7900F1B712}" srcOrd="0" destOrd="0" presId="urn:microsoft.com/office/officeart/2005/8/layout/orgChart1"/>
    <dgm:cxn modelId="{CE5CFB93-18F2-4F78-B57D-1A08C75A6095}" type="presParOf" srcId="{3C45ADCF-B43B-4898-8E52-9D7900F1B712}" destId="{24858577-F74B-4337-9323-3EDB76EC2324}" srcOrd="0" destOrd="0" presId="urn:microsoft.com/office/officeart/2005/8/layout/orgChart1"/>
    <dgm:cxn modelId="{80E58760-C6F6-41C8-AB44-2FF4F2550CED}" type="presParOf" srcId="{3C45ADCF-B43B-4898-8E52-9D7900F1B712}" destId="{433961A4-7C1F-44E0-A93A-B849F4BAD44D}" srcOrd="1" destOrd="0" presId="urn:microsoft.com/office/officeart/2005/8/layout/orgChart1"/>
    <dgm:cxn modelId="{49399C66-A18F-485C-AD16-1EBCA2A4C6D6}" type="presParOf" srcId="{0CBEC0AE-C25D-4C4C-ABCC-20567363A754}" destId="{164C2246-7156-4CC5-85DC-1DE08871F14E}" srcOrd="1" destOrd="0" presId="urn:microsoft.com/office/officeart/2005/8/layout/orgChart1"/>
    <dgm:cxn modelId="{F0FD5BCC-DD71-4A85-A93F-4C1255EE4108}" type="presParOf" srcId="{0CBEC0AE-C25D-4C4C-ABCC-20567363A754}" destId="{95FFE2A0-C8D3-4FE2-9E4B-7B6D40A04541}" srcOrd="2" destOrd="0" presId="urn:microsoft.com/office/officeart/2005/8/layout/orgChart1"/>
    <dgm:cxn modelId="{9D91DE6D-1878-4046-9973-B5141D85A1AC}" type="presParOf" srcId="{86A53E9F-DE18-4AA5-ADF6-65B3D91B9C52}" destId="{A683CA16-A644-4C08-8DB2-8FE1EC0656AA}" srcOrd="2" destOrd="0" presId="urn:microsoft.com/office/officeart/2005/8/layout/orgChart1"/>
    <dgm:cxn modelId="{0A7C3107-0A8B-45B3-B03B-20EFFCB801DA}" type="presParOf" srcId="{86A53E9F-DE18-4AA5-ADF6-65B3D91B9C52}" destId="{BAF46F74-7252-41F4-B987-718C88833871}" srcOrd="3" destOrd="0" presId="urn:microsoft.com/office/officeart/2005/8/layout/orgChart1"/>
    <dgm:cxn modelId="{D1BBB838-D7A1-4BD7-81A9-13DC85C5C0BC}" type="presParOf" srcId="{BAF46F74-7252-41F4-B987-718C88833871}" destId="{7C5B8A79-BBFB-4BB9-84A2-7B0477ABD328}" srcOrd="0" destOrd="0" presId="urn:microsoft.com/office/officeart/2005/8/layout/orgChart1"/>
    <dgm:cxn modelId="{A35F3BF0-6508-4F5F-ADC0-AE58A284A0A7}" type="presParOf" srcId="{7C5B8A79-BBFB-4BB9-84A2-7B0477ABD328}" destId="{6DE9C84E-60CF-4632-B228-33C8AF36897E}" srcOrd="0" destOrd="0" presId="urn:microsoft.com/office/officeart/2005/8/layout/orgChart1"/>
    <dgm:cxn modelId="{9DEB0CE7-0E80-498B-BD62-95E0C2C1E740}" type="presParOf" srcId="{7C5B8A79-BBFB-4BB9-84A2-7B0477ABD328}" destId="{8F9B1D45-57ED-417F-BA81-791AE9BE4197}" srcOrd="1" destOrd="0" presId="urn:microsoft.com/office/officeart/2005/8/layout/orgChart1"/>
    <dgm:cxn modelId="{1CAFBA51-863F-43F2-9835-88806A7CBE4D}" type="presParOf" srcId="{BAF46F74-7252-41F4-B987-718C88833871}" destId="{277621CF-4667-4350-9737-DB02AD977439}" srcOrd="1" destOrd="0" presId="urn:microsoft.com/office/officeart/2005/8/layout/orgChart1"/>
    <dgm:cxn modelId="{FBC43B1A-B120-437B-9BB7-FE215F12467A}" type="presParOf" srcId="{BAF46F74-7252-41F4-B987-718C88833871}" destId="{58123FC1-390D-48FC-A35F-AC16416DB071}" srcOrd="2" destOrd="0" presId="urn:microsoft.com/office/officeart/2005/8/layout/orgChart1"/>
    <dgm:cxn modelId="{425F7B5C-66D7-4171-AFEF-E1FC7DBB619F}" type="presParOf" srcId="{86A53E9F-DE18-4AA5-ADF6-65B3D91B9C52}" destId="{1645FD58-6C3A-4DDB-A776-1F05099246AD}" srcOrd="4" destOrd="0" presId="urn:microsoft.com/office/officeart/2005/8/layout/orgChart1"/>
    <dgm:cxn modelId="{7B577489-0740-450B-899C-C3F823AC2239}" type="presParOf" srcId="{86A53E9F-DE18-4AA5-ADF6-65B3D91B9C52}" destId="{77A947E3-F5AF-4840-80EF-93109A60333F}" srcOrd="5" destOrd="0" presId="urn:microsoft.com/office/officeart/2005/8/layout/orgChart1"/>
    <dgm:cxn modelId="{01C60B14-17E6-4B2B-A421-EBA3A53872B0}" type="presParOf" srcId="{77A947E3-F5AF-4840-80EF-93109A60333F}" destId="{EAE0B00B-B665-4EB3-871A-FE5E0B9CD7F3}" srcOrd="0" destOrd="0" presId="urn:microsoft.com/office/officeart/2005/8/layout/orgChart1"/>
    <dgm:cxn modelId="{C35B1B3A-75F5-41E5-8993-00C568FBAC0A}" type="presParOf" srcId="{EAE0B00B-B665-4EB3-871A-FE5E0B9CD7F3}" destId="{0236D98C-DBAA-4D93-BC7A-920164A42341}" srcOrd="0" destOrd="0" presId="urn:microsoft.com/office/officeart/2005/8/layout/orgChart1"/>
    <dgm:cxn modelId="{B4B4DFFF-787D-4955-B8B7-E055A0A98AB7}" type="presParOf" srcId="{EAE0B00B-B665-4EB3-871A-FE5E0B9CD7F3}" destId="{6197029D-C24A-4547-8BB4-419FBE77F4E1}" srcOrd="1" destOrd="0" presId="urn:microsoft.com/office/officeart/2005/8/layout/orgChart1"/>
    <dgm:cxn modelId="{310D3633-5AD3-4AAA-B3E1-52F98B9783D8}" type="presParOf" srcId="{77A947E3-F5AF-4840-80EF-93109A60333F}" destId="{7536BEA0-F354-4105-B69B-4166752D2EAD}" srcOrd="1" destOrd="0" presId="urn:microsoft.com/office/officeart/2005/8/layout/orgChart1"/>
    <dgm:cxn modelId="{494BB7D0-9690-47F5-B6E5-8BE8DF3007F4}" type="presParOf" srcId="{77A947E3-F5AF-4840-80EF-93109A60333F}" destId="{2FEE4A53-AEB4-4D7F-91FB-D0E7B48D274D}" srcOrd="2" destOrd="0" presId="urn:microsoft.com/office/officeart/2005/8/layout/orgChart1"/>
    <dgm:cxn modelId="{EB62B829-1A04-445D-B3A2-DC2AA4270302}" type="presParOf" srcId="{86A53E9F-DE18-4AA5-ADF6-65B3D91B9C52}" destId="{D8FA7F7D-8E37-45AE-B825-0F7BA455A0CA}" srcOrd="6" destOrd="0" presId="urn:microsoft.com/office/officeart/2005/8/layout/orgChart1"/>
    <dgm:cxn modelId="{1DE59EE5-9EBB-4B0F-8E99-822B6D450902}" type="presParOf" srcId="{86A53E9F-DE18-4AA5-ADF6-65B3D91B9C52}" destId="{0C3951D1-DE54-4581-B345-675FDDF4587C}" srcOrd="7" destOrd="0" presId="urn:microsoft.com/office/officeart/2005/8/layout/orgChart1"/>
    <dgm:cxn modelId="{7138512C-ED69-4E21-90C4-229679E00163}" type="presParOf" srcId="{0C3951D1-DE54-4581-B345-675FDDF4587C}" destId="{C5BBD18A-265C-46C7-95E5-1C3891A9C61D}" srcOrd="0" destOrd="0" presId="urn:microsoft.com/office/officeart/2005/8/layout/orgChart1"/>
    <dgm:cxn modelId="{5CFDACA6-93C9-45CB-B847-C65AA1F7EC41}" type="presParOf" srcId="{C5BBD18A-265C-46C7-95E5-1C3891A9C61D}" destId="{ABFC9A33-F126-49DE-B72D-67CC9A2D4C8C}" srcOrd="0" destOrd="0" presId="urn:microsoft.com/office/officeart/2005/8/layout/orgChart1"/>
    <dgm:cxn modelId="{ACC9F3B2-0A6E-4577-B4AE-C6E24B1332D0}" type="presParOf" srcId="{C5BBD18A-265C-46C7-95E5-1C3891A9C61D}" destId="{E9B5D520-8C39-4D2F-943B-2D21EEF70057}" srcOrd="1" destOrd="0" presId="urn:microsoft.com/office/officeart/2005/8/layout/orgChart1"/>
    <dgm:cxn modelId="{CAA5563C-6D8A-4E13-882D-27F1BE7A4B93}" type="presParOf" srcId="{0C3951D1-DE54-4581-B345-675FDDF4587C}" destId="{C58AABAB-B632-4BF8-BFD6-B3D33DF2C046}" srcOrd="1" destOrd="0" presId="urn:microsoft.com/office/officeart/2005/8/layout/orgChart1"/>
    <dgm:cxn modelId="{7375E1FD-422E-4ECD-82A2-4355A9B72A98}" type="presParOf" srcId="{0C3951D1-DE54-4581-B345-675FDDF4587C}" destId="{2783DFCF-209A-4905-A859-9BEE3930296B}" srcOrd="2" destOrd="0" presId="urn:microsoft.com/office/officeart/2005/8/layout/orgChart1"/>
    <dgm:cxn modelId="{7BB4E71C-DAD4-48E6-A86A-ED029BAFD487}" type="presParOf" srcId="{CFEABBAD-1BD9-41E0-86D7-75B018F61915}" destId="{1882AD20-DAC3-4AB9-A9EA-E510587A6F8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FA7F7D-8E37-45AE-B825-0F7BA455A0CA}">
      <dsp:nvSpPr>
        <dsp:cNvPr id="0" name=""/>
        <dsp:cNvSpPr/>
      </dsp:nvSpPr>
      <dsp:spPr>
        <a:xfrm>
          <a:off x="3468215" y="1074881"/>
          <a:ext cx="2716328" cy="314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142"/>
              </a:lnTo>
              <a:lnTo>
                <a:pt x="2716328" y="157142"/>
              </a:lnTo>
              <a:lnTo>
                <a:pt x="2716328" y="3142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45FD58-6C3A-4DDB-A776-1F05099246AD}">
      <dsp:nvSpPr>
        <dsp:cNvPr id="0" name=""/>
        <dsp:cNvSpPr/>
      </dsp:nvSpPr>
      <dsp:spPr>
        <a:xfrm>
          <a:off x="3468215" y="1074881"/>
          <a:ext cx="905442" cy="3142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142"/>
              </a:lnTo>
              <a:lnTo>
                <a:pt x="905442" y="157142"/>
              </a:lnTo>
              <a:lnTo>
                <a:pt x="905442" y="3142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3CA16-A644-4C08-8DB2-8FE1EC0656AA}">
      <dsp:nvSpPr>
        <dsp:cNvPr id="0" name=""/>
        <dsp:cNvSpPr/>
      </dsp:nvSpPr>
      <dsp:spPr>
        <a:xfrm>
          <a:off x="2562773" y="1074881"/>
          <a:ext cx="905442" cy="314285"/>
        </a:xfrm>
        <a:custGeom>
          <a:avLst/>
          <a:gdLst/>
          <a:ahLst/>
          <a:cxnLst/>
          <a:rect l="0" t="0" r="0" b="0"/>
          <a:pathLst>
            <a:path>
              <a:moveTo>
                <a:pt x="905442" y="0"/>
              </a:moveTo>
              <a:lnTo>
                <a:pt x="905442" y="157142"/>
              </a:lnTo>
              <a:lnTo>
                <a:pt x="0" y="157142"/>
              </a:lnTo>
              <a:lnTo>
                <a:pt x="0" y="3142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1B41E7-854A-443E-B5E9-9B37236102E9}">
      <dsp:nvSpPr>
        <dsp:cNvPr id="0" name=""/>
        <dsp:cNvSpPr/>
      </dsp:nvSpPr>
      <dsp:spPr>
        <a:xfrm>
          <a:off x="751887" y="1074881"/>
          <a:ext cx="2716328" cy="314285"/>
        </a:xfrm>
        <a:custGeom>
          <a:avLst/>
          <a:gdLst/>
          <a:ahLst/>
          <a:cxnLst/>
          <a:rect l="0" t="0" r="0" b="0"/>
          <a:pathLst>
            <a:path>
              <a:moveTo>
                <a:pt x="2716328" y="0"/>
              </a:moveTo>
              <a:lnTo>
                <a:pt x="2716328" y="157142"/>
              </a:lnTo>
              <a:lnTo>
                <a:pt x="0" y="157142"/>
              </a:lnTo>
              <a:lnTo>
                <a:pt x="0" y="3142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ABC977-3B8C-458E-902F-F4AB88B04F57}">
      <dsp:nvSpPr>
        <dsp:cNvPr id="0" name=""/>
        <dsp:cNvSpPr/>
      </dsp:nvSpPr>
      <dsp:spPr>
        <a:xfrm>
          <a:off x="2448268" y="326581"/>
          <a:ext cx="2039895" cy="748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NOTEBOOK</a:t>
          </a:r>
          <a:endParaRPr lang="cs-CZ" sz="2300" kern="1200" dirty="0"/>
        </a:p>
      </dsp:txBody>
      <dsp:txXfrm>
        <a:off x="2448268" y="326581"/>
        <a:ext cx="2039895" cy="748299"/>
      </dsp:txXfrm>
    </dsp:sp>
    <dsp:sp modelId="{24858577-F74B-4337-9323-3EDB76EC2324}">
      <dsp:nvSpPr>
        <dsp:cNvPr id="0" name=""/>
        <dsp:cNvSpPr/>
      </dsp:nvSpPr>
      <dsp:spPr>
        <a:xfrm>
          <a:off x="3588" y="1389166"/>
          <a:ext cx="1496599" cy="748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Kancelářský</a:t>
          </a:r>
          <a:endParaRPr lang="cs-CZ" sz="2300" kern="1200" dirty="0"/>
        </a:p>
      </dsp:txBody>
      <dsp:txXfrm>
        <a:off x="3588" y="1389166"/>
        <a:ext cx="1496599" cy="748299"/>
      </dsp:txXfrm>
    </dsp:sp>
    <dsp:sp modelId="{6DE9C84E-60CF-4632-B228-33C8AF36897E}">
      <dsp:nvSpPr>
        <dsp:cNvPr id="0" name=""/>
        <dsp:cNvSpPr/>
      </dsp:nvSpPr>
      <dsp:spPr>
        <a:xfrm>
          <a:off x="1814473" y="1389166"/>
          <a:ext cx="1496599" cy="748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Pracovní stanice</a:t>
          </a:r>
          <a:endParaRPr lang="cs-CZ" sz="2300" kern="1200" dirty="0"/>
        </a:p>
      </dsp:txBody>
      <dsp:txXfrm>
        <a:off x="1814473" y="1389166"/>
        <a:ext cx="1496599" cy="748299"/>
      </dsp:txXfrm>
    </dsp:sp>
    <dsp:sp modelId="{0236D98C-DBAA-4D93-BC7A-920164A42341}">
      <dsp:nvSpPr>
        <dsp:cNvPr id="0" name=""/>
        <dsp:cNvSpPr/>
      </dsp:nvSpPr>
      <dsp:spPr>
        <a:xfrm>
          <a:off x="3625358" y="1389166"/>
          <a:ext cx="1496599" cy="748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Pro domácnost</a:t>
          </a:r>
          <a:endParaRPr lang="cs-CZ" sz="2300" kern="1200" dirty="0"/>
        </a:p>
      </dsp:txBody>
      <dsp:txXfrm>
        <a:off x="3625358" y="1389166"/>
        <a:ext cx="1496599" cy="748299"/>
      </dsp:txXfrm>
    </dsp:sp>
    <dsp:sp modelId="{ABFC9A33-F126-49DE-B72D-67CC9A2D4C8C}">
      <dsp:nvSpPr>
        <dsp:cNvPr id="0" name=""/>
        <dsp:cNvSpPr/>
      </dsp:nvSpPr>
      <dsp:spPr>
        <a:xfrm>
          <a:off x="5436244" y="1389166"/>
          <a:ext cx="1496599" cy="7482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cs-CZ" sz="2300" kern="1200" dirty="0" smtClean="0"/>
            <a:t>Herní</a:t>
          </a:r>
          <a:endParaRPr lang="cs-CZ" sz="2300" kern="1200" dirty="0"/>
        </a:p>
      </dsp:txBody>
      <dsp:txXfrm>
        <a:off x="5436244" y="1389166"/>
        <a:ext cx="1496599" cy="7482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e/e2/Writing_on_laptop.jp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upload.wikimedia.org/wikipedia/commons/8/8d/Intel_Centrino_2_Launch_in_Taiwan_Getac_9213.jp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pubenchmark.net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commons.wikimedia.org/wiki/File:Laptop_PC_Battery_Removed.jp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Notebook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607613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VY_32_INOVACE_1314 Notebook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17.6.2013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Notebook, ultrabook,2v1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2392" y="274638"/>
            <a:ext cx="7498080" cy="1143000"/>
          </a:xfrm>
        </p:spPr>
        <p:txBody>
          <a:bodyPr/>
          <a:lstStyle/>
          <a:p>
            <a:pPr algn="ctr"/>
            <a:r>
              <a:rPr lang="cs-CZ" dirty="0" smtClean="0"/>
              <a:t>Notebook</a:t>
            </a:r>
            <a:endParaRPr lang="cs-CZ" dirty="0"/>
          </a:p>
        </p:txBody>
      </p:sp>
      <p:pic>
        <p:nvPicPr>
          <p:cNvPr id="2050" name="Picture 2" descr="File:Writing on laptop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556792"/>
            <a:ext cx="446449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délník 6"/>
          <p:cNvSpPr>
            <a:spLocks noChangeArrowheads="1"/>
          </p:cNvSpPr>
          <p:nvPr/>
        </p:nvSpPr>
        <p:spPr bwMode="auto">
          <a:xfrm>
            <a:off x="7380312" y="5745063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488" y="1556792"/>
            <a:ext cx="540397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bdélník 4"/>
          <p:cNvSpPr>
            <a:spLocks noChangeArrowheads="1"/>
          </p:cNvSpPr>
          <p:nvPr/>
        </p:nvSpPr>
        <p:spPr bwMode="auto">
          <a:xfrm>
            <a:off x="6748466" y="4880967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2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  <p:cxnSp>
        <p:nvCxnSpPr>
          <p:cNvPr id="8" name="Přímá spojnice se šipkou 7"/>
          <p:cNvCxnSpPr/>
          <p:nvPr/>
        </p:nvCxnSpPr>
        <p:spPr>
          <a:xfrm flipH="1" flipV="1">
            <a:off x="3347864" y="3356992"/>
            <a:ext cx="2592288" cy="21602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TextovéPole 8"/>
          <p:cNvSpPr txBox="1"/>
          <p:nvPr/>
        </p:nvSpPr>
        <p:spPr>
          <a:xfrm>
            <a:off x="5383059" y="5733256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RAM, HDD, WI-FI</a:t>
            </a:r>
            <a:endParaRPr lang="cs-CZ" dirty="0"/>
          </a:p>
        </p:txBody>
      </p:sp>
      <p:cxnSp>
        <p:nvCxnSpPr>
          <p:cNvPr id="11" name="Přímá spojnice se šipkou 10"/>
          <p:cNvCxnSpPr/>
          <p:nvPr/>
        </p:nvCxnSpPr>
        <p:spPr>
          <a:xfrm flipV="1">
            <a:off x="2483768" y="4437112"/>
            <a:ext cx="576064" cy="1152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4" name="TextovéPole 13"/>
          <p:cNvSpPr txBox="1"/>
          <p:nvPr/>
        </p:nvSpPr>
        <p:spPr>
          <a:xfrm>
            <a:off x="1259632" y="5690813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Štítek s produktovým kódem</a:t>
            </a:r>
          </a:p>
          <a:p>
            <a:r>
              <a:rPr lang="cs-CZ" dirty="0" smtClean="0"/>
              <a:t>(u Windows 8 se již nepoužívá)</a:t>
            </a:r>
            <a:endParaRPr lang="cs-CZ" dirty="0"/>
          </a:p>
        </p:txBody>
      </p:sp>
      <p:cxnSp>
        <p:nvCxnSpPr>
          <p:cNvPr id="15" name="Přímá spojnice se šipkou 14"/>
          <p:cNvCxnSpPr/>
          <p:nvPr/>
        </p:nvCxnSpPr>
        <p:spPr>
          <a:xfrm flipH="1">
            <a:off x="3851920" y="1052736"/>
            <a:ext cx="1368152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8" name="TextovéPole 17"/>
          <p:cNvSpPr txBox="1"/>
          <p:nvPr/>
        </p:nvSpPr>
        <p:spPr>
          <a:xfrm>
            <a:off x="5220072" y="610975"/>
            <a:ext cx="1970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BATERIE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380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Intel Centrino 2 Launch in Taiwan Getac 9213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5" y="1484784"/>
            <a:ext cx="5088565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bdélník 3"/>
          <p:cNvSpPr>
            <a:spLocks noChangeArrowheads="1"/>
          </p:cNvSpPr>
          <p:nvPr/>
        </p:nvSpPr>
        <p:spPr bwMode="auto">
          <a:xfrm>
            <a:off x="6564220" y="5017874"/>
            <a:ext cx="8001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cs-CZ" altLang="cs-CZ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Obr. </a:t>
            </a:r>
            <a:r>
              <a:rPr lang="cs-CZ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cs-CZ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cs-CZ" altLang="cs-CZ" sz="1200" dirty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5604114" y="675708"/>
            <a:ext cx="1920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WI-FI ANTÉNA</a:t>
            </a:r>
            <a:endParaRPr lang="cs-CZ" dirty="0"/>
          </a:p>
        </p:txBody>
      </p:sp>
      <p:cxnSp>
        <p:nvCxnSpPr>
          <p:cNvPr id="8" name="Přímá spojnice se šipkou 7"/>
          <p:cNvCxnSpPr/>
          <p:nvPr/>
        </p:nvCxnSpPr>
        <p:spPr>
          <a:xfrm flipH="1">
            <a:off x="4499992" y="1030481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Přímá spojnice 8"/>
          <p:cNvCxnSpPr/>
          <p:nvPr/>
        </p:nvCxnSpPr>
        <p:spPr>
          <a:xfrm>
            <a:off x="2339752" y="1678553"/>
            <a:ext cx="288032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165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03648" y="523419"/>
            <a:ext cx="727280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cs-CZ" sz="4000" dirty="0" smtClean="0">
                <a:solidFill>
                  <a:schemeClr val="accent3"/>
                </a:solidFill>
                <a:latin typeface="+mj-lt"/>
              </a:rPr>
              <a:t>Rozdělení notebooků</a:t>
            </a:r>
            <a:endParaRPr lang="cs-CZ" sz="4000" dirty="0">
              <a:solidFill>
                <a:schemeClr val="accent3"/>
              </a:solidFill>
              <a:latin typeface="+mj-l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93995483"/>
              </p:ext>
            </p:extLst>
          </p:nvPr>
        </p:nvGraphicFramePr>
        <p:xfrm>
          <a:off x="1524000" y="1397000"/>
          <a:ext cx="6936432" cy="24640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ovéPole 3"/>
          <p:cNvSpPr txBox="1"/>
          <p:nvPr/>
        </p:nvSpPr>
        <p:spPr>
          <a:xfrm>
            <a:off x="1403648" y="4293096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Primárně je dobré si zvolit typ notebooku podle předpokládaného využití. </a:t>
            </a:r>
            <a:r>
              <a:rPr lang="cs-CZ" dirty="0"/>
              <a:t>S</a:t>
            </a:r>
            <a:r>
              <a:rPr lang="cs-CZ" dirty="0" smtClean="0"/>
              <a:t>amozřejmě výkonná pracovní stanice lze použít  i v domácnosti,  ovšem kancelářský notebook půjde těžko použít na hraní her, už jen z důvodu problematického chlazení.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729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403648" y="523419"/>
            <a:ext cx="727280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cs-CZ" sz="4000" dirty="0" smtClean="0">
                <a:solidFill>
                  <a:schemeClr val="accent3"/>
                </a:solidFill>
                <a:latin typeface="+mj-lt"/>
              </a:rPr>
              <a:t>Podle čeho vybíráme</a:t>
            </a:r>
            <a:endParaRPr lang="cs-CZ" sz="4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1115616" y="1700808"/>
            <a:ext cx="80283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cs-CZ" dirty="0" smtClean="0"/>
              <a:t>Velikosti displeje – notebook s malým displejem se sice výborně nosí, ale ergonomie práce na nízké uhlopříčce není zrovna optimální</a:t>
            </a:r>
          </a:p>
          <a:p>
            <a:pPr marL="342900" indent="-342900">
              <a:buFont typeface="+mj-lt"/>
              <a:buAutoNum type="arabicParenR"/>
            </a:pPr>
            <a:r>
              <a:rPr lang="cs-CZ" dirty="0" smtClean="0"/>
              <a:t>Rozlišení displeje – minimem je dnes 1366 x 768,  při práci v grafických programech je nutné minimálně FHD</a:t>
            </a:r>
          </a:p>
          <a:p>
            <a:pPr marL="342900" indent="-342900">
              <a:buFont typeface="+mj-lt"/>
              <a:buAutoNum type="arabicParenR"/>
            </a:pPr>
            <a:endParaRPr lang="cs-CZ" dirty="0"/>
          </a:p>
          <a:p>
            <a:endParaRPr lang="cs-CZ" dirty="0" smtClean="0"/>
          </a:p>
          <a:p>
            <a:pPr marL="342900" indent="-342900">
              <a:buFont typeface="+mj-lt"/>
              <a:buAutoNum type="arabicParenR"/>
            </a:pPr>
            <a:endParaRPr lang="cs-CZ" dirty="0"/>
          </a:p>
          <a:p>
            <a:pPr marL="342900" indent="-342900">
              <a:buFont typeface="+mj-lt"/>
              <a:buAutoNum type="arabicParenR"/>
            </a:pPr>
            <a:endParaRPr lang="cs-CZ" dirty="0" smtClean="0"/>
          </a:p>
          <a:p>
            <a:pPr marL="342900" indent="-342900">
              <a:buFont typeface="+mj-lt"/>
              <a:buAutoNum type="arabicParenR"/>
            </a:pPr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Obraz u rozlišení UHD je sice překrásný, ale nativně zobrazený text je velmi malý </a:t>
            </a:r>
          </a:p>
          <a:p>
            <a:r>
              <a:rPr lang="cs-CZ" dirty="0" smtClean="0"/>
              <a:t>a rychle unavuje oči. Navíc ne všechny aplikace jsou na toto rozlišení optimalizovány.</a:t>
            </a:r>
          </a:p>
          <a:p>
            <a:pPr marL="342900" indent="-342900">
              <a:buFont typeface="+mj-lt"/>
              <a:buAutoNum type="arabicParenR" startAt="3"/>
            </a:pPr>
            <a:r>
              <a:rPr lang="cs-CZ" dirty="0" smtClean="0"/>
              <a:t>Rychlosti procesoru</a:t>
            </a:r>
          </a:p>
          <a:p>
            <a:pPr marL="342900" indent="-342900">
              <a:buFont typeface="+mj-lt"/>
              <a:buAutoNum type="arabicParenR" startAt="3"/>
            </a:pPr>
            <a:r>
              <a:rPr lang="cs-CZ" dirty="0" smtClean="0"/>
              <a:t>Velikosti paměti RAM - min. 4GB,  jeden slot bývá obvykle volný a umožňuje dokoupit další paměť</a:t>
            </a:r>
          </a:p>
          <a:p>
            <a:pPr marL="342900" indent="-342900">
              <a:buFont typeface="+mj-lt"/>
              <a:buAutoNum type="arabicParenR" startAt="3"/>
            </a:pPr>
            <a:r>
              <a:rPr lang="cs-CZ" dirty="0" smtClean="0"/>
              <a:t>Disku – HDD nebo SSD, lze vyměnit </a:t>
            </a:r>
            <a:endParaRPr lang="cs-CZ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337009"/>
              </p:ext>
            </p:extLst>
          </p:nvPr>
        </p:nvGraphicFramePr>
        <p:xfrm>
          <a:off x="1763688" y="2996952"/>
          <a:ext cx="5544616" cy="1463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72308"/>
                <a:gridCol w="2772308"/>
              </a:tblGrid>
              <a:tr h="324036">
                <a:tc gridSpan="2">
                  <a:txBody>
                    <a:bodyPr/>
                    <a:lstStyle/>
                    <a:p>
                      <a:r>
                        <a:rPr lang="cs-CZ" dirty="0" smtClean="0"/>
                        <a:t>Nejčastější</a:t>
                      </a:r>
                      <a:r>
                        <a:rPr lang="cs-CZ" baseline="0" dirty="0" smtClean="0"/>
                        <a:t> rozlišení</a:t>
                      </a:r>
                      <a:endParaRPr lang="cs-CZ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s-CZ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cs-CZ" dirty="0" smtClean="0"/>
                        <a:t>HD </a:t>
                      </a:r>
                      <a:r>
                        <a:rPr lang="cs-CZ" dirty="0" err="1" smtClean="0"/>
                        <a:t>ready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1366x768</a:t>
                      </a:r>
                      <a:endParaRPr lang="cs-CZ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cs-CZ" dirty="0" smtClean="0"/>
                        <a:t>Full HD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1920x1080</a:t>
                      </a:r>
                      <a:endParaRPr lang="cs-CZ" dirty="0"/>
                    </a:p>
                  </a:txBody>
                  <a:tcPr/>
                </a:tc>
              </a:tr>
              <a:tr h="324036">
                <a:tc>
                  <a:txBody>
                    <a:bodyPr/>
                    <a:lstStyle/>
                    <a:p>
                      <a:r>
                        <a:rPr lang="cs-CZ" dirty="0" smtClean="0"/>
                        <a:t>UHD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3840x2160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37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1099628" y="260648"/>
            <a:ext cx="802838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 startAt="6"/>
            </a:pPr>
            <a:r>
              <a:rPr lang="cs-CZ" dirty="0" smtClean="0"/>
              <a:t>Grafické karty – výdrž notebooku na baterii se při použití dedikované </a:t>
            </a:r>
            <a:br>
              <a:rPr lang="cs-CZ" dirty="0" smtClean="0"/>
            </a:br>
            <a:r>
              <a:rPr lang="cs-CZ" dirty="0" smtClean="0"/>
              <a:t>a integrované grafiky velmi výrazně liší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cs-CZ" dirty="0" smtClean="0"/>
              <a:t>Operačního systému</a:t>
            </a:r>
          </a:p>
          <a:p>
            <a:pPr marL="342900" indent="-342900">
              <a:buFont typeface="+mj-lt"/>
              <a:buAutoNum type="arabicParenR" startAt="6"/>
            </a:pPr>
            <a:r>
              <a:rPr lang="cs-CZ" dirty="0" smtClean="0"/>
              <a:t>Dalších parametrů – lesklá/matná obrazovka,  počet portů,  optická mechanika, hmotnost, kvalita provedení atd.</a:t>
            </a:r>
          </a:p>
        </p:txBody>
      </p:sp>
      <p:sp>
        <p:nvSpPr>
          <p:cNvPr id="3" name="Zaoblený obdélník 2"/>
          <p:cNvSpPr/>
          <p:nvPr/>
        </p:nvSpPr>
        <p:spPr>
          <a:xfrm>
            <a:off x="1557667" y="2924944"/>
            <a:ext cx="7056784" cy="23042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POZOR !</a:t>
            </a:r>
          </a:p>
          <a:p>
            <a:pPr algn="ctr"/>
            <a:endParaRPr lang="cs-CZ" dirty="0" smtClean="0"/>
          </a:p>
          <a:p>
            <a:pPr algn="ctr"/>
            <a:r>
              <a:rPr lang="cs-CZ" dirty="0" smtClean="0"/>
              <a:t>Poslední dobou jsou k dostání na trhu levné notebooky s procesorem </a:t>
            </a:r>
            <a:r>
              <a:rPr lang="cs-CZ" dirty="0" err="1" smtClean="0"/>
              <a:t>Celeron</a:t>
            </a:r>
            <a:r>
              <a:rPr lang="cs-CZ" dirty="0" smtClean="0"/>
              <a:t> N. Jejich výkon je sice dostatečný pro surfování na internetu </a:t>
            </a:r>
            <a:br>
              <a:rPr lang="cs-CZ" dirty="0" smtClean="0"/>
            </a:br>
            <a:r>
              <a:rPr lang="cs-CZ" dirty="0" smtClean="0"/>
              <a:t>a sledování videa, ale pro náročnější aplikace jsou nepoužitelné.</a:t>
            </a:r>
          </a:p>
          <a:p>
            <a:pPr algn="ctr"/>
            <a:r>
              <a:rPr lang="cs-CZ" dirty="0" smtClean="0"/>
              <a:t>Informace o výkonu jednotlivých procesorů se dají zjistit např. na</a:t>
            </a:r>
          </a:p>
          <a:p>
            <a:pPr algn="ctr"/>
            <a:r>
              <a:rPr lang="cs-CZ" dirty="0" smtClean="0">
                <a:hlinkClick r:id="rId2"/>
              </a:rPr>
              <a:t>http://www.cpubenchmark.net/</a:t>
            </a:r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57724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403648" y="523419"/>
            <a:ext cx="727280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cs-CZ" sz="4000" dirty="0" err="1" smtClean="0">
                <a:solidFill>
                  <a:schemeClr val="accent3"/>
                </a:solidFill>
                <a:latin typeface="+mj-lt"/>
              </a:rPr>
              <a:t>Ultrabook</a:t>
            </a:r>
            <a:endParaRPr lang="cs-CZ" sz="4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2" name="TextovéPole 1"/>
          <p:cNvSpPr txBox="1"/>
          <p:nvPr/>
        </p:nvSpPr>
        <p:spPr>
          <a:xfrm>
            <a:off x="1295636" y="1342509"/>
            <a:ext cx="75968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Nový segment trhu – menší velikost a nižší hmotnost než klasický notebook, nevýhodou nemožnost vyměnit baterii a absence optické mechaniky.</a:t>
            </a:r>
            <a:endParaRPr lang="cs-CZ" dirty="0"/>
          </a:p>
        </p:txBody>
      </p:sp>
      <p:sp>
        <p:nvSpPr>
          <p:cNvPr id="6" name="TextovéPole 5"/>
          <p:cNvSpPr txBox="1"/>
          <p:nvPr/>
        </p:nvSpPr>
        <p:spPr>
          <a:xfrm>
            <a:off x="1403648" y="2492896"/>
            <a:ext cx="727280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cs-CZ" sz="4000" dirty="0" smtClean="0">
                <a:solidFill>
                  <a:schemeClr val="accent3"/>
                </a:solidFill>
                <a:latin typeface="+mj-lt"/>
              </a:rPr>
              <a:t>2v1</a:t>
            </a:r>
            <a:endParaRPr lang="cs-CZ" sz="4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7" name="TextovéPole 6"/>
          <p:cNvSpPr txBox="1"/>
          <p:nvPr/>
        </p:nvSpPr>
        <p:spPr>
          <a:xfrm>
            <a:off x="1295636" y="3284984"/>
            <a:ext cx="74888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Tablet a zároveň počítač, pod tímto označením se skrývá tablet s </a:t>
            </a:r>
            <a:r>
              <a:rPr lang="cs-CZ" dirty="0" err="1" smtClean="0"/>
              <a:t>dokovací</a:t>
            </a:r>
            <a:r>
              <a:rPr lang="cs-CZ" dirty="0" smtClean="0"/>
              <a:t>  klávesnicí.  Po připojení bezdrátové myši a externího monitoru dokáže plně nahradit notebook nebo stolní PC, pouze výkon je výrazně omezený.</a:t>
            </a:r>
            <a:endParaRPr lang="cs-CZ" dirty="0"/>
          </a:p>
        </p:txBody>
      </p:sp>
      <p:pic>
        <p:nvPicPr>
          <p:cNvPr id="4100" name="Picture 4" descr="C:\Users\Admin\AppData\Local\Microsoft\Windows\Temporary Internet Files\Content.IE5\JGOG5Y5K\MC90044133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005064"/>
            <a:ext cx="27432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48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444278"/>
              </p:ext>
            </p:extLst>
          </p:nvPr>
        </p:nvGraphicFramePr>
        <p:xfrm>
          <a:off x="1259632" y="332656"/>
          <a:ext cx="7560840" cy="27840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effectLst/>
                        </a:rPr>
                        <a:t>1) AKHLISPURNOMO. </a:t>
                      </a:r>
                      <a:r>
                        <a:rPr lang="cs-CZ" sz="1600" i="1" dirty="0" smtClean="0">
                          <a:effectLst/>
                        </a:rPr>
                        <a:t>wikimedia.org</a:t>
                      </a:r>
                      <a:r>
                        <a:rPr lang="cs-CZ" sz="1600" dirty="0" smtClean="0">
                          <a:effectLst/>
                        </a:rPr>
                        <a:t> [online]. [cit. 17.6.2013]. Dostupný na WWW: http://commons.wikimedia.org/wiki/File%3AWriting_on_laptop.jpg 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effectLst/>
                        </a:rPr>
                        <a:t>2) INTEL FREE PRESS. </a:t>
                      </a:r>
                      <a:r>
                        <a:rPr lang="cs-CZ" sz="1600" i="1" dirty="0" smtClean="0">
                          <a:effectLst/>
                        </a:rPr>
                        <a:t>wikimedia.org</a:t>
                      </a:r>
                      <a:r>
                        <a:rPr lang="cs-CZ" sz="1600" dirty="0" smtClean="0">
                          <a:effectLst/>
                        </a:rPr>
                        <a:t> [online]. [cit. 17.6.2013]. Dostupný na WWW: </a:t>
                      </a:r>
                      <a:r>
                        <a:rPr lang="cs-CZ" sz="1600" dirty="0" smtClean="0">
                          <a:effectLst/>
                          <a:hlinkClick r:id="rId2"/>
                        </a:rPr>
                        <a:t>http://commons.wikimedia.org/wiki/File%3ALaptop_PC_Battery_Removed.jpg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effectLst/>
                        </a:rPr>
                        <a:t>3) RICO SHEN. </a:t>
                      </a:r>
                      <a:r>
                        <a:rPr lang="cs-CZ" sz="1600" i="1" dirty="0" smtClean="0">
                          <a:effectLst/>
                        </a:rPr>
                        <a:t>wikimedia.org</a:t>
                      </a:r>
                      <a:r>
                        <a:rPr lang="cs-CZ" sz="1600" dirty="0" smtClean="0">
                          <a:effectLst/>
                        </a:rPr>
                        <a:t> [online]. [cit. 17.6.2013]. Dostupný na WWW: http://commons.wikimedia.org/wiki/File%3AIntel_Centrino_2_Launch_in_Taiwan_Getac_9213.jpg</a:t>
                      </a:r>
                      <a:endParaRPr lang="cs-CZ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/>
                        <a:t>Obrázky webu</a:t>
                      </a:r>
                      <a:r>
                        <a:rPr lang="cs-CZ" sz="1600" baseline="0" dirty="0" smtClean="0"/>
                        <a:t> Office.com</a:t>
                      </a:r>
                      <a:endParaRPr lang="cs-CZ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6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/>
      <a:bodyPr/>
      <a:lstStyle/>
      <a:style>
        <a:lnRef idx="3">
          <a:schemeClr val="accent3"/>
        </a:lnRef>
        <a:fillRef idx="0">
          <a:schemeClr val="accent3"/>
        </a:fillRef>
        <a:effectRef idx="2">
          <a:schemeClr val="accent3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418</Words>
  <Application>Microsoft Office PowerPoint</Application>
  <PresentationFormat>Předvádění na obrazovce (4:3)</PresentationFormat>
  <Paragraphs>77</Paragraphs>
  <Slides>9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TrainingPresentation</vt:lpstr>
      <vt:lpstr>Notebook</vt:lpstr>
      <vt:lpstr>Notebook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2014-10-25T06:31:07Z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