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70" r:id="rId3"/>
    <p:sldId id="307" r:id="rId4"/>
    <p:sldId id="308" r:id="rId5"/>
    <p:sldId id="309" r:id="rId6"/>
    <p:sldId id="310" r:id="rId7"/>
    <p:sldId id="273" r:id="rId8"/>
    <p:sldId id="275" r:id="rId9"/>
    <p:sldId id="314" r:id="rId10"/>
    <p:sldId id="315" r:id="rId11"/>
    <p:sldId id="265" r:id="rId12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CFF"/>
    <a:srgbClr val="CC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4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E2550B-0534-4509-A7DC-3B5D3E7AA3DD}" type="doc">
      <dgm:prSet loTypeId="urn:microsoft.com/office/officeart/2005/8/layout/hierarchy3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BEBFE5D-93A1-4CED-B545-A46B2DD73EDE}">
      <dgm:prSet phldrT="[Text]" custT="1"/>
      <dgm:spPr/>
      <dgm:t>
        <a:bodyPr/>
        <a:lstStyle/>
        <a:p>
          <a:r>
            <a:rPr lang="cs-CZ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Dědické tituly</a:t>
          </a:r>
          <a:endParaRPr lang="cs-CZ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54DB2A-930A-418A-8AB2-C2654A3AFFA7}" type="parTrans" cxnId="{21672FBD-2955-4C49-A0BB-467AFA4313AA}">
      <dgm:prSet/>
      <dgm:spPr/>
      <dgm:t>
        <a:bodyPr/>
        <a:lstStyle/>
        <a:p>
          <a:endParaRPr lang="cs-CZ"/>
        </a:p>
      </dgm:t>
    </dgm:pt>
    <dgm:pt modelId="{8875FB99-DDB7-486A-9AA9-843BE732E865}" type="sibTrans" cxnId="{21672FBD-2955-4C49-A0BB-467AFA4313AA}">
      <dgm:prSet/>
      <dgm:spPr/>
      <dgm:t>
        <a:bodyPr/>
        <a:lstStyle/>
        <a:p>
          <a:endParaRPr lang="cs-CZ"/>
        </a:p>
      </dgm:t>
    </dgm:pt>
    <dgm:pt modelId="{F8979398-6E6B-40CD-A9E7-ABAEB452C3E1}">
      <dgm:prSet phldrT="[Text]" custT="1"/>
      <dgm:spPr/>
      <dgm:t>
        <a:bodyPr/>
        <a:lstStyle/>
        <a:p>
          <a:r>
            <a:rPr lang="cs-CZ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Dědictví podle závěti</a:t>
          </a:r>
          <a:endParaRPr lang="cs-CZ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05EF3D-4F02-4ACE-9729-F0780467BF45}" type="parTrans" cxnId="{55290D0D-0C1B-4C75-83E5-67B75998083D}">
      <dgm:prSet/>
      <dgm:spPr/>
      <dgm:t>
        <a:bodyPr/>
        <a:lstStyle/>
        <a:p>
          <a:endParaRPr lang="cs-CZ"/>
        </a:p>
      </dgm:t>
    </dgm:pt>
    <dgm:pt modelId="{1347E2F5-0F78-46FB-A2AA-2A7811CA2A77}" type="sibTrans" cxnId="{55290D0D-0C1B-4C75-83E5-67B75998083D}">
      <dgm:prSet/>
      <dgm:spPr/>
      <dgm:t>
        <a:bodyPr/>
        <a:lstStyle/>
        <a:p>
          <a:endParaRPr lang="cs-CZ"/>
        </a:p>
      </dgm:t>
    </dgm:pt>
    <dgm:pt modelId="{681FBAF9-C1BE-4B49-A889-69F4A8893CC6}">
      <dgm:prSet phldrT="[Text]" custT="1"/>
      <dgm:spPr/>
      <dgm:t>
        <a:bodyPr/>
        <a:lstStyle/>
        <a:p>
          <a:r>
            <a:rPr lang="cs-CZ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Dědictví ze zákona</a:t>
          </a:r>
          <a:endParaRPr lang="cs-CZ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14E299-A046-4314-82BB-B022E47A4456}" type="parTrans" cxnId="{6812CE60-579B-4F86-9155-A8A1D53B59A8}">
      <dgm:prSet/>
      <dgm:spPr/>
      <dgm:t>
        <a:bodyPr/>
        <a:lstStyle/>
        <a:p>
          <a:endParaRPr lang="cs-CZ"/>
        </a:p>
      </dgm:t>
    </dgm:pt>
    <dgm:pt modelId="{694BC38D-E7F9-4DED-A890-12C7F5A255E9}" type="sibTrans" cxnId="{6812CE60-579B-4F86-9155-A8A1D53B59A8}">
      <dgm:prSet/>
      <dgm:spPr/>
      <dgm:t>
        <a:bodyPr/>
        <a:lstStyle/>
        <a:p>
          <a:endParaRPr lang="cs-CZ"/>
        </a:p>
      </dgm:t>
    </dgm:pt>
    <dgm:pt modelId="{CC869FE3-16AD-4148-BAAD-8114BA3CD157}" type="pres">
      <dgm:prSet presAssocID="{75E2550B-0534-4509-A7DC-3B5D3E7AA3D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86B6B657-7930-4498-A20F-A6F799BE923D}" type="pres">
      <dgm:prSet presAssocID="{8BEBFE5D-93A1-4CED-B545-A46B2DD73EDE}" presName="root" presStyleCnt="0"/>
      <dgm:spPr/>
      <dgm:t>
        <a:bodyPr/>
        <a:lstStyle/>
        <a:p>
          <a:endParaRPr lang="cs-CZ"/>
        </a:p>
      </dgm:t>
    </dgm:pt>
    <dgm:pt modelId="{5A65EF33-F9B5-4EB3-B04B-2D5AF1912CED}" type="pres">
      <dgm:prSet presAssocID="{8BEBFE5D-93A1-4CED-B545-A46B2DD73EDE}" presName="rootComposite" presStyleCnt="0"/>
      <dgm:spPr/>
      <dgm:t>
        <a:bodyPr/>
        <a:lstStyle/>
        <a:p>
          <a:endParaRPr lang="cs-CZ"/>
        </a:p>
      </dgm:t>
    </dgm:pt>
    <dgm:pt modelId="{15B30070-7936-466C-8BDB-5F27EB54F7FA}" type="pres">
      <dgm:prSet presAssocID="{8BEBFE5D-93A1-4CED-B545-A46B2DD73EDE}" presName="rootText" presStyleLbl="node1" presStyleIdx="0" presStyleCnt="1"/>
      <dgm:spPr/>
      <dgm:t>
        <a:bodyPr/>
        <a:lstStyle/>
        <a:p>
          <a:endParaRPr lang="cs-CZ"/>
        </a:p>
      </dgm:t>
    </dgm:pt>
    <dgm:pt modelId="{853E80BC-2468-4ADB-86FD-288659E8873B}" type="pres">
      <dgm:prSet presAssocID="{8BEBFE5D-93A1-4CED-B545-A46B2DD73EDE}" presName="rootConnector" presStyleLbl="node1" presStyleIdx="0" presStyleCnt="1"/>
      <dgm:spPr/>
      <dgm:t>
        <a:bodyPr/>
        <a:lstStyle/>
        <a:p>
          <a:endParaRPr lang="cs-CZ"/>
        </a:p>
      </dgm:t>
    </dgm:pt>
    <dgm:pt modelId="{C8DD4466-0CBA-49A0-9E28-01D353D5D808}" type="pres">
      <dgm:prSet presAssocID="{8BEBFE5D-93A1-4CED-B545-A46B2DD73EDE}" presName="childShape" presStyleCnt="0"/>
      <dgm:spPr/>
      <dgm:t>
        <a:bodyPr/>
        <a:lstStyle/>
        <a:p>
          <a:endParaRPr lang="cs-CZ"/>
        </a:p>
      </dgm:t>
    </dgm:pt>
    <dgm:pt modelId="{2359E81A-5F9E-4DDD-8D77-8CC2412C4D3C}" type="pres">
      <dgm:prSet presAssocID="{B005EF3D-4F02-4ACE-9729-F0780467BF45}" presName="Name13" presStyleLbl="parChTrans1D2" presStyleIdx="0" presStyleCnt="2"/>
      <dgm:spPr/>
      <dgm:t>
        <a:bodyPr/>
        <a:lstStyle/>
        <a:p>
          <a:endParaRPr lang="cs-CZ"/>
        </a:p>
      </dgm:t>
    </dgm:pt>
    <dgm:pt modelId="{5472271D-A650-4AE3-8CD5-DAC6B781D7FC}" type="pres">
      <dgm:prSet presAssocID="{F8979398-6E6B-40CD-A9E7-ABAEB452C3E1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16477DB-7172-4022-AFDE-FD4178901BC4}" type="pres">
      <dgm:prSet presAssocID="{EC14E299-A046-4314-82BB-B022E47A4456}" presName="Name13" presStyleLbl="parChTrans1D2" presStyleIdx="1" presStyleCnt="2"/>
      <dgm:spPr/>
      <dgm:t>
        <a:bodyPr/>
        <a:lstStyle/>
        <a:p>
          <a:endParaRPr lang="cs-CZ"/>
        </a:p>
      </dgm:t>
    </dgm:pt>
    <dgm:pt modelId="{A7EF4DD5-07C8-4D94-A0BB-DE01D5552200}" type="pres">
      <dgm:prSet presAssocID="{681FBAF9-C1BE-4B49-A889-69F4A8893CC6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812CE60-579B-4F86-9155-A8A1D53B59A8}" srcId="{8BEBFE5D-93A1-4CED-B545-A46B2DD73EDE}" destId="{681FBAF9-C1BE-4B49-A889-69F4A8893CC6}" srcOrd="1" destOrd="0" parTransId="{EC14E299-A046-4314-82BB-B022E47A4456}" sibTransId="{694BC38D-E7F9-4DED-A890-12C7F5A255E9}"/>
    <dgm:cxn modelId="{55290D0D-0C1B-4C75-83E5-67B75998083D}" srcId="{8BEBFE5D-93A1-4CED-B545-A46B2DD73EDE}" destId="{F8979398-6E6B-40CD-A9E7-ABAEB452C3E1}" srcOrd="0" destOrd="0" parTransId="{B005EF3D-4F02-4ACE-9729-F0780467BF45}" sibTransId="{1347E2F5-0F78-46FB-A2AA-2A7811CA2A77}"/>
    <dgm:cxn modelId="{31D3D506-8D45-4E3B-A4C3-7A865150B93F}" type="presOf" srcId="{8BEBFE5D-93A1-4CED-B545-A46B2DD73EDE}" destId="{15B30070-7936-466C-8BDB-5F27EB54F7FA}" srcOrd="0" destOrd="0" presId="urn:microsoft.com/office/officeart/2005/8/layout/hierarchy3"/>
    <dgm:cxn modelId="{5274F640-963D-489C-9DFD-33BC791633FB}" type="presOf" srcId="{B005EF3D-4F02-4ACE-9729-F0780467BF45}" destId="{2359E81A-5F9E-4DDD-8D77-8CC2412C4D3C}" srcOrd="0" destOrd="0" presId="urn:microsoft.com/office/officeart/2005/8/layout/hierarchy3"/>
    <dgm:cxn modelId="{9B86152E-D65B-483D-821A-075D06D2DAFF}" type="presOf" srcId="{EC14E299-A046-4314-82BB-B022E47A4456}" destId="{E16477DB-7172-4022-AFDE-FD4178901BC4}" srcOrd="0" destOrd="0" presId="urn:microsoft.com/office/officeart/2005/8/layout/hierarchy3"/>
    <dgm:cxn modelId="{1242F8AF-3EC8-49EB-AB35-AACD2887B2D9}" type="presOf" srcId="{681FBAF9-C1BE-4B49-A889-69F4A8893CC6}" destId="{A7EF4DD5-07C8-4D94-A0BB-DE01D5552200}" srcOrd="0" destOrd="0" presId="urn:microsoft.com/office/officeart/2005/8/layout/hierarchy3"/>
    <dgm:cxn modelId="{65868DFE-4A60-4147-ADE8-ECAE2C291E56}" type="presOf" srcId="{75E2550B-0534-4509-A7DC-3B5D3E7AA3DD}" destId="{CC869FE3-16AD-4148-BAAD-8114BA3CD157}" srcOrd="0" destOrd="0" presId="urn:microsoft.com/office/officeart/2005/8/layout/hierarchy3"/>
    <dgm:cxn modelId="{AAEE1B03-4C4B-4A11-8638-46847ADCF8B8}" type="presOf" srcId="{F8979398-6E6B-40CD-A9E7-ABAEB452C3E1}" destId="{5472271D-A650-4AE3-8CD5-DAC6B781D7FC}" srcOrd="0" destOrd="0" presId="urn:microsoft.com/office/officeart/2005/8/layout/hierarchy3"/>
    <dgm:cxn modelId="{61184215-239F-4E4E-ACEB-9393902D64C9}" type="presOf" srcId="{8BEBFE5D-93A1-4CED-B545-A46B2DD73EDE}" destId="{853E80BC-2468-4ADB-86FD-288659E8873B}" srcOrd="1" destOrd="0" presId="urn:microsoft.com/office/officeart/2005/8/layout/hierarchy3"/>
    <dgm:cxn modelId="{21672FBD-2955-4C49-A0BB-467AFA4313AA}" srcId="{75E2550B-0534-4509-A7DC-3B5D3E7AA3DD}" destId="{8BEBFE5D-93A1-4CED-B545-A46B2DD73EDE}" srcOrd="0" destOrd="0" parTransId="{BF54DB2A-930A-418A-8AB2-C2654A3AFFA7}" sibTransId="{8875FB99-DDB7-486A-9AA9-843BE732E865}"/>
    <dgm:cxn modelId="{6D142D6E-5FEE-4711-A281-950ED36485DD}" type="presParOf" srcId="{CC869FE3-16AD-4148-BAAD-8114BA3CD157}" destId="{86B6B657-7930-4498-A20F-A6F799BE923D}" srcOrd="0" destOrd="0" presId="urn:microsoft.com/office/officeart/2005/8/layout/hierarchy3"/>
    <dgm:cxn modelId="{8E59BD1A-8833-48EC-8EAA-F95DC77100E7}" type="presParOf" srcId="{86B6B657-7930-4498-A20F-A6F799BE923D}" destId="{5A65EF33-F9B5-4EB3-B04B-2D5AF1912CED}" srcOrd="0" destOrd="0" presId="urn:microsoft.com/office/officeart/2005/8/layout/hierarchy3"/>
    <dgm:cxn modelId="{F825EF61-C951-4DBE-937A-8D78D71067A5}" type="presParOf" srcId="{5A65EF33-F9B5-4EB3-B04B-2D5AF1912CED}" destId="{15B30070-7936-466C-8BDB-5F27EB54F7FA}" srcOrd="0" destOrd="0" presId="urn:microsoft.com/office/officeart/2005/8/layout/hierarchy3"/>
    <dgm:cxn modelId="{73412C41-3282-4D63-BBF0-B8B45B5442B4}" type="presParOf" srcId="{5A65EF33-F9B5-4EB3-B04B-2D5AF1912CED}" destId="{853E80BC-2468-4ADB-86FD-288659E8873B}" srcOrd="1" destOrd="0" presId="urn:microsoft.com/office/officeart/2005/8/layout/hierarchy3"/>
    <dgm:cxn modelId="{7C8872C3-32DB-487D-9C33-23C824EBB99C}" type="presParOf" srcId="{86B6B657-7930-4498-A20F-A6F799BE923D}" destId="{C8DD4466-0CBA-49A0-9E28-01D353D5D808}" srcOrd="1" destOrd="0" presId="urn:microsoft.com/office/officeart/2005/8/layout/hierarchy3"/>
    <dgm:cxn modelId="{E18161D3-8C1E-43AD-B7DB-3CB42CBC4756}" type="presParOf" srcId="{C8DD4466-0CBA-49A0-9E28-01D353D5D808}" destId="{2359E81A-5F9E-4DDD-8D77-8CC2412C4D3C}" srcOrd="0" destOrd="0" presId="urn:microsoft.com/office/officeart/2005/8/layout/hierarchy3"/>
    <dgm:cxn modelId="{CC5B90F9-A4F4-4E7D-A5AE-14F1CE9C589A}" type="presParOf" srcId="{C8DD4466-0CBA-49A0-9E28-01D353D5D808}" destId="{5472271D-A650-4AE3-8CD5-DAC6B781D7FC}" srcOrd="1" destOrd="0" presId="urn:microsoft.com/office/officeart/2005/8/layout/hierarchy3"/>
    <dgm:cxn modelId="{8B85C89F-4529-448E-8A9C-F45B88ACF5AB}" type="presParOf" srcId="{C8DD4466-0CBA-49A0-9E28-01D353D5D808}" destId="{E16477DB-7172-4022-AFDE-FD4178901BC4}" srcOrd="2" destOrd="0" presId="urn:microsoft.com/office/officeart/2005/8/layout/hierarchy3"/>
    <dgm:cxn modelId="{DAFAD3AE-E1DB-45AC-A6B8-FA7F9690D27F}" type="presParOf" srcId="{C8DD4466-0CBA-49A0-9E28-01D353D5D808}" destId="{A7EF4DD5-07C8-4D94-A0BB-DE01D5552200}" srcOrd="3" destOrd="0" presId="urn:microsoft.com/office/officeart/2005/8/layout/hierarchy3"/>
  </dgm:cxnLst>
  <dgm:bg>
    <a:solidFill>
      <a:schemeClr val="bg2"/>
    </a:solidFill>
  </dgm:bg>
  <dgm:whole>
    <a:ln w="285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812762-A01A-4DE0-AE4A-96E39CD03468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12DDFF9-EBFD-4E41-8013-3F5B8F6BCED9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Formy závěti</a:t>
          </a:r>
          <a:endParaRPr lang="cs-CZ" sz="2000" b="1" dirty="0"/>
        </a:p>
      </dgm:t>
    </dgm:pt>
    <dgm:pt modelId="{04216811-84FD-4612-A4A3-D2BAD3663CF7}" type="parTrans" cxnId="{A81EE2EB-C0E1-4A96-B43C-EE554751FEF1}">
      <dgm:prSet/>
      <dgm:spPr/>
      <dgm:t>
        <a:bodyPr/>
        <a:lstStyle/>
        <a:p>
          <a:endParaRPr lang="cs-CZ"/>
        </a:p>
      </dgm:t>
    </dgm:pt>
    <dgm:pt modelId="{41A61624-BFE1-47DB-A2D9-7774B7592707}" type="sibTrans" cxnId="{A81EE2EB-C0E1-4A96-B43C-EE554751FEF1}">
      <dgm:prSet/>
      <dgm:spPr/>
      <dgm:t>
        <a:bodyPr/>
        <a:lstStyle/>
        <a:p>
          <a:endParaRPr lang="cs-CZ"/>
        </a:p>
      </dgm:t>
    </dgm:pt>
    <dgm:pt modelId="{B74EDF78-8D99-41BB-BBD7-8A90B96800CD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Holografní</a:t>
          </a:r>
          <a:endParaRPr lang="cs-CZ" sz="2000" dirty="0"/>
        </a:p>
      </dgm:t>
    </dgm:pt>
    <dgm:pt modelId="{EB0D1957-3CA8-40C0-92BC-F8ECAAC55401}" type="parTrans" cxnId="{3F4CF832-B772-41F8-A877-3A918E017F36}">
      <dgm:prSet/>
      <dgm:spPr/>
      <dgm:t>
        <a:bodyPr/>
        <a:lstStyle/>
        <a:p>
          <a:endParaRPr lang="cs-CZ"/>
        </a:p>
      </dgm:t>
    </dgm:pt>
    <dgm:pt modelId="{DF5996B0-36F3-47FA-8B5A-144E2602AF7B}" type="sibTrans" cxnId="{3F4CF832-B772-41F8-A877-3A918E017F36}">
      <dgm:prSet/>
      <dgm:spPr/>
      <dgm:t>
        <a:bodyPr/>
        <a:lstStyle/>
        <a:p>
          <a:endParaRPr lang="cs-CZ"/>
        </a:p>
      </dgm:t>
    </dgm:pt>
    <dgm:pt modelId="{F4C1E015-7D16-48CE-BE71-A6A986E1D052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Alografní</a:t>
          </a:r>
          <a:endParaRPr lang="cs-CZ" sz="2000" dirty="0"/>
        </a:p>
      </dgm:t>
    </dgm:pt>
    <dgm:pt modelId="{C3D2340B-0F4E-47E5-9A7E-3826E8F04CC0}" type="parTrans" cxnId="{C49B5DD5-278B-4EB0-AE8C-47EF90F2842E}">
      <dgm:prSet/>
      <dgm:spPr/>
      <dgm:t>
        <a:bodyPr/>
        <a:lstStyle/>
        <a:p>
          <a:endParaRPr lang="cs-CZ"/>
        </a:p>
      </dgm:t>
    </dgm:pt>
    <dgm:pt modelId="{474BA54A-8B6E-4CD1-B4D6-D5BB31A436C2}" type="sibTrans" cxnId="{C49B5DD5-278B-4EB0-AE8C-47EF90F2842E}">
      <dgm:prSet/>
      <dgm:spPr/>
      <dgm:t>
        <a:bodyPr/>
        <a:lstStyle/>
        <a:p>
          <a:endParaRPr lang="cs-CZ"/>
        </a:p>
      </dgm:t>
    </dgm:pt>
    <dgm:pt modelId="{D2FA6CCF-13B0-4515-8E2A-02F35D913A63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Formou notářského zápisu</a:t>
          </a:r>
          <a:r>
            <a: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2000" dirty="0"/>
        </a:p>
      </dgm:t>
    </dgm:pt>
    <dgm:pt modelId="{E6D3AF28-155D-4565-BF2D-E5DC645F3454}" type="parTrans" cxnId="{86202124-DBD5-49C1-97CD-8CB0FDDA597B}">
      <dgm:prSet/>
      <dgm:spPr/>
      <dgm:t>
        <a:bodyPr/>
        <a:lstStyle/>
        <a:p>
          <a:endParaRPr lang="cs-CZ"/>
        </a:p>
      </dgm:t>
    </dgm:pt>
    <dgm:pt modelId="{13A42442-4FD3-4E38-80A1-63587C205DC4}" type="sibTrans" cxnId="{86202124-DBD5-49C1-97CD-8CB0FDDA597B}">
      <dgm:prSet/>
      <dgm:spPr/>
      <dgm:t>
        <a:bodyPr/>
        <a:lstStyle/>
        <a:p>
          <a:endParaRPr lang="cs-CZ"/>
        </a:p>
      </dgm:t>
    </dgm:pt>
    <dgm:pt modelId="{2B5CEA07-78D3-4641-918C-F8843B2FAC41}" type="pres">
      <dgm:prSet presAssocID="{E5812762-A01A-4DE0-AE4A-96E39CD0346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B9C0E94-17D5-4E32-915D-D86CF62F2655}" type="pres">
      <dgm:prSet presAssocID="{712DDFF9-EBFD-4E41-8013-3F5B8F6BCED9}" presName="root1" presStyleCnt="0"/>
      <dgm:spPr/>
      <dgm:t>
        <a:bodyPr/>
        <a:lstStyle/>
        <a:p>
          <a:endParaRPr lang="cs-CZ"/>
        </a:p>
      </dgm:t>
    </dgm:pt>
    <dgm:pt modelId="{D2BE8E8B-13E7-415B-A560-A6AB129B3A2E}" type="pres">
      <dgm:prSet presAssocID="{712DDFF9-EBFD-4E41-8013-3F5B8F6BCED9}" presName="LevelOneTextNode" presStyleLbl="node0" presStyleIdx="0" presStyleCnt="1" custScaleX="121387" custScaleY="74728" custLinFactNeighborX="8033" custLinFactNeighborY="158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DDD6A69-0D87-463D-99C2-4522808D944C}" type="pres">
      <dgm:prSet presAssocID="{712DDFF9-EBFD-4E41-8013-3F5B8F6BCED9}" presName="level2hierChild" presStyleCnt="0"/>
      <dgm:spPr/>
      <dgm:t>
        <a:bodyPr/>
        <a:lstStyle/>
        <a:p>
          <a:endParaRPr lang="cs-CZ"/>
        </a:p>
      </dgm:t>
    </dgm:pt>
    <dgm:pt modelId="{A681E2F4-2F86-4EB7-BBAC-B99DECA94C45}" type="pres">
      <dgm:prSet presAssocID="{EB0D1957-3CA8-40C0-92BC-F8ECAAC55401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D699136A-3375-491C-BE4C-1A8FAC5E93DC}" type="pres">
      <dgm:prSet presAssocID="{EB0D1957-3CA8-40C0-92BC-F8ECAAC55401}" presName="connTx" presStyleLbl="parChTrans1D2" presStyleIdx="0" presStyleCnt="3"/>
      <dgm:spPr/>
      <dgm:t>
        <a:bodyPr/>
        <a:lstStyle/>
        <a:p>
          <a:endParaRPr lang="cs-CZ"/>
        </a:p>
      </dgm:t>
    </dgm:pt>
    <dgm:pt modelId="{2FA0493E-2D6C-412A-AB1F-B3B65A5AAD26}" type="pres">
      <dgm:prSet presAssocID="{B74EDF78-8D99-41BB-BBD7-8A90B96800CD}" presName="root2" presStyleCnt="0"/>
      <dgm:spPr/>
      <dgm:t>
        <a:bodyPr/>
        <a:lstStyle/>
        <a:p>
          <a:endParaRPr lang="cs-CZ"/>
        </a:p>
      </dgm:t>
    </dgm:pt>
    <dgm:pt modelId="{FE692AB3-F5E4-4D4A-9664-CAB217081A01}" type="pres">
      <dgm:prSet presAssocID="{B74EDF78-8D99-41BB-BBD7-8A90B96800CD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E4BD9FE-B7CA-43F7-88F5-9BBA0FA5B6B1}" type="pres">
      <dgm:prSet presAssocID="{B74EDF78-8D99-41BB-BBD7-8A90B96800CD}" presName="level3hierChild" presStyleCnt="0"/>
      <dgm:spPr/>
      <dgm:t>
        <a:bodyPr/>
        <a:lstStyle/>
        <a:p>
          <a:endParaRPr lang="cs-CZ"/>
        </a:p>
      </dgm:t>
    </dgm:pt>
    <dgm:pt modelId="{41EC0AE2-B6FF-4F13-A382-F67E6F9576D5}" type="pres">
      <dgm:prSet presAssocID="{C3D2340B-0F4E-47E5-9A7E-3826E8F04CC0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B6C886AE-31A1-48FD-98C7-433DE4F9E3E6}" type="pres">
      <dgm:prSet presAssocID="{C3D2340B-0F4E-47E5-9A7E-3826E8F04CC0}" presName="connTx" presStyleLbl="parChTrans1D2" presStyleIdx="1" presStyleCnt="3"/>
      <dgm:spPr/>
      <dgm:t>
        <a:bodyPr/>
        <a:lstStyle/>
        <a:p>
          <a:endParaRPr lang="cs-CZ"/>
        </a:p>
      </dgm:t>
    </dgm:pt>
    <dgm:pt modelId="{017E7F8A-ECB6-41C2-983E-6661C7C0E823}" type="pres">
      <dgm:prSet presAssocID="{F4C1E015-7D16-48CE-BE71-A6A986E1D052}" presName="root2" presStyleCnt="0"/>
      <dgm:spPr/>
      <dgm:t>
        <a:bodyPr/>
        <a:lstStyle/>
        <a:p>
          <a:endParaRPr lang="cs-CZ"/>
        </a:p>
      </dgm:t>
    </dgm:pt>
    <dgm:pt modelId="{988CE123-E110-46EE-953E-0A843A0450EB}" type="pres">
      <dgm:prSet presAssocID="{F4C1E015-7D16-48CE-BE71-A6A986E1D05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9002220-7B4A-448C-BC03-9E2185C7BE4B}" type="pres">
      <dgm:prSet presAssocID="{F4C1E015-7D16-48CE-BE71-A6A986E1D052}" presName="level3hierChild" presStyleCnt="0"/>
      <dgm:spPr/>
      <dgm:t>
        <a:bodyPr/>
        <a:lstStyle/>
        <a:p>
          <a:endParaRPr lang="cs-CZ"/>
        </a:p>
      </dgm:t>
    </dgm:pt>
    <dgm:pt modelId="{9C7DA89E-A5AA-4593-8F9A-863EB4086B7D}" type="pres">
      <dgm:prSet presAssocID="{E6D3AF28-155D-4565-BF2D-E5DC645F3454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5F756818-F387-49FC-AB4E-4C9B3042942F}" type="pres">
      <dgm:prSet presAssocID="{E6D3AF28-155D-4565-BF2D-E5DC645F3454}" presName="connTx" presStyleLbl="parChTrans1D2" presStyleIdx="2" presStyleCnt="3"/>
      <dgm:spPr/>
      <dgm:t>
        <a:bodyPr/>
        <a:lstStyle/>
        <a:p>
          <a:endParaRPr lang="cs-CZ"/>
        </a:p>
      </dgm:t>
    </dgm:pt>
    <dgm:pt modelId="{35E22924-6EA7-4A71-8043-5B8618D2B3D9}" type="pres">
      <dgm:prSet presAssocID="{D2FA6CCF-13B0-4515-8E2A-02F35D913A63}" presName="root2" presStyleCnt="0"/>
      <dgm:spPr/>
      <dgm:t>
        <a:bodyPr/>
        <a:lstStyle/>
        <a:p>
          <a:endParaRPr lang="cs-CZ"/>
        </a:p>
      </dgm:t>
    </dgm:pt>
    <dgm:pt modelId="{9E3690F8-A673-43E6-9801-0BA0E1AB40A0}" type="pres">
      <dgm:prSet presAssocID="{D2FA6CCF-13B0-4515-8E2A-02F35D913A63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6D1A93D-CC99-4F1C-A38B-F2D2B203E36B}" type="pres">
      <dgm:prSet presAssocID="{D2FA6CCF-13B0-4515-8E2A-02F35D913A63}" presName="level3hierChild" presStyleCnt="0"/>
      <dgm:spPr/>
      <dgm:t>
        <a:bodyPr/>
        <a:lstStyle/>
        <a:p>
          <a:endParaRPr lang="cs-CZ"/>
        </a:p>
      </dgm:t>
    </dgm:pt>
  </dgm:ptLst>
  <dgm:cxnLst>
    <dgm:cxn modelId="{A0AD3BEA-A8CE-4920-BE75-9DE1BF293515}" type="presOf" srcId="{E6D3AF28-155D-4565-BF2D-E5DC645F3454}" destId="{9C7DA89E-A5AA-4593-8F9A-863EB4086B7D}" srcOrd="0" destOrd="0" presId="urn:microsoft.com/office/officeart/2008/layout/HorizontalMultiLevelHierarchy"/>
    <dgm:cxn modelId="{D1C70B1B-ABDB-4347-83A7-94F3CC03752D}" type="presOf" srcId="{712DDFF9-EBFD-4E41-8013-3F5B8F6BCED9}" destId="{D2BE8E8B-13E7-415B-A560-A6AB129B3A2E}" srcOrd="0" destOrd="0" presId="urn:microsoft.com/office/officeart/2008/layout/HorizontalMultiLevelHierarchy"/>
    <dgm:cxn modelId="{A81EE2EB-C0E1-4A96-B43C-EE554751FEF1}" srcId="{E5812762-A01A-4DE0-AE4A-96E39CD03468}" destId="{712DDFF9-EBFD-4E41-8013-3F5B8F6BCED9}" srcOrd="0" destOrd="0" parTransId="{04216811-84FD-4612-A4A3-D2BAD3663CF7}" sibTransId="{41A61624-BFE1-47DB-A2D9-7774B7592707}"/>
    <dgm:cxn modelId="{C49B5DD5-278B-4EB0-AE8C-47EF90F2842E}" srcId="{712DDFF9-EBFD-4E41-8013-3F5B8F6BCED9}" destId="{F4C1E015-7D16-48CE-BE71-A6A986E1D052}" srcOrd="1" destOrd="0" parTransId="{C3D2340B-0F4E-47E5-9A7E-3826E8F04CC0}" sibTransId="{474BA54A-8B6E-4CD1-B4D6-D5BB31A436C2}"/>
    <dgm:cxn modelId="{BF91D537-32B1-4819-9BA1-EA88214C9C7E}" type="presOf" srcId="{EB0D1957-3CA8-40C0-92BC-F8ECAAC55401}" destId="{D699136A-3375-491C-BE4C-1A8FAC5E93DC}" srcOrd="1" destOrd="0" presId="urn:microsoft.com/office/officeart/2008/layout/HorizontalMultiLevelHierarchy"/>
    <dgm:cxn modelId="{4929723C-0D61-4B90-8974-275373773C99}" type="presOf" srcId="{E6D3AF28-155D-4565-BF2D-E5DC645F3454}" destId="{5F756818-F387-49FC-AB4E-4C9B3042942F}" srcOrd="1" destOrd="0" presId="urn:microsoft.com/office/officeart/2008/layout/HorizontalMultiLevelHierarchy"/>
    <dgm:cxn modelId="{E9B3CCB0-EE15-4CA3-A1D4-0265EDDDC7B6}" type="presOf" srcId="{E5812762-A01A-4DE0-AE4A-96E39CD03468}" destId="{2B5CEA07-78D3-4641-918C-F8843B2FAC41}" srcOrd="0" destOrd="0" presId="urn:microsoft.com/office/officeart/2008/layout/HorizontalMultiLevelHierarchy"/>
    <dgm:cxn modelId="{3F4CF832-B772-41F8-A877-3A918E017F36}" srcId="{712DDFF9-EBFD-4E41-8013-3F5B8F6BCED9}" destId="{B74EDF78-8D99-41BB-BBD7-8A90B96800CD}" srcOrd="0" destOrd="0" parTransId="{EB0D1957-3CA8-40C0-92BC-F8ECAAC55401}" sibTransId="{DF5996B0-36F3-47FA-8B5A-144E2602AF7B}"/>
    <dgm:cxn modelId="{1924A192-0D14-482F-9DFD-5A0D321CDE79}" type="presOf" srcId="{EB0D1957-3CA8-40C0-92BC-F8ECAAC55401}" destId="{A681E2F4-2F86-4EB7-BBAC-B99DECA94C45}" srcOrd="0" destOrd="0" presId="urn:microsoft.com/office/officeart/2008/layout/HorizontalMultiLevelHierarchy"/>
    <dgm:cxn modelId="{FB17738A-2FBC-4E39-A0ED-218827AE1C95}" type="presOf" srcId="{D2FA6CCF-13B0-4515-8E2A-02F35D913A63}" destId="{9E3690F8-A673-43E6-9801-0BA0E1AB40A0}" srcOrd="0" destOrd="0" presId="urn:microsoft.com/office/officeart/2008/layout/HorizontalMultiLevelHierarchy"/>
    <dgm:cxn modelId="{E02D4D09-C44A-4F64-9154-68977D03AD81}" type="presOf" srcId="{B74EDF78-8D99-41BB-BBD7-8A90B96800CD}" destId="{FE692AB3-F5E4-4D4A-9664-CAB217081A01}" srcOrd="0" destOrd="0" presId="urn:microsoft.com/office/officeart/2008/layout/HorizontalMultiLevelHierarchy"/>
    <dgm:cxn modelId="{86202124-DBD5-49C1-97CD-8CB0FDDA597B}" srcId="{712DDFF9-EBFD-4E41-8013-3F5B8F6BCED9}" destId="{D2FA6CCF-13B0-4515-8E2A-02F35D913A63}" srcOrd="2" destOrd="0" parTransId="{E6D3AF28-155D-4565-BF2D-E5DC645F3454}" sibTransId="{13A42442-4FD3-4E38-80A1-63587C205DC4}"/>
    <dgm:cxn modelId="{AF8F04D7-CA0B-4337-9BA1-60EB089CF30D}" type="presOf" srcId="{C3D2340B-0F4E-47E5-9A7E-3826E8F04CC0}" destId="{B6C886AE-31A1-48FD-98C7-433DE4F9E3E6}" srcOrd="1" destOrd="0" presId="urn:microsoft.com/office/officeart/2008/layout/HorizontalMultiLevelHierarchy"/>
    <dgm:cxn modelId="{AB7C9F80-9955-4D45-BC53-AE77E3B9A13D}" type="presOf" srcId="{F4C1E015-7D16-48CE-BE71-A6A986E1D052}" destId="{988CE123-E110-46EE-953E-0A843A0450EB}" srcOrd="0" destOrd="0" presId="urn:microsoft.com/office/officeart/2008/layout/HorizontalMultiLevelHierarchy"/>
    <dgm:cxn modelId="{5C123A24-A2F8-4FF9-860E-BBA8F0D5C551}" type="presOf" srcId="{C3D2340B-0F4E-47E5-9A7E-3826E8F04CC0}" destId="{41EC0AE2-B6FF-4F13-A382-F67E6F9576D5}" srcOrd="0" destOrd="0" presId="urn:microsoft.com/office/officeart/2008/layout/HorizontalMultiLevelHierarchy"/>
    <dgm:cxn modelId="{A164AA58-5D1D-491A-ACF3-68DB1DEE9D63}" type="presParOf" srcId="{2B5CEA07-78D3-4641-918C-F8843B2FAC41}" destId="{9B9C0E94-17D5-4E32-915D-D86CF62F2655}" srcOrd="0" destOrd="0" presId="urn:microsoft.com/office/officeart/2008/layout/HorizontalMultiLevelHierarchy"/>
    <dgm:cxn modelId="{BDAF3D86-CDB5-4870-8DAB-64B33C521205}" type="presParOf" srcId="{9B9C0E94-17D5-4E32-915D-D86CF62F2655}" destId="{D2BE8E8B-13E7-415B-A560-A6AB129B3A2E}" srcOrd="0" destOrd="0" presId="urn:microsoft.com/office/officeart/2008/layout/HorizontalMultiLevelHierarchy"/>
    <dgm:cxn modelId="{782194AA-6E3C-492A-A4AC-55A3F53C812B}" type="presParOf" srcId="{9B9C0E94-17D5-4E32-915D-D86CF62F2655}" destId="{3DDD6A69-0D87-463D-99C2-4522808D944C}" srcOrd="1" destOrd="0" presId="urn:microsoft.com/office/officeart/2008/layout/HorizontalMultiLevelHierarchy"/>
    <dgm:cxn modelId="{7076AAB5-5852-4D28-949C-C9AFE08A8D20}" type="presParOf" srcId="{3DDD6A69-0D87-463D-99C2-4522808D944C}" destId="{A681E2F4-2F86-4EB7-BBAC-B99DECA94C45}" srcOrd="0" destOrd="0" presId="urn:microsoft.com/office/officeart/2008/layout/HorizontalMultiLevelHierarchy"/>
    <dgm:cxn modelId="{2664B9D9-50E9-41E9-AD74-7236F88772AB}" type="presParOf" srcId="{A681E2F4-2F86-4EB7-BBAC-B99DECA94C45}" destId="{D699136A-3375-491C-BE4C-1A8FAC5E93DC}" srcOrd="0" destOrd="0" presId="urn:microsoft.com/office/officeart/2008/layout/HorizontalMultiLevelHierarchy"/>
    <dgm:cxn modelId="{DCB084DA-0DC1-471B-8106-21BB9DA73F05}" type="presParOf" srcId="{3DDD6A69-0D87-463D-99C2-4522808D944C}" destId="{2FA0493E-2D6C-412A-AB1F-B3B65A5AAD26}" srcOrd="1" destOrd="0" presId="urn:microsoft.com/office/officeart/2008/layout/HorizontalMultiLevelHierarchy"/>
    <dgm:cxn modelId="{50FB47FF-6504-4193-A589-770329A5A9AD}" type="presParOf" srcId="{2FA0493E-2D6C-412A-AB1F-B3B65A5AAD26}" destId="{FE692AB3-F5E4-4D4A-9664-CAB217081A01}" srcOrd="0" destOrd="0" presId="urn:microsoft.com/office/officeart/2008/layout/HorizontalMultiLevelHierarchy"/>
    <dgm:cxn modelId="{94A66BB4-5F72-45B4-999E-88DDE90F9494}" type="presParOf" srcId="{2FA0493E-2D6C-412A-AB1F-B3B65A5AAD26}" destId="{0E4BD9FE-B7CA-43F7-88F5-9BBA0FA5B6B1}" srcOrd="1" destOrd="0" presId="urn:microsoft.com/office/officeart/2008/layout/HorizontalMultiLevelHierarchy"/>
    <dgm:cxn modelId="{B1591633-EC72-4F48-B636-A39BB70EB134}" type="presParOf" srcId="{3DDD6A69-0D87-463D-99C2-4522808D944C}" destId="{41EC0AE2-B6FF-4F13-A382-F67E6F9576D5}" srcOrd="2" destOrd="0" presId="urn:microsoft.com/office/officeart/2008/layout/HorizontalMultiLevelHierarchy"/>
    <dgm:cxn modelId="{4FB1E8B1-F234-45EA-BF2C-D33F6E9DB812}" type="presParOf" srcId="{41EC0AE2-B6FF-4F13-A382-F67E6F9576D5}" destId="{B6C886AE-31A1-48FD-98C7-433DE4F9E3E6}" srcOrd="0" destOrd="0" presId="urn:microsoft.com/office/officeart/2008/layout/HorizontalMultiLevelHierarchy"/>
    <dgm:cxn modelId="{211A8038-F118-45E1-A9B0-9924C767593A}" type="presParOf" srcId="{3DDD6A69-0D87-463D-99C2-4522808D944C}" destId="{017E7F8A-ECB6-41C2-983E-6661C7C0E823}" srcOrd="3" destOrd="0" presId="urn:microsoft.com/office/officeart/2008/layout/HorizontalMultiLevelHierarchy"/>
    <dgm:cxn modelId="{B10C091B-E935-4DE6-8CC6-AF3FDEF7759E}" type="presParOf" srcId="{017E7F8A-ECB6-41C2-983E-6661C7C0E823}" destId="{988CE123-E110-46EE-953E-0A843A0450EB}" srcOrd="0" destOrd="0" presId="urn:microsoft.com/office/officeart/2008/layout/HorizontalMultiLevelHierarchy"/>
    <dgm:cxn modelId="{289F0DAC-1820-4A35-98D3-2D82C18D5EAE}" type="presParOf" srcId="{017E7F8A-ECB6-41C2-983E-6661C7C0E823}" destId="{89002220-7B4A-448C-BC03-9E2185C7BE4B}" srcOrd="1" destOrd="0" presId="urn:microsoft.com/office/officeart/2008/layout/HorizontalMultiLevelHierarchy"/>
    <dgm:cxn modelId="{9BB06096-A8C2-4323-8725-C879A0AA654F}" type="presParOf" srcId="{3DDD6A69-0D87-463D-99C2-4522808D944C}" destId="{9C7DA89E-A5AA-4593-8F9A-863EB4086B7D}" srcOrd="4" destOrd="0" presId="urn:microsoft.com/office/officeart/2008/layout/HorizontalMultiLevelHierarchy"/>
    <dgm:cxn modelId="{F9C50673-47FF-42C7-92E3-2D25122AC4BA}" type="presParOf" srcId="{9C7DA89E-A5AA-4593-8F9A-863EB4086B7D}" destId="{5F756818-F387-49FC-AB4E-4C9B3042942F}" srcOrd="0" destOrd="0" presId="urn:microsoft.com/office/officeart/2008/layout/HorizontalMultiLevelHierarchy"/>
    <dgm:cxn modelId="{3BCD76FA-D72E-468E-923F-9640104CD9E1}" type="presParOf" srcId="{3DDD6A69-0D87-463D-99C2-4522808D944C}" destId="{35E22924-6EA7-4A71-8043-5B8618D2B3D9}" srcOrd="5" destOrd="0" presId="urn:microsoft.com/office/officeart/2008/layout/HorizontalMultiLevelHierarchy"/>
    <dgm:cxn modelId="{E82F1D5A-67B9-4908-A160-CEA104314726}" type="presParOf" srcId="{35E22924-6EA7-4A71-8043-5B8618D2B3D9}" destId="{9E3690F8-A673-43E6-9801-0BA0E1AB40A0}" srcOrd="0" destOrd="0" presId="urn:microsoft.com/office/officeart/2008/layout/HorizontalMultiLevelHierarchy"/>
    <dgm:cxn modelId="{2C0AA4ED-CD6B-4991-9E66-3B3427177E16}" type="presParOf" srcId="{35E22924-6EA7-4A71-8043-5B8618D2B3D9}" destId="{F6D1A93D-CC99-4F1C-A38B-F2D2B203E36B}" srcOrd="1" destOrd="0" presId="urn:microsoft.com/office/officeart/2008/layout/HorizontalMultiLevelHierarchy"/>
  </dgm:cxnLst>
  <dgm:bg>
    <a:solidFill>
      <a:schemeClr val="bg2"/>
    </a:solidFill>
  </dgm:bg>
  <dgm:whole>
    <a:ln w="285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B30070-7936-466C-8BDB-5F27EB54F7FA}">
      <dsp:nvSpPr>
        <dsp:cNvPr id="0" name=""/>
        <dsp:cNvSpPr/>
      </dsp:nvSpPr>
      <dsp:spPr>
        <a:xfrm>
          <a:off x="2035968" y="1029"/>
          <a:ext cx="2024062" cy="10120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Dědické tituly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65609" y="30670"/>
        <a:ext cx="1964780" cy="952749"/>
      </dsp:txXfrm>
    </dsp:sp>
    <dsp:sp modelId="{2359E81A-5F9E-4DDD-8D77-8CC2412C4D3C}">
      <dsp:nvSpPr>
        <dsp:cNvPr id="0" name=""/>
        <dsp:cNvSpPr/>
      </dsp:nvSpPr>
      <dsp:spPr>
        <a:xfrm>
          <a:off x="2238375" y="1013060"/>
          <a:ext cx="202406" cy="759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9023"/>
              </a:lnTo>
              <a:lnTo>
                <a:pt x="202406" y="7590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72271D-A650-4AE3-8CD5-DAC6B781D7FC}">
      <dsp:nvSpPr>
        <dsp:cNvPr id="0" name=""/>
        <dsp:cNvSpPr/>
      </dsp:nvSpPr>
      <dsp:spPr>
        <a:xfrm>
          <a:off x="2440781" y="1266068"/>
          <a:ext cx="1619250" cy="10120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Dědictví podle závěti</a:t>
          </a:r>
          <a:endParaRPr lang="cs-CZ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0422" y="1295709"/>
        <a:ext cx="1559968" cy="952749"/>
      </dsp:txXfrm>
    </dsp:sp>
    <dsp:sp modelId="{E16477DB-7172-4022-AFDE-FD4178901BC4}">
      <dsp:nvSpPr>
        <dsp:cNvPr id="0" name=""/>
        <dsp:cNvSpPr/>
      </dsp:nvSpPr>
      <dsp:spPr>
        <a:xfrm>
          <a:off x="2238375" y="1013060"/>
          <a:ext cx="202406" cy="20240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4062"/>
              </a:lnTo>
              <a:lnTo>
                <a:pt x="202406" y="2024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EF4DD5-07C8-4D94-A0BB-DE01D5552200}">
      <dsp:nvSpPr>
        <dsp:cNvPr id="0" name=""/>
        <dsp:cNvSpPr/>
      </dsp:nvSpPr>
      <dsp:spPr>
        <a:xfrm>
          <a:off x="2440781" y="2531107"/>
          <a:ext cx="1619250" cy="10120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Dědictví ze zákona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0422" y="2560748"/>
        <a:ext cx="1559968" cy="9527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DA89E-A5AA-4593-8F9A-863EB4086B7D}">
      <dsp:nvSpPr>
        <dsp:cNvPr id="0" name=""/>
        <dsp:cNvSpPr/>
      </dsp:nvSpPr>
      <dsp:spPr>
        <a:xfrm>
          <a:off x="2185563" y="1828294"/>
          <a:ext cx="387651" cy="7855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3825" y="0"/>
              </a:lnTo>
              <a:lnTo>
                <a:pt x="193825" y="785529"/>
              </a:lnTo>
              <a:lnTo>
                <a:pt x="387651" y="7855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357489" y="2199159"/>
        <a:ext cx="43798" cy="43798"/>
      </dsp:txXfrm>
    </dsp:sp>
    <dsp:sp modelId="{41EC0AE2-B6FF-4F13-A382-F67E6F9576D5}">
      <dsp:nvSpPr>
        <dsp:cNvPr id="0" name=""/>
        <dsp:cNvSpPr/>
      </dsp:nvSpPr>
      <dsp:spPr>
        <a:xfrm>
          <a:off x="2185563" y="1726364"/>
          <a:ext cx="3876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01930"/>
              </a:moveTo>
              <a:lnTo>
                <a:pt x="193825" y="101930"/>
              </a:lnTo>
              <a:lnTo>
                <a:pt x="193825" y="45720"/>
              </a:lnTo>
              <a:lnTo>
                <a:pt x="387651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369596" y="1762291"/>
        <a:ext cx="19585" cy="19585"/>
      </dsp:txXfrm>
    </dsp:sp>
    <dsp:sp modelId="{A681E2F4-2F86-4EB7-BBAC-B99DECA94C45}">
      <dsp:nvSpPr>
        <dsp:cNvPr id="0" name=""/>
        <dsp:cNvSpPr/>
      </dsp:nvSpPr>
      <dsp:spPr>
        <a:xfrm>
          <a:off x="2185563" y="930344"/>
          <a:ext cx="387651" cy="897950"/>
        </a:xfrm>
        <a:custGeom>
          <a:avLst/>
          <a:gdLst/>
          <a:ahLst/>
          <a:cxnLst/>
          <a:rect l="0" t="0" r="0" b="0"/>
          <a:pathLst>
            <a:path>
              <a:moveTo>
                <a:pt x="0" y="897950"/>
              </a:moveTo>
              <a:lnTo>
                <a:pt x="193825" y="897950"/>
              </a:lnTo>
              <a:lnTo>
                <a:pt x="193825" y="0"/>
              </a:lnTo>
              <a:lnTo>
                <a:pt x="38765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354937" y="1354867"/>
        <a:ext cx="48902" cy="48902"/>
      </dsp:txXfrm>
    </dsp:sp>
    <dsp:sp modelId="{D2BE8E8B-13E7-415B-A560-A6AB129B3A2E}">
      <dsp:nvSpPr>
        <dsp:cNvPr id="0" name=""/>
        <dsp:cNvSpPr/>
      </dsp:nvSpPr>
      <dsp:spPr>
        <a:xfrm rot="16200000">
          <a:off x="452615" y="1419589"/>
          <a:ext cx="2648485" cy="8174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Formy závěti</a:t>
          </a:r>
          <a:endParaRPr lang="cs-CZ" sz="2000" b="1" kern="1200" dirty="0"/>
        </a:p>
      </dsp:txBody>
      <dsp:txXfrm>
        <a:off x="452615" y="1419589"/>
        <a:ext cx="2648485" cy="817410"/>
      </dsp:txXfrm>
    </dsp:sp>
    <dsp:sp modelId="{FE692AB3-F5E4-4D4A-9664-CAB217081A01}">
      <dsp:nvSpPr>
        <dsp:cNvPr id="0" name=""/>
        <dsp:cNvSpPr/>
      </dsp:nvSpPr>
      <dsp:spPr>
        <a:xfrm>
          <a:off x="2573214" y="593648"/>
          <a:ext cx="2208725" cy="6733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Holografní</a:t>
          </a:r>
          <a:endParaRPr lang="cs-CZ" sz="2000" kern="1200" dirty="0"/>
        </a:p>
      </dsp:txBody>
      <dsp:txXfrm>
        <a:off x="2573214" y="593648"/>
        <a:ext cx="2208725" cy="673391"/>
      </dsp:txXfrm>
    </dsp:sp>
    <dsp:sp modelId="{988CE123-E110-46EE-953E-0A843A0450EB}">
      <dsp:nvSpPr>
        <dsp:cNvPr id="0" name=""/>
        <dsp:cNvSpPr/>
      </dsp:nvSpPr>
      <dsp:spPr>
        <a:xfrm>
          <a:off x="2573214" y="1435388"/>
          <a:ext cx="2208725" cy="6733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Alografní</a:t>
          </a:r>
          <a:endParaRPr lang="cs-CZ" sz="2000" kern="1200" dirty="0"/>
        </a:p>
      </dsp:txBody>
      <dsp:txXfrm>
        <a:off x="2573214" y="1435388"/>
        <a:ext cx="2208725" cy="673391"/>
      </dsp:txXfrm>
    </dsp:sp>
    <dsp:sp modelId="{9E3690F8-A673-43E6-9801-0BA0E1AB40A0}">
      <dsp:nvSpPr>
        <dsp:cNvPr id="0" name=""/>
        <dsp:cNvSpPr/>
      </dsp:nvSpPr>
      <dsp:spPr>
        <a:xfrm>
          <a:off x="2573214" y="2277127"/>
          <a:ext cx="2208725" cy="6733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Formou notářského zápisu</a:t>
          </a:r>
          <a:r>
            <a:rPr lang="cs-CZ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2000" kern="1200" dirty="0"/>
        </a:p>
      </dsp:txBody>
      <dsp:txXfrm>
        <a:off x="2573214" y="2277127"/>
        <a:ext cx="2208725" cy="673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695395"/>
              </p:ext>
            </p:extLst>
          </p:nvPr>
        </p:nvGraphicFramePr>
        <p:xfrm>
          <a:off x="1763688" y="2132856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VY_32_INOVACE_1208 Občanské právo hmotné – dědické 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– 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20.10.2013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pojmy dědictví, závěť, dědění ze zákona.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za podpory 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Zopakujte si: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základě jakých titulů se dědí?</a:t>
            </a:r>
          </a:p>
          <a:p>
            <a:endParaRPr lang="cs-CZ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Který z těchto titulů má přednost?</a:t>
            </a:r>
          </a:p>
          <a:p>
            <a:endParaRPr lang="cs-CZ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Druhy a náležitosti závěti?</a:t>
            </a:r>
          </a:p>
          <a:p>
            <a:endParaRPr lang="cs-CZ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 jakých okolností lze dědice vydědit?</a:t>
            </a:r>
          </a:p>
          <a:p>
            <a:endParaRPr lang="cs-CZ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skupiny podle zákona?</a:t>
            </a:r>
            <a:endParaRPr lang="cs-CZ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174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160446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ZDROJE  A DALŠÍ INFORMACE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/>
                        <a:t>Občanský a společenskovědní základ – Právo </a:t>
                      </a:r>
                      <a:r>
                        <a:rPr lang="cs-CZ" baseline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86392"/>
              </p:ext>
            </p:extLst>
          </p:nvPr>
        </p:nvGraphicFramePr>
        <p:xfrm>
          <a:off x="1475656" y="2996952"/>
          <a:ext cx="7520284" cy="731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20284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ZDROJE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32500" lnSpcReduction="20000"/>
          </a:bodyPr>
          <a:lstStyle/>
          <a:p>
            <a:pPr marL="82296" lvl="0" indent="0">
              <a:lnSpc>
                <a:spcPct val="120000"/>
              </a:lnSpc>
              <a:buNone/>
            </a:pPr>
            <a:endParaRPr lang="cs-CZ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cs-CZ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upravuje 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způsoby přechodu majetku zemřelé F.O. (zůstavitele) na dědice</a:t>
            </a:r>
          </a:p>
          <a:p>
            <a:pPr lvl="0">
              <a:lnSpc>
                <a:spcPct val="120000"/>
              </a:lnSpc>
            </a:pP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dědice přecházejí nejen práva, ale též závazky (dluhy), za které dědic odpovídá jen do výše nabytého dědictví</a:t>
            </a:r>
          </a:p>
          <a:p>
            <a:pPr lvl="0">
              <a:lnSpc>
                <a:spcPct val="120000"/>
              </a:lnSpc>
            </a:pP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dědic může dědictví </a:t>
            </a:r>
            <a:r>
              <a:rPr lang="cs-CZ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odmítnout, 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 pouze jako celek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 uplatnění dědění jsou nutné tyto předpoklady:</a:t>
            </a:r>
          </a:p>
          <a:p>
            <a:pPr lvl="0">
              <a:lnSpc>
                <a:spcPct val="120000"/>
              </a:lnSpc>
            </a:pPr>
            <a:r>
              <a:rPr lang="cs-CZ" sz="4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smrt zůstavitele 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musí být zjištěna předepsaným způsobem (ohledání lékařem, úmrtní list) </a:t>
            </a:r>
          </a:p>
          <a:p>
            <a:pPr lvl="0">
              <a:lnSpc>
                <a:spcPct val="120000"/>
              </a:lnSpc>
            </a:pPr>
            <a:r>
              <a:rPr lang="cs-CZ" sz="4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existence dědictví 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movité a nemovité věci, majetková práva (pohledávky), jiné majetkové hodnoty (cenné papíry, podíly ve společnosti)</a:t>
            </a:r>
          </a:p>
          <a:p>
            <a:pPr lvl="0">
              <a:lnSpc>
                <a:spcPct val="120000"/>
              </a:lnSpc>
            </a:pPr>
            <a:r>
              <a:rPr lang="cs-CZ" sz="4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existence dědického titulu 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zákon, závěť</a:t>
            </a:r>
          </a:p>
          <a:p>
            <a:pPr marL="82296" indent="0">
              <a:buNone/>
            </a:pPr>
            <a:endParaRPr lang="cs-CZ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Dědická způsobilost: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nemá </a:t>
            </a:r>
            <a:r>
              <a:rPr lang="cs-CZ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 ten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kdo se </a:t>
            </a:r>
            <a:r>
              <a:rPr lang="cs-CZ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dopustil úmyslného trestného činu proti zůstaviteli, manželovi, dětem, rodičům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nebo </a:t>
            </a:r>
            <a:r>
              <a:rPr lang="cs-CZ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dopustil zavržení hodného jednání proti projevu poslední vůle zůstavitele</a:t>
            </a:r>
            <a:r>
              <a:rPr lang="cs-CZ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(zatajení, zfalšování závěti</a:t>
            </a:r>
            <a:r>
              <a:rPr lang="cs-CZ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cs-CZ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  <p:pic>
        <p:nvPicPr>
          <p:cNvPr id="1026" name="Picture 2" descr="C:\Users\LIVA\AppData\Local\Microsoft\Windows\Temporary Internet Files\Content.IE5\6O561VNA\MC9003329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60848"/>
            <a:ext cx="1813255" cy="122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8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31133376"/>
              </p:ext>
            </p:extLst>
          </p:nvPr>
        </p:nvGraphicFramePr>
        <p:xfrm>
          <a:off x="1524000" y="1916832"/>
          <a:ext cx="6096000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0887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82296" lvl="0" indent="0">
              <a:lnSpc>
                <a:spcPct val="120000"/>
              </a:lnSpc>
              <a:buNone/>
            </a:pP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Dědictví podle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závěti</a:t>
            </a:r>
          </a:p>
          <a:p>
            <a:pPr marL="82296" lvl="0" indent="0">
              <a:lnSpc>
                <a:spcPct val="120000"/>
              </a:lnSpc>
              <a:buNone/>
            </a:pPr>
            <a:endParaRPr lang="cs-CZ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předepisuje přísné obsahové a formální náležitosti závěti, jinak je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neplatná</a:t>
            </a:r>
          </a:p>
          <a:p>
            <a:pPr marL="82296" lvl="0" indent="0">
              <a:lnSpc>
                <a:spcPct val="100000"/>
              </a:lnSpc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dědic ze závěti má přednost před dědicem ze zákona s výjimkou tzv. neopomenutelných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dědiců,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tj.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tito dědí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pokud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tyto osoby v závěti opomene, tak v této části je závěť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neplatná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dirty="0"/>
          </a:p>
          <a:p>
            <a:pPr marL="82296" indent="0">
              <a:buNone/>
            </a:pPr>
            <a:endParaRPr lang="cs-CZ" dirty="0"/>
          </a:p>
        </p:txBody>
      </p:sp>
      <p:pic>
        <p:nvPicPr>
          <p:cNvPr id="4" name="Picture 2" descr="C:\Users\LIVA\AppData\Local\Microsoft\Windows\Temporary Internet Files\Content.IE5\V7XH5FLH\MC900441456[1]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r="4460" b="20796"/>
          <a:stretch/>
        </p:blipFill>
        <p:spPr bwMode="auto">
          <a:xfrm>
            <a:off x="6012179" y="4685536"/>
            <a:ext cx="2476501" cy="217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41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Závěť</a:t>
            </a:r>
          </a:p>
          <a:p>
            <a:pPr marL="82296" indent="0">
              <a:buNone/>
            </a:pPr>
            <a:endParaRPr lang="cs-CZ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37572096"/>
              </p:ext>
            </p:extLst>
          </p:nvPr>
        </p:nvGraphicFramePr>
        <p:xfrm>
          <a:off x="1619672" y="2492896"/>
          <a:ext cx="6096000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207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400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5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Formy závěti </a:t>
            </a:r>
            <a:endParaRPr lang="cs-CZ" sz="5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Holografní 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závěť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sepsaná vlastní rukou a vlastnoručně podepsaná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Alografní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sepsaná někým jiným než zůstavitelem nebo sepsaná mechanicky (na stroji, počítači)</a:t>
            </a:r>
          </a:p>
          <a:p>
            <a:pPr marL="82296" indent="0">
              <a:lnSpc>
                <a:spcPct val="170000"/>
              </a:lnSpc>
              <a:buNone/>
            </a:pP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závěť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nevidomých, neslyšících, kteří neumějí číst a psát – musí být </a:t>
            </a:r>
            <a:endParaRPr lang="cs-CZ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70000"/>
              </a:lnSpc>
              <a:buNone/>
            </a:pP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uvedeno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kdo závěť napsal, kdo ji nahlas přečetl, jakým způsobem </a:t>
            </a:r>
            <a:endParaRPr lang="cs-CZ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70000"/>
              </a:lnSpc>
              <a:buNone/>
            </a:pP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projevil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zůstavitel souhlas se závětí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(např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kývnutím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hlavy),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musí být </a:t>
            </a:r>
            <a:endParaRPr lang="cs-CZ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70000"/>
              </a:lnSpc>
              <a:buNone/>
            </a:pP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podepsána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svědky</a:t>
            </a:r>
            <a:endParaRPr lang="cs-CZ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Formou notářského zápisu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závěť nenapsal zůstavitel vlastní rukou, ale musí ji vlastní rukou podepsat a před 2 svědky součastně přítomnými výslovně projevit, že listina obsahuje jeho poslední </a:t>
            </a:r>
            <a:r>
              <a:rPr lang="cs-C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vůli</a:t>
            </a:r>
          </a:p>
          <a:p>
            <a:pPr marL="82296" indent="0">
              <a:lnSpc>
                <a:spcPct val="170000"/>
              </a:lnSpc>
              <a:buNone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419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marL="82296" indent="0">
              <a:buNone/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Zůstavitel však může neopomenutelné dědice vydědit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82296" indent="0"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dědic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neprojevuje zájem</a:t>
            </a:r>
          </a:p>
          <a:p>
            <a:pPr marL="82296" indent="0"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pro odsouzení k trestnému činu v trvání nejméně 1 roku</a:t>
            </a:r>
          </a:p>
          <a:p>
            <a:pPr marL="82296" indent="0"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neposkytl pomoc v nemoci a ve stáří</a:t>
            </a:r>
          </a:p>
          <a:p>
            <a:pPr marL="82296" indent="0"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vede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trvale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nezřízený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život (alkohol, drogy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indent="0"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 3"/>
              <a:buChar char="]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závěť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zrušit pouze zůstavitel a to tím, že: 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sepíše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novou závěť, odvolání, zničení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0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562074"/>
          </a:xfrm>
        </p:spPr>
        <p:txBody>
          <a:bodyPr>
            <a:no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5184576"/>
          </a:xfr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Dědictví </a:t>
            </a:r>
            <a:r>
              <a:rPr lang="cs-CZ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ze </a:t>
            </a:r>
            <a:r>
              <a:rPr lang="cs-CZ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zákona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4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dědice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rozděluje do 4 dědických skupin v závislosti na stupni příbuzenských skupin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pořadí skupin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závazné</a:t>
            </a:r>
          </a:p>
          <a:p>
            <a:pPr marL="82296" indent="0">
              <a:lnSpc>
                <a:spcPct val="120000"/>
              </a:lnSpc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skupina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děti,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manžel/ka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každý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stejným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dílem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skupina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manžel/ka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rodiče zůstavitele,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osoby </a:t>
            </a:r>
            <a:r>
              <a:rPr lang="cs-CZ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spolužijící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alespoň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rok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 společné domácnosti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skupina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sourozenci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(nebo jejich děti)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skupina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prarodiče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(nebo jejich děti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cs-CZ" sz="1800" dirty="0"/>
          </a:p>
          <a:p>
            <a:pPr marL="82296" indent="0">
              <a:buNone/>
            </a:pPr>
            <a:r>
              <a:rPr lang="cs-CZ" sz="1800" b="1" dirty="0"/>
              <a:t> </a:t>
            </a:r>
            <a:endParaRPr lang="cs-CZ" sz="1800" dirty="0"/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LIVA\AppData\Local\Microsoft\Windows\Temporary Internet Files\Content.IE5\CJMW0GL6\MC90044139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436" y="1124744"/>
            <a:ext cx="219456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10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Dědické právo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endParaRPr lang="cs-CZ" sz="33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Dědictví </a:t>
            </a:r>
            <a:r>
              <a:rPr lang="cs-CZ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ze zákona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pokud není nikdo, kdo by mohl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dědit,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propadá majetek státu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dědickém řízení jednotlivé úkony provádí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notář jako tzv. soudní komisař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skončení řízení o dědictví je dědic povinen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podat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přiznání k dědické dani 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 daně jsou osvobozeni 1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2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dědická skupina)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daň vyměří příslušný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finanční úřad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85171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408</Words>
  <Application>Microsoft Office PowerPoint</Application>
  <PresentationFormat>Předvádění na obrazovce (4:3)</PresentationFormat>
  <Paragraphs>104</Paragraphs>
  <Slides>11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TrainingPresentation</vt:lpstr>
      <vt:lpstr>Prezentace aplikace PowerPoint</vt:lpstr>
      <vt:lpstr>Dědické právo</vt:lpstr>
      <vt:lpstr>Dědické právo</vt:lpstr>
      <vt:lpstr>Dědické právo</vt:lpstr>
      <vt:lpstr>Dědické právo</vt:lpstr>
      <vt:lpstr>Dědické právo</vt:lpstr>
      <vt:lpstr>Dědické právo</vt:lpstr>
      <vt:lpstr>Dědické právo</vt:lpstr>
      <vt:lpstr>Dědické právo</vt:lpstr>
      <vt:lpstr>Zopakujte si: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129</cp:revision>
  <cp:lastPrinted>2013-02-24T00:24:51Z</cp:lastPrinted>
  <dcterms:created xsi:type="dcterms:W3CDTF">2013-02-23T19:35:03Z</dcterms:created>
  <dcterms:modified xsi:type="dcterms:W3CDTF">2014-10-28T09:59:10Z</dcterms:modified>
</cp:coreProperties>
</file>