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71" r:id="rId4"/>
    <p:sldId id="286" r:id="rId5"/>
    <p:sldId id="287" r:id="rId6"/>
    <p:sldId id="270" r:id="rId7"/>
    <p:sldId id="288" r:id="rId8"/>
    <p:sldId id="272" r:id="rId9"/>
    <p:sldId id="307" r:id="rId10"/>
    <p:sldId id="265" r:id="rId11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8DC3EB-71A6-468F-9503-7F681524F46B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A587AA6-F69E-4333-96F4-174856E0ABDB}">
      <dgm:prSet phldrT="[Text]"/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Zákon zakazuje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493605-6008-4B7D-A369-2546F0B35FE8}" type="parTrans" cxnId="{BC275C22-1D76-4672-B413-D566AE3652DE}">
      <dgm:prSet/>
      <dgm:spPr/>
      <dgm:t>
        <a:bodyPr/>
        <a:lstStyle/>
        <a:p>
          <a:endParaRPr lang="cs-CZ"/>
        </a:p>
      </dgm:t>
    </dgm:pt>
    <dgm:pt modelId="{A82BF545-56DF-4B7B-A0CE-732B987B0932}" type="sibTrans" cxnId="{BC275C22-1D76-4672-B413-D566AE3652DE}">
      <dgm:prSet/>
      <dgm:spPr/>
      <dgm:t>
        <a:bodyPr/>
        <a:lstStyle/>
        <a:p>
          <a:endParaRPr lang="cs-CZ"/>
        </a:p>
      </dgm:t>
    </dgm:pt>
    <dgm:pt modelId="{206D2718-0740-4708-A4E5-C5DC6F619730}">
      <dgm:prSet phldrT="[Text]"/>
      <dgm:spPr/>
      <dgm:t>
        <a:bodyPr/>
        <a:lstStyle/>
        <a:p>
          <a:r>
            <a:rPr lang="cs-CZ" b="1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kartelové dohody</a:t>
          </a:r>
          <a:endParaRPr lang="cs-CZ" b="1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11D1EA-CF74-4602-9322-81609F8A19CC}" type="parTrans" cxnId="{38765B97-1869-4CD5-A267-2A67E97AEE00}">
      <dgm:prSet/>
      <dgm:spPr/>
      <dgm:t>
        <a:bodyPr/>
        <a:lstStyle/>
        <a:p>
          <a:endParaRPr lang="cs-CZ"/>
        </a:p>
      </dgm:t>
    </dgm:pt>
    <dgm:pt modelId="{BE92F355-B99D-4BA1-B0C3-AD183409BB5E}" type="sibTrans" cxnId="{38765B97-1869-4CD5-A267-2A67E97AEE00}">
      <dgm:prSet/>
      <dgm:spPr/>
      <dgm:t>
        <a:bodyPr/>
        <a:lstStyle/>
        <a:p>
          <a:endParaRPr lang="cs-CZ"/>
        </a:p>
      </dgm:t>
    </dgm:pt>
    <dgm:pt modelId="{42892A8B-F370-44AE-A536-13E24D4A16EF}">
      <dgm:prSet phldrT="[Text]"/>
      <dgm:spPr/>
      <dgm:t>
        <a:bodyPr/>
        <a:lstStyle/>
        <a:p>
          <a:r>
            <a:rPr lang="cs-CZ" b="1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slučování podniků (fúze)</a:t>
          </a:r>
          <a:endParaRPr lang="cs-CZ" b="1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7915AA-08CC-4536-9A4D-DBABA9872866}" type="parTrans" cxnId="{14CA0ED5-638F-481B-9918-552A7F5F0518}">
      <dgm:prSet/>
      <dgm:spPr/>
      <dgm:t>
        <a:bodyPr/>
        <a:lstStyle/>
        <a:p>
          <a:endParaRPr lang="cs-CZ"/>
        </a:p>
      </dgm:t>
    </dgm:pt>
    <dgm:pt modelId="{663B0BB1-5D84-4D10-AF65-8AA449F440FB}" type="sibTrans" cxnId="{14CA0ED5-638F-481B-9918-552A7F5F0518}">
      <dgm:prSet/>
      <dgm:spPr/>
      <dgm:t>
        <a:bodyPr/>
        <a:lstStyle/>
        <a:p>
          <a:endParaRPr lang="cs-CZ"/>
        </a:p>
      </dgm:t>
    </dgm:pt>
    <dgm:pt modelId="{DC935102-893F-4407-B2B9-BBA32B6282E4}">
      <dgm:prSet/>
      <dgm:spPr/>
      <dgm:t>
        <a:bodyPr/>
        <a:lstStyle/>
        <a:p>
          <a:r>
            <a:rPr lang="cs-CZ" b="1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zneužívání monopolního postavení</a:t>
          </a:r>
          <a:endParaRPr lang="cs-CZ" b="1" u="none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571ACC-F0F7-4D83-9FF7-AB9009F51682}" type="parTrans" cxnId="{586FB487-B6C7-41BE-AFC7-B30A655A0BB1}">
      <dgm:prSet/>
      <dgm:spPr/>
      <dgm:t>
        <a:bodyPr/>
        <a:lstStyle/>
        <a:p>
          <a:endParaRPr lang="cs-CZ"/>
        </a:p>
      </dgm:t>
    </dgm:pt>
    <dgm:pt modelId="{7B1CD9E4-6D41-484E-A9EF-C4F58D5D0E86}" type="sibTrans" cxnId="{586FB487-B6C7-41BE-AFC7-B30A655A0BB1}">
      <dgm:prSet/>
      <dgm:spPr/>
      <dgm:t>
        <a:bodyPr/>
        <a:lstStyle/>
        <a:p>
          <a:endParaRPr lang="cs-CZ"/>
        </a:p>
      </dgm:t>
    </dgm:pt>
    <dgm:pt modelId="{2DAD89D2-48EE-4C38-A048-AB7F184BAB82}" type="pres">
      <dgm:prSet presAssocID="{8E8DC3EB-71A6-468F-9503-7F681524F46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3D83B80-B04B-477D-B3DC-2321557CB7F3}" type="pres">
      <dgm:prSet presAssocID="{BA587AA6-F69E-4333-96F4-174856E0ABDB}" presName="root1" presStyleCnt="0"/>
      <dgm:spPr/>
      <dgm:t>
        <a:bodyPr/>
        <a:lstStyle/>
        <a:p>
          <a:endParaRPr lang="cs-CZ"/>
        </a:p>
      </dgm:t>
    </dgm:pt>
    <dgm:pt modelId="{FEA4D08A-BBC4-4B49-B585-F967561539F8}" type="pres">
      <dgm:prSet presAssocID="{BA587AA6-F69E-4333-96F4-174856E0ABDB}" presName="LevelOneTextNode" presStyleLbl="node0" presStyleIdx="0" presStyleCnt="1" custLinFactNeighborX="-945" custLinFactNeighborY="1360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9346824-0D3B-488E-8FC0-EAA9C08B001F}" type="pres">
      <dgm:prSet presAssocID="{BA587AA6-F69E-4333-96F4-174856E0ABDB}" presName="level2hierChild" presStyleCnt="0"/>
      <dgm:spPr/>
      <dgm:t>
        <a:bodyPr/>
        <a:lstStyle/>
        <a:p>
          <a:endParaRPr lang="cs-CZ"/>
        </a:p>
      </dgm:t>
    </dgm:pt>
    <dgm:pt modelId="{21047037-3E18-4FBB-A728-58D316B06C20}" type="pres">
      <dgm:prSet presAssocID="{FC11D1EA-CF74-4602-9322-81609F8A19CC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B54D62CF-3761-4677-9198-47AA6E4C52E8}" type="pres">
      <dgm:prSet presAssocID="{FC11D1EA-CF74-4602-9322-81609F8A19CC}" presName="connTx" presStyleLbl="parChTrans1D2" presStyleIdx="0" presStyleCnt="3"/>
      <dgm:spPr/>
      <dgm:t>
        <a:bodyPr/>
        <a:lstStyle/>
        <a:p>
          <a:endParaRPr lang="cs-CZ"/>
        </a:p>
      </dgm:t>
    </dgm:pt>
    <dgm:pt modelId="{52361D9B-AF84-4D40-8B61-65A5D89A1330}" type="pres">
      <dgm:prSet presAssocID="{206D2718-0740-4708-A4E5-C5DC6F619730}" presName="root2" presStyleCnt="0"/>
      <dgm:spPr/>
      <dgm:t>
        <a:bodyPr/>
        <a:lstStyle/>
        <a:p>
          <a:endParaRPr lang="cs-CZ"/>
        </a:p>
      </dgm:t>
    </dgm:pt>
    <dgm:pt modelId="{4C15850C-25A1-47CC-AB95-7997DBB28F5C}" type="pres">
      <dgm:prSet presAssocID="{206D2718-0740-4708-A4E5-C5DC6F619730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0CB4746-2403-47E2-9C01-F60C6B7A50C7}" type="pres">
      <dgm:prSet presAssocID="{206D2718-0740-4708-A4E5-C5DC6F619730}" presName="level3hierChild" presStyleCnt="0"/>
      <dgm:spPr/>
      <dgm:t>
        <a:bodyPr/>
        <a:lstStyle/>
        <a:p>
          <a:endParaRPr lang="cs-CZ"/>
        </a:p>
      </dgm:t>
    </dgm:pt>
    <dgm:pt modelId="{7B5A1A84-8819-4E4A-966B-B02B523F4DAF}" type="pres">
      <dgm:prSet presAssocID="{297915AA-08CC-4536-9A4D-DBABA9872866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E39B9889-FEAF-43B6-9C32-BCD1ADDD027F}" type="pres">
      <dgm:prSet presAssocID="{297915AA-08CC-4536-9A4D-DBABA9872866}" presName="connTx" presStyleLbl="parChTrans1D2" presStyleIdx="1" presStyleCnt="3"/>
      <dgm:spPr/>
      <dgm:t>
        <a:bodyPr/>
        <a:lstStyle/>
        <a:p>
          <a:endParaRPr lang="cs-CZ"/>
        </a:p>
      </dgm:t>
    </dgm:pt>
    <dgm:pt modelId="{F2C82720-D4DD-4F55-824D-CAFA39F9AF6E}" type="pres">
      <dgm:prSet presAssocID="{42892A8B-F370-44AE-A536-13E24D4A16EF}" presName="root2" presStyleCnt="0"/>
      <dgm:spPr/>
      <dgm:t>
        <a:bodyPr/>
        <a:lstStyle/>
        <a:p>
          <a:endParaRPr lang="cs-CZ"/>
        </a:p>
      </dgm:t>
    </dgm:pt>
    <dgm:pt modelId="{1438B0C3-A7F8-45DE-913C-588BCB0F07A4}" type="pres">
      <dgm:prSet presAssocID="{42892A8B-F370-44AE-A536-13E24D4A16E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459E163-5291-4EC4-BB76-3E04067C706D}" type="pres">
      <dgm:prSet presAssocID="{42892A8B-F370-44AE-A536-13E24D4A16EF}" presName="level3hierChild" presStyleCnt="0"/>
      <dgm:spPr/>
      <dgm:t>
        <a:bodyPr/>
        <a:lstStyle/>
        <a:p>
          <a:endParaRPr lang="cs-CZ"/>
        </a:p>
      </dgm:t>
    </dgm:pt>
    <dgm:pt modelId="{E8D033ED-ED7C-4C26-86D8-B21CB842E494}" type="pres">
      <dgm:prSet presAssocID="{4E571ACC-F0F7-4D83-9FF7-AB9009F51682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478B6F02-F14F-45C9-90C7-873E0C6480A4}" type="pres">
      <dgm:prSet presAssocID="{4E571ACC-F0F7-4D83-9FF7-AB9009F51682}" presName="connTx" presStyleLbl="parChTrans1D2" presStyleIdx="2" presStyleCnt="3"/>
      <dgm:spPr/>
      <dgm:t>
        <a:bodyPr/>
        <a:lstStyle/>
        <a:p>
          <a:endParaRPr lang="cs-CZ"/>
        </a:p>
      </dgm:t>
    </dgm:pt>
    <dgm:pt modelId="{2731DAAD-BE70-4F33-943F-00CDA7A482CE}" type="pres">
      <dgm:prSet presAssocID="{DC935102-893F-4407-B2B9-BBA32B6282E4}" presName="root2" presStyleCnt="0"/>
      <dgm:spPr/>
      <dgm:t>
        <a:bodyPr/>
        <a:lstStyle/>
        <a:p>
          <a:endParaRPr lang="cs-CZ"/>
        </a:p>
      </dgm:t>
    </dgm:pt>
    <dgm:pt modelId="{B6152F13-0C24-4545-AFBD-65B18845C779}" type="pres">
      <dgm:prSet presAssocID="{DC935102-893F-4407-B2B9-BBA32B6282E4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AFB2E07-4857-48B8-8903-0F55345AB319}" type="pres">
      <dgm:prSet presAssocID="{DC935102-893F-4407-B2B9-BBA32B6282E4}" presName="level3hierChild" presStyleCnt="0"/>
      <dgm:spPr/>
      <dgm:t>
        <a:bodyPr/>
        <a:lstStyle/>
        <a:p>
          <a:endParaRPr lang="cs-CZ"/>
        </a:p>
      </dgm:t>
    </dgm:pt>
  </dgm:ptLst>
  <dgm:cxnLst>
    <dgm:cxn modelId="{333E7082-3CBB-451B-BC1B-954C523C18FE}" type="presOf" srcId="{206D2718-0740-4708-A4E5-C5DC6F619730}" destId="{4C15850C-25A1-47CC-AB95-7997DBB28F5C}" srcOrd="0" destOrd="0" presId="urn:microsoft.com/office/officeart/2005/8/layout/hierarchy2"/>
    <dgm:cxn modelId="{9F0DC8D0-F98E-434F-8D78-8B8D510B2808}" type="presOf" srcId="{DC935102-893F-4407-B2B9-BBA32B6282E4}" destId="{B6152F13-0C24-4545-AFBD-65B18845C779}" srcOrd="0" destOrd="0" presId="urn:microsoft.com/office/officeart/2005/8/layout/hierarchy2"/>
    <dgm:cxn modelId="{23224C2D-7083-4087-8C9F-0F61AE8E0009}" type="presOf" srcId="{BA587AA6-F69E-4333-96F4-174856E0ABDB}" destId="{FEA4D08A-BBC4-4B49-B585-F967561539F8}" srcOrd="0" destOrd="0" presId="urn:microsoft.com/office/officeart/2005/8/layout/hierarchy2"/>
    <dgm:cxn modelId="{BC275C22-1D76-4672-B413-D566AE3652DE}" srcId="{8E8DC3EB-71A6-468F-9503-7F681524F46B}" destId="{BA587AA6-F69E-4333-96F4-174856E0ABDB}" srcOrd="0" destOrd="0" parTransId="{16493605-6008-4B7D-A369-2546F0B35FE8}" sibTransId="{A82BF545-56DF-4B7B-A0CE-732B987B0932}"/>
    <dgm:cxn modelId="{132C3C6B-2B81-4735-9C76-C1E3D34B443E}" type="presOf" srcId="{FC11D1EA-CF74-4602-9322-81609F8A19CC}" destId="{B54D62CF-3761-4677-9198-47AA6E4C52E8}" srcOrd="1" destOrd="0" presId="urn:microsoft.com/office/officeart/2005/8/layout/hierarchy2"/>
    <dgm:cxn modelId="{14CA0ED5-638F-481B-9918-552A7F5F0518}" srcId="{BA587AA6-F69E-4333-96F4-174856E0ABDB}" destId="{42892A8B-F370-44AE-A536-13E24D4A16EF}" srcOrd="1" destOrd="0" parTransId="{297915AA-08CC-4536-9A4D-DBABA9872866}" sibTransId="{663B0BB1-5D84-4D10-AF65-8AA449F440FB}"/>
    <dgm:cxn modelId="{F672EF48-16ED-4D49-8653-1314E17CBE7B}" type="presOf" srcId="{42892A8B-F370-44AE-A536-13E24D4A16EF}" destId="{1438B0C3-A7F8-45DE-913C-588BCB0F07A4}" srcOrd="0" destOrd="0" presId="urn:microsoft.com/office/officeart/2005/8/layout/hierarchy2"/>
    <dgm:cxn modelId="{FF9A90E3-BAD3-4FAA-B4B4-077AF9A5314A}" type="presOf" srcId="{4E571ACC-F0F7-4D83-9FF7-AB9009F51682}" destId="{478B6F02-F14F-45C9-90C7-873E0C6480A4}" srcOrd="1" destOrd="0" presId="urn:microsoft.com/office/officeart/2005/8/layout/hierarchy2"/>
    <dgm:cxn modelId="{B5FEF5D5-2807-4C80-8BA1-A86E7670109F}" type="presOf" srcId="{297915AA-08CC-4536-9A4D-DBABA9872866}" destId="{7B5A1A84-8819-4E4A-966B-B02B523F4DAF}" srcOrd="0" destOrd="0" presId="urn:microsoft.com/office/officeart/2005/8/layout/hierarchy2"/>
    <dgm:cxn modelId="{93A0B643-B606-4CA8-BA9A-EE5AA25B6D19}" type="presOf" srcId="{297915AA-08CC-4536-9A4D-DBABA9872866}" destId="{E39B9889-FEAF-43B6-9C32-BCD1ADDD027F}" srcOrd="1" destOrd="0" presId="urn:microsoft.com/office/officeart/2005/8/layout/hierarchy2"/>
    <dgm:cxn modelId="{2F5D1FE0-7819-45E9-AFEE-A8D2298897A9}" type="presOf" srcId="{4E571ACC-F0F7-4D83-9FF7-AB9009F51682}" destId="{E8D033ED-ED7C-4C26-86D8-B21CB842E494}" srcOrd="0" destOrd="0" presId="urn:microsoft.com/office/officeart/2005/8/layout/hierarchy2"/>
    <dgm:cxn modelId="{586FB487-B6C7-41BE-AFC7-B30A655A0BB1}" srcId="{BA587AA6-F69E-4333-96F4-174856E0ABDB}" destId="{DC935102-893F-4407-B2B9-BBA32B6282E4}" srcOrd="2" destOrd="0" parTransId="{4E571ACC-F0F7-4D83-9FF7-AB9009F51682}" sibTransId="{7B1CD9E4-6D41-484E-A9EF-C4F58D5D0E86}"/>
    <dgm:cxn modelId="{38765B97-1869-4CD5-A267-2A67E97AEE00}" srcId="{BA587AA6-F69E-4333-96F4-174856E0ABDB}" destId="{206D2718-0740-4708-A4E5-C5DC6F619730}" srcOrd="0" destOrd="0" parTransId="{FC11D1EA-CF74-4602-9322-81609F8A19CC}" sibTransId="{BE92F355-B99D-4BA1-B0C3-AD183409BB5E}"/>
    <dgm:cxn modelId="{A99A8DEE-4241-4524-ACCF-6041C0C9A94C}" type="presOf" srcId="{8E8DC3EB-71A6-468F-9503-7F681524F46B}" destId="{2DAD89D2-48EE-4C38-A048-AB7F184BAB82}" srcOrd="0" destOrd="0" presId="urn:microsoft.com/office/officeart/2005/8/layout/hierarchy2"/>
    <dgm:cxn modelId="{D44C70EF-4477-4ABE-B45A-424893BEB285}" type="presOf" srcId="{FC11D1EA-CF74-4602-9322-81609F8A19CC}" destId="{21047037-3E18-4FBB-A728-58D316B06C20}" srcOrd="0" destOrd="0" presId="urn:microsoft.com/office/officeart/2005/8/layout/hierarchy2"/>
    <dgm:cxn modelId="{27F5327B-7436-4F3A-816C-5EBF1F113D5D}" type="presParOf" srcId="{2DAD89D2-48EE-4C38-A048-AB7F184BAB82}" destId="{53D83B80-B04B-477D-B3DC-2321557CB7F3}" srcOrd="0" destOrd="0" presId="urn:microsoft.com/office/officeart/2005/8/layout/hierarchy2"/>
    <dgm:cxn modelId="{96485E09-E69D-49E5-89FC-D3F11EE66333}" type="presParOf" srcId="{53D83B80-B04B-477D-B3DC-2321557CB7F3}" destId="{FEA4D08A-BBC4-4B49-B585-F967561539F8}" srcOrd="0" destOrd="0" presId="urn:microsoft.com/office/officeart/2005/8/layout/hierarchy2"/>
    <dgm:cxn modelId="{EBB5FE0F-6AA1-4966-9432-8B47D7141A9C}" type="presParOf" srcId="{53D83B80-B04B-477D-B3DC-2321557CB7F3}" destId="{99346824-0D3B-488E-8FC0-EAA9C08B001F}" srcOrd="1" destOrd="0" presId="urn:microsoft.com/office/officeart/2005/8/layout/hierarchy2"/>
    <dgm:cxn modelId="{DD554192-1076-4FF0-BD32-03C2801DEF4C}" type="presParOf" srcId="{99346824-0D3B-488E-8FC0-EAA9C08B001F}" destId="{21047037-3E18-4FBB-A728-58D316B06C20}" srcOrd="0" destOrd="0" presId="urn:microsoft.com/office/officeart/2005/8/layout/hierarchy2"/>
    <dgm:cxn modelId="{60DA6F71-2D1A-46BF-830B-BC2DF1C256C2}" type="presParOf" srcId="{21047037-3E18-4FBB-A728-58D316B06C20}" destId="{B54D62CF-3761-4677-9198-47AA6E4C52E8}" srcOrd="0" destOrd="0" presId="urn:microsoft.com/office/officeart/2005/8/layout/hierarchy2"/>
    <dgm:cxn modelId="{3C6C16E6-5BB8-4A1A-930D-0A8887492F9B}" type="presParOf" srcId="{99346824-0D3B-488E-8FC0-EAA9C08B001F}" destId="{52361D9B-AF84-4D40-8B61-65A5D89A1330}" srcOrd="1" destOrd="0" presId="urn:microsoft.com/office/officeart/2005/8/layout/hierarchy2"/>
    <dgm:cxn modelId="{9CC59DD1-3BB4-4864-80C3-A2641E4E6715}" type="presParOf" srcId="{52361D9B-AF84-4D40-8B61-65A5D89A1330}" destId="{4C15850C-25A1-47CC-AB95-7997DBB28F5C}" srcOrd="0" destOrd="0" presId="urn:microsoft.com/office/officeart/2005/8/layout/hierarchy2"/>
    <dgm:cxn modelId="{05C32EF7-7024-4A97-BB8B-162E44A340C8}" type="presParOf" srcId="{52361D9B-AF84-4D40-8B61-65A5D89A1330}" destId="{E0CB4746-2403-47E2-9C01-F60C6B7A50C7}" srcOrd="1" destOrd="0" presId="urn:microsoft.com/office/officeart/2005/8/layout/hierarchy2"/>
    <dgm:cxn modelId="{7B31AB34-8170-466A-BF6C-B361A390463C}" type="presParOf" srcId="{99346824-0D3B-488E-8FC0-EAA9C08B001F}" destId="{7B5A1A84-8819-4E4A-966B-B02B523F4DAF}" srcOrd="2" destOrd="0" presId="urn:microsoft.com/office/officeart/2005/8/layout/hierarchy2"/>
    <dgm:cxn modelId="{1183CF9A-A6F2-4B91-B8B6-43F043A79BD4}" type="presParOf" srcId="{7B5A1A84-8819-4E4A-966B-B02B523F4DAF}" destId="{E39B9889-FEAF-43B6-9C32-BCD1ADDD027F}" srcOrd="0" destOrd="0" presId="urn:microsoft.com/office/officeart/2005/8/layout/hierarchy2"/>
    <dgm:cxn modelId="{E87A3CC4-8643-4BE7-9921-3D7D2146E083}" type="presParOf" srcId="{99346824-0D3B-488E-8FC0-EAA9C08B001F}" destId="{F2C82720-D4DD-4F55-824D-CAFA39F9AF6E}" srcOrd="3" destOrd="0" presId="urn:microsoft.com/office/officeart/2005/8/layout/hierarchy2"/>
    <dgm:cxn modelId="{E65B49BF-FBCD-4FCD-BA59-66CB828DFCFB}" type="presParOf" srcId="{F2C82720-D4DD-4F55-824D-CAFA39F9AF6E}" destId="{1438B0C3-A7F8-45DE-913C-588BCB0F07A4}" srcOrd="0" destOrd="0" presId="urn:microsoft.com/office/officeart/2005/8/layout/hierarchy2"/>
    <dgm:cxn modelId="{658387FE-AA82-4FE7-98AC-D5CFFAFA8361}" type="presParOf" srcId="{F2C82720-D4DD-4F55-824D-CAFA39F9AF6E}" destId="{6459E163-5291-4EC4-BB76-3E04067C706D}" srcOrd="1" destOrd="0" presId="urn:microsoft.com/office/officeart/2005/8/layout/hierarchy2"/>
    <dgm:cxn modelId="{3760F7CC-E28A-46E6-BFB0-391BAA2F55DC}" type="presParOf" srcId="{99346824-0D3B-488E-8FC0-EAA9C08B001F}" destId="{E8D033ED-ED7C-4C26-86D8-B21CB842E494}" srcOrd="4" destOrd="0" presId="urn:microsoft.com/office/officeart/2005/8/layout/hierarchy2"/>
    <dgm:cxn modelId="{F7EE887E-0E22-436E-A24D-9D710330608A}" type="presParOf" srcId="{E8D033ED-ED7C-4C26-86D8-B21CB842E494}" destId="{478B6F02-F14F-45C9-90C7-873E0C6480A4}" srcOrd="0" destOrd="0" presId="urn:microsoft.com/office/officeart/2005/8/layout/hierarchy2"/>
    <dgm:cxn modelId="{193C2466-A499-46E8-9849-63CFA8348AE4}" type="presParOf" srcId="{99346824-0D3B-488E-8FC0-EAA9C08B001F}" destId="{2731DAAD-BE70-4F33-943F-00CDA7A482CE}" srcOrd="5" destOrd="0" presId="urn:microsoft.com/office/officeart/2005/8/layout/hierarchy2"/>
    <dgm:cxn modelId="{4010BBA6-BA56-40DC-BDD9-1E4D35C149A8}" type="presParOf" srcId="{2731DAAD-BE70-4F33-943F-00CDA7A482CE}" destId="{B6152F13-0C24-4545-AFBD-65B18845C779}" srcOrd="0" destOrd="0" presId="urn:microsoft.com/office/officeart/2005/8/layout/hierarchy2"/>
    <dgm:cxn modelId="{80A75C38-0E9A-4DCD-9188-8A12712A42FD}" type="presParOf" srcId="{2731DAAD-BE70-4F33-943F-00CDA7A482CE}" destId="{7AFB2E07-4857-48B8-8903-0F55345AB319}" srcOrd="1" destOrd="0" presId="urn:microsoft.com/office/officeart/2005/8/layout/hierarchy2"/>
  </dgm:cxnLst>
  <dgm:bg>
    <a:solidFill>
      <a:schemeClr val="bg2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A4D08A-BBC4-4B49-B585-F967561539F8}">
      <dsp:nvSpPr>
        <dsp:cNvPr id="0" name=""/>
        <dsp:cNvSpPr/>
      </dsp:nvSpPr>
      <dsp:spPr>
        <a:xfrm>
          <a:off x="71997" y="1584178"/>
          <a:ext cx="2460625" cy="12303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Zákon zakazuje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8032" y="1620213"/>
        <a:ext cx="2388555" cy="1158242"/>
      </dsp:txXfrm>
    </dsp:sp>
    <dsp:sp modelId="{21047037-3E18-4FBB-A728-58D316B06C20}">
      <dsp:nvSpPr>
        <dsp:cNvPr id="0" name=""/>
        <dsp:cNvSpPr/>
      </dsp:nvSpPr>
      <dsp:spPr>
        <a:xfrm rot="18149280">
          <a:off x="2098503" y="1380991"/>
          <a:ext cx="187573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875739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700" kern="1200"/>
        </a:p>
      </dsp:txBody>
      <dsp:txXfrm>
        <a:off x="2989480" y="1361344"/>
        <a:ext cx="93786" cy="93786"/>
      </dsp:txXfrm>
    </dsp:sp>
    <dsp:sp modelId="{4C15850C-25A1-47CC-AB95-7997DBB28F5C}">
      <dsp:nvSpPr>
        <dsp:cNvPr id="0" name=""/>
        <dsp:cNvSpPr/>
      </dsp:nvSpPr>
      <dsp:spPr>
        <a:xfrm>
          <a:off x="3540125" y="1984"/>
          <a:ext cx="2460625" cy="12303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kartelové dohody</a:t>
          </a:r>
          <a:endParaRPr lang="cs-CZ" sz="2800" b="1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6160" y="38019"/>
        <a:ext cx="2388555" cy="1158242"/>
      </dsp:txXfrm>
    </dsp:sp>
    <dsp:sp modelId="{7B5A1A84-8819-4E4A-966B-B02B523F4DAF}">
      <dsp:nvSpPr>
        <dsp:cNvPr id="0" name=""/>
        <dsp:cNvSpPr/>
      </dsp:nvSpPr>
      <dsp:spPr>
        <a:xfrm rot="21034194">
          <a:off x="2525721" y="2088421"/>
          <a:ext cx="102130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021304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3010840" y="2090134"/>
        <a:ext cx="51065" cy="51065"/>
      </dsp:txXfrm>
    </dsp:sp>
    <dsp:sp modelId="{1438B0C3-A7F8-45DE-913C-588BCB0F07A4}">
      <dsp:nvSpPr>
        <dsp:cNvPr id="0" name=""/>
        <dsp:cNvSpPr/>
      </dsp:nvSpPr>
      <dsp:spPr>
        <a:xfrm>
          <a:off x="3540125" y="1416843"/>
          <a:ext cx="2460625" cy="12303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slučování podniků (fúze)</a:t>
          </a:r>
          <a:endParaRPr lang="cs-CZ" sz="2800" b="1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6160" y="1452878"/>
        <a:ext cx="2388555" cy="1158242"/>
      </dsp:txXfrm>
    </dsp:sp>
    <dsp:sp modelId="{E8D033ED-ED7C-4C26-86D8-B21CB842E494}">
      <dsp:nvSpPr>
        <dsp:cNvPr id="0" name=""/>
        <dsp:cNvSpPr/>
      </dsp:nvSpPr>
      <dsp:spPr>
        <a:xfrm rot="3064536">
          <a:off x="2234597" y="2795850"/>
          <a:ext cx="1603552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603552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600" kern="1200"/>
        </a:p>
      </dsp:txBody>
      <dsp:txXfrm>
        <a:off x="2996284" y="2783008"/>
        <a:ext cx="80177" cy="80177"/>
      </dsp:txXfrm>
    </dsp:sp>
    <dsp:sp modelId="{B6152F13-0C24-4545-AFBD-65B18845C779}">
      <dsp:nvSpPr>
        <dsp:cNvPr id="0" name=""/>
        <dsp:cNvSpPr/>
      </dsp:nvSpPr>
      <dsp:spPr>
        <a:xfrm>
          <a:off x="3540125" y="2831703"/>
          <a:ext cx="2460625" cy="12303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zneužívání monopolního postavení</a:t>
          </a:r>
          <a:endParaRPr lang="cs-CZ" sz="2800" b="1" u="none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6160" y="2867738"/>
        <a:ext cx="2388555" cy="11582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466691"/>
              </p:ext>
            </p:extLst>
          </p:nvPr>
        </p:nvGraphicFramePr>
        <p:xfrm>
          <a:off x="1763688" y="2060848"/>
          <a:ext cx="6696744" cy="433324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VY_32_INOVACE_1210 Obchodní právo – hospodářská soutěž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10.12.2013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pojmy hospodářská soutěž a nekalá soutěž.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 a 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064238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ZDROJE  A DALŠÍ INFORMACE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408921"/>
            <a:ext cx="7498080" cy="1827584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124744"/>
            <a:ext cx="6768752" cy="18158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Obchodní právo</a:t>
            </a:r>
          </a:p>
          <a:p>
            <a:pPr algn="ctr"/>
            <a:endParaRPr lang="cs-CZ" sz="3200" b="1" kern="1200" dirty="0" smtClean="0">
              <a:ln/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cs-CZ" sz="4800" b="1" kern="1200" dirty="0" smtClean="0">
                <a:ln/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Hospodářská soutěž</a:t>
            </a:r>
            <a:endParaRPr lang="cs-CZ" sz="4800" b="1" dirty="0">
              <a:ln/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5919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Hospodářská soutěž</a:t>
            </a:r>
            <a:endParaRPr lang="cs-CZ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pPr>
              <a:lnSpc>
                <a:spcPct val="200000"/>
              </a:lnSpc>
            </a:pPr>
            <a:endPara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soutěž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podnikatelů (FO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PO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na trhu,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kterém jde o dosažení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 nejvyššího zisku a co nejvyšší produktivity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právní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předpisy upravují tuto soutěž, aby byla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čestná a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spravedlivá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aby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nebyla zneužívána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hlavním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pramenem je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obchodní zákoník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o ochraně hospodářské soutěže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14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Hospodářská soutěž</a:t>
            </a:r>
            <a:endParaRPr lang="cs-CZ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endParaRPr lang="cs-CZ" dirty="0"/>
          </a:p>
          <a:p>
            <a:pPr marL="82296" indent="0">
              <a:lnSpc>
                <a:spcPct val="120000"/>
              </a:lnSpc>
              <a:buNone/>
            </a:pPr>
            <a:r>
              <a:rPr lang="cs-CZ" dirty="0"/>
              <a:t> </a:t>
            </a:r>
          </a:p>
          <a:p>
            <a:pPr marL="82296" indent="0">
              <a:buNone/>
            </a:pP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6823730"/>
              </p:ext>
            </p:extLst>
          </p:nvPr>
        </p:nvGraphicFramePr>
        <p:xfrm>
          <a:off x="1835696" y="177281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309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Hospodářská soutěž</a:t>
            </a:r>
            <a:endParaRPr lang="cs-CZ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>
            <a:normAutofit fontScale="47500" lnSpcReduction="20000"/>
          </a:bodyPr>
          <a:lstStyle/>
          <a:p>
            <a:pPr marL="82296" lvl="0" indent="0">
              <a:lnSpc>
                <a:spcPct val="120000"/>
              </a:lnSpc>
              <a:buNone/>
            </a:pPr>
            <a:r>
              <a:rPr lang="cs-CZ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kartelové dohody</a:t>
            </a:r>
            <a:endParaRPr lang="cs-CZ" sz="4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dohoda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cenách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poškozuje spotřebitele (benzin), výlučný nákup (prodej</a:t>
            </a: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slučování podniků – </a:t>
            </a:r>
            <a:r>
              <a:rPr lang="cs-CZ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fúze</a:t>
            </a:r>
            <a:endParaRPr lang="cs-CZ" sz="4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pokud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vedlo k omezení </a:t>
            </a: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soutěže</a:t>
            </a:r>
          </a:p>
          <a:p>
            <a:pPr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vyžaduje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souhlas </a:t>
            </a:r>
            <a:r>
              <a:rPr lang="cs-CZ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Úřadu pro ochranu hospodářské soutěže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Antimonopolní úřad -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jiný ústřední orgán st. správy</a:t>
            </a: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zneužívání </a:t>
            </a:r>
            <a:r>
              <a:rPr lang="cs-CZ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monopolního postavení</a:t>
            </a:r>
            <a:r>
              <a:rPr lang="cs-CZ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(O2, </a:t>
            </a:r>
            <a:r>
              <a:rPr lang="cs-CZ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ČD, ČEZ)</a:t>
            </a:r>
          </a:p>
          <a:p>
            <a:pPr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možný monopol, ale nesmí zneužívat svého postavení</a:t>
            </a:r>
          </a:p>
          <a:p>
            <a:pPr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postihuje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Úřad pro ochranu </a:t>
            </a: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hospodářské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soutěže - uděluje pokuty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dirty="0"/>
              <a:t> 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721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Nekalá soutěž</a:t>
            </a:r>
            <a:endParaRPr lang="cs-CZ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340768"/>
            <a:ext cx="7498080" cy="4907632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jednání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rozporu s dobrými mravy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které je způsobilé přivodit újmu ostatním soutěžitelům nebo spotřebitelům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 </a:t>
            </a:r>
            <a:r>
              <a:rPr lang="cs-CZ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zakazuje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Klamavá reklama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vyvolává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mylné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představy</a:t>
            </a:r>
          </a:p>
          <a:p>
            <a:pPr lvl="0"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Klamavé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označení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zboží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služeb</a:t>
            </a:r>
          </a:p>
          <a:p>
            <a:pPr lvl="0"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Vyvolání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nebezpečí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záměny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napodobováním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cizích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výrobků, obalů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Parazitování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pověsti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využívání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dobré pověsti jiného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soutěžitele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8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Nekalá soutěž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endPara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podplácení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cílem zvítězit v soutěži o zakázku</a:t>
            </a:r>
          </a:p>
          <a:p>
            <a:pPr>
              <a:lnSpc>
                <a:spcPct val="15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zlehčování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pomlouváním soutěžitelů</a:t>
            </a:r>
          </a:p>
          <a:p>
            <a:pPr>
              <a:lnSpc>
                <a:spcPct val="15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srovnávací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reklama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srovnávání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výrobku s výrobkem jiného soutěžitele</a:t>
            </a:r>
          </a:p>
          <a:p>
            <a:pPr>
              <a:lnSpc>
                <a:spcPct val="15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porušení obchodního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tajemství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vyzrazení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utajovaných skutečností, které mohou být využity v soutěži</a:t>
            </a:r>
          </a:p>
          <a:p>
            <a:pPr>
              <a:lnSpc>
                <a:spcPct val="15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ohrožování zdraví spotřebitelů a životního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prostředí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nedodržování právních norem o ochraně životního prostředí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006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Nekalá soutěž</a:t>
            </a:r>
            <a:endParaRPr lang="cs-CZ" sz="4000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</a:t>
            </a:r>
            <a:r>
              <a:rPr lang="cs-CZ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prostředky ochrany proti nekalé </a:t>
            </a:r>
            <a:r>
              <a:rPr lang="cs-CZ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soutěži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20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poškozený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 může domáhat rozhodnutí o zákazu takového počínání a o náhradě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škody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soud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může postiženému přiznat právo uveřejnit rozsudek na náklady účastníka, který se nekalé soutěže dopustil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soud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určí rozsah, formu a způsob uveřejnění rozsudku </a:t>
            </a:r>
          </a:p>
          <a:p>
            <a:endParaRPr lang="cs-CZ" dirty="0"/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6479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Úloha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cs-CZ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1556792"/>
            <a:ext cx="7498080" cy="2125216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 fontScale="62500" lnSpcReduction="20000"/>
          </a:bodyPr>
          <a:lstStyle/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endPara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5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 své praxe uveďte příklady, kdy jste se setkali s nekalou soutěží.</a:t>
            </a:r>
            <a:endParaRPr lang="cs-CZ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263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379</Words>
  <Application>Microsoft Office PowerPoint</Application>
  <PresentationFormat>Předvádění na obrazovce (4:3)</PresentationFormat>
  <Paragraphs>80</Paragraphs>
  <Slides>10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TrainingPresentation</vt:lpstr>
      <vt:lpstr>Prezentace aplikace PowerPoint</vt:lpstr>
      <vt:lpstr>Prezentace aplikace PowerPoint</vt:lpstr>
      <vt:lpstr>Hospodářská soutěž</vt:lpstr>
      <vt:lpstr>Hospodářská soutěž</vt:lpstr>
      <vt:lpstr>Hospodářská soutěž</vt:lpstr>
      <vt:lpstr>Nekalá soutěž</vt:lpstr>
      <vt:lpstr>Nekalá soutěž</vt:lpstr>
      <vt:lpstr>Nekalá soutěž</vt:lpstr>
      <vt:lpstr>Úloha: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104</cp:revision>
  <cp:lastPrinted>2013-02-24T00:24:51Z</cp:lastPrinted>
  <dcterms:created xsi:type="dcterms:W3CDTF">2013-02-23T19:35:03Z</dcterms:created>
  <dcterms:modified xsi:type="dcterms:W3CDTF">2014-10-28T10:01:24Z</dcterms:modified>
</cp:coreProperties>
</file>