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7" r:id="rId2"/>
    <p:sldId id="258" r:id="rId3"/>
    <p:sldId id="259" r:id="rId4"/>
    <p:sldId id="261" r:id="rId5"/>
    <p:sldId id="266" r:id="rId6"/>
    <p:sldId id="268" r:id="rId7"/>
    <p:sldId id="267" r:id="rId8"/>
    <p:sldId id="260" r:id="rId9"/>
    <p:sldId id="274" r:id="rId10"/>
    <p:sldId id="275" r:id="rId11"/>
    <p:sldId id="270" r:id="rId12"/>
    <p:sldId id="272" r:id="rId13"/>
    <p:sldId id="276" r:id="rId14"/>
    <p:sldId id="277" r:id="rId15"/>
    <p:sldId id="278" r:id="rId16"/>
    <p:sldId id="271" r:id="rId17"/>
    <p:sldId id="280" r:id="rId18"/>
    <p:sldId id="269" r:id="rId19"/>
    <p:sldId id="281" r:id="rId20"/>
    <p:sldId id="282" r:id="rId21"/>
    <p:sldId id="283" r:id="rId22"/>
    <p:sldId id="284" r:id="rId23"/>
    <p:sldId id="262" r:id="rId24"/>
    <p:sldId id="265" r:id="rId25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3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9AE711-E280-4DD9-ADDE-A857854E905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64901982-86CF-4018-A2DD-95484FB89A0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ČR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08F234-BDFD-4623-B92E-21A8C9115515}" type="parTrans" cxnId="{6A50A44E-41AA-4D3E-A275-D3CDCDBB7EC9}">
      <dgm:prSet/>
      <dgm:spPr/>
      <dgm:t>
        <a:bodyPr/>
        <a:lstStyle/>
        <a:p>
          <a:endParaRPr lang="cs-CZ"/>
        </a:p>
      </dgm:t>
    </dgm:pt>
    <dgm:pt modelId="{122CCFD0-F9A3-4429-BC4B-856716846786}" type="sibTrans" cxnId="{6A50A44E-41AA-4D3E-A275-D3CDCDBB7EC9}">
      <dgm:prSet/>
      <dgm:spPr/>
      <dgm:t>
        <a:bodyPr/>
        <a:lstStyle/>
        <a:p>
          <a:endParaRPr lang="cs-CZ"/>
        </a:p>
      </dgm:t>
    </dgm:pt>
    <dgm:pt modelId="{C87A41AD-232B-4DD1-BB3C-7DD70DF0A22F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Kraj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21E0DF-6DE9-4D90-BECA-3AE94F4352D8}" type="parTrans" cxnId="{71D25597-2324-4A63-9661-662CBBF50A2A}">
      <dgm:prSet/>
      <dgm:spPr/>
      <dgm:t>
        <a:bodyPr/>
        <a:lstStyle/>
        <a:p>
          <a:endParaRPr lang="cs-CZ"/>
        </a:p>
      </dgm:t>
    </dgm:pt>
    <dgm:pt modelId="{72CD6BF5-6353-4CED-BE66-6C799E7050D9}" type="sibTrans" cxnId="{71D25597-2324-4A63-9661-662CBBF50A2A}">
      <dgm:prSet/>
      <dgm:spPr/>
      <dgm:t>
        <a:bodyPr/>
        <a:lstStyle/>
        <a:p>
          <a:endParaRPr lang="cs-CZ"/>
        </a:p>
      </dgm:t>
    </dgm:pt>
    <dgm:pt modelId="{5A4BBF73-7739-4EEC-85B3-DED1ECD7EABB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Obec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D22BCD-0C07-4584-8532-58277814986A}" type="parTrans" cxnId="{DD8A21E5-43BF-4000-A370-0954821608EF}">
      <dgm:prSet/>
      <dgm:spPr/>
      <dgm:t>
        <a:bodyPr/>
        <a:lstStyle/>
        <a:p>
          <a:endParaRPr lang="cs-CZ"/>
        </a:p>
      </dgm:t>
    </dgm:pt>
    <dgm:pt modelId="{3047623F-6B44-4B43-8215-70B9E6D1A7C1}" type="sibTrans" cxnId="{DD8A21E5-43BF-4000-A370-0954821608EF}">
      <dgm:prSet/>
      <dgm:spPr/>
      <dgm:t>
        <a:bodyPr/>
        <a:lstStyle/>
        <a:p>
          <a:endParaRPr lang="cs-CZ"/>
        </a:p>
      </dgm:t>
    </dgm:pt>
    <dgm:pt modelId="{C4B8F6F5-BE68-48FB-B78A-73B90B82D92C}" type="pres">
      <dgm:prSet presAssocID="{3A9AE711-E280-4DD9-ADDE-A857854E905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9F6A96F-B5C1-4E0E-869B-318A1FA60C15}" type="pres">
      <dgm:prSet presAssocID="{64901982-86CF-4018-A2DD-95484FB89A01}" presName="hierRoot1" presStyleCnt="0"/>
      <dgm:spPr/>
    </dgm:pt>
    <dgm:pt modelId="{76BEB28A-40FF-49E5-8DF0-BB13970D9F6E}" type="pres">
      <dgm:prSet presAssocID="{64901982-86CF-4018-A2DD-95484FB89A01}" presName="composite" presStyleCnt="0"/>
      <dgm:spPr/>
    </dgm:pt>
    <dgm:pt modelId="{8840AA02-8E93-43A8-8AC9-7A6C6F725FB3}" type="pres">
      <dgm:prSet presAssocID="{64901982-86CF-4018-A2DD-95484FB89A01}" presName="background" presStyleLbl="node0" presStyleIdx="0" presStyleCnt="1"/>
      <dgm:spPr/>
    </dgm:pt>
    <dgm:pt modelId="{333C9CFD-27BC-42BD-AC1E-76978EB88CD5}" type="pres">
      <dgm:prSet presAssocID="{64901982-86CF-4018-A2DD-95484FB89A0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E1B5186-F62A-4601-92A2-11976D73AA16}" type="pres">
      <dgm:prSet presAssocID="{64901982-86CF-4018-A2DD-95484FB89A01}" presName="hierChild2" presStyleCnt="0"/>
      <dgm:spPr/>
    </dgm:pt>
    <dgm:pt modelId="{BB4FF1F9-4A1E-47D1-963E-4B02517DFB10}" type="pres">
      <dgm:prSet presAssocID="{9121E0DF-6DE9-4D90-BECA-3AE94F4352D8}" presName="Name10" presStyleLbl="parChTrans1D2" presStyleIdx="0" presStyleCnt="1"/>
      <dgm:spPr/>
      <dgm:t>
        <a:bodyPr/>
        <a:lstStyle/>
        <a:p>
          <a:endParaRPr lang="cs-CZ"/>
        </a:p>
      </dgm:t>
    </dgm:pt>
    <dgm:pt modelId="{EE558544-257C-4CB7-A603-8953C3E6BB32}" type="pres">
      <dgm:prSet presAssocID="{C87A41AD-232B-4DD1-BB3C-7DD70DF0A22F}" presName="hierRoot2" presStyleCnt="0"/>
      <dgm:spPr/>
    </dgm:pt>
    <dgm:pt modelId="{DF17600A-6A6B-4885-8CE3-32300C05A5AD}" type="pres">
      <dgm:prSet presAssocID="{C87A41AD-232B-4DD1-BB3C-7DD70DF0A22F}" presName="composite2" presStyleCnt="0"/>
      <dgm:spPr/>
    </dgm:pt>
    <dgm:pt modelId="{E2608131-B566-49BF-A871-DE5A516FC973}" type="pres">
      <dgm:prSet presAssocID="{C87A41AD-232B-4DD1-BB3C-7DD70DF0A22F}" presName="background2" presStyleLbl="node2" presStyleIdx="0" presStyleCnt="1"/>
      <dgm:spPr/>
    </dgm:pt>
    <dgm:pt modelId="{E2914C2A-A5D6-404C-B3C2-8735AE258771}" type="pres">
      <dgm:prSet presAssocID="{C87A41AD-232B-4DD1-BB3C-7DD70DF0A22F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3327BC4-17A0-45F4-9746-17D45B545232}" type="pres">
      <dgm:prSet presAssocID="{C87A41AD-232B-4DD1-BB3C-7DD70DF0A22F}" presName="hierChild3" presStyleCnt="0"/>
      <dgm:spPr/>
    </dgm:pt>
    <dgm:pt modelId="{31DBEC88-EAF1-4971-9250-097148E0E3A7}" type="pres">
      <dgm:prSet presAssocID="{2FD22BCD-0C07-4584-8532-58277814986A}" presName="Name17" presStyleLbl="parChTrans1D3" presStyleIdx="0" presStyleCnt="1"/>
      <dgm:spPr/>
      <dgm:t>
        <a:bodyPr/>
        <a:lstStyle/>
        <a:p>
          <a:endParaRPr lang="cs-CZ"/>
        </a:p>
      </dgm:t>
    </dgm:pt>
    <dgm:pt modelId="{DF5B8219-2A45-4BA2-ABFB-F0248892CD90}" type="pres">
      <dgm:prSet presAssocID="{5A4BBF73-7739-4EEC-85B3-DED1ECD7EABB}" presName="hierRoot3" presStyleCnt="0"/>
      <dgm:spPr/>
    </dgm:pt>
    <dgm:pt modelId="{2047D780-6444-4071-B9C7-6178C2C61542}" type="pres">
      <dgm:prSet presAssocID="{5A4BBF73-7739-4EEC-85B3-DED1ECD7EABB}" presName="composite3" presStyleCnt="0"/>
      <dgm:spPr/>
    </dgm:pt>
    <dgm:pt modelId="{7CC82818-F608-4F46-A80B-75F208ED305D}" type="pres">
      <dgm:prSet presAssocID="{5A4BBF73-7739-4EEC-85B3-DED1ECD7EABB}" presName="background3" presStyleLbl="node3" presStyleIdx="0" presStyleCnt="1"/>
      <dgm:spPr/>
    </dgm:pt>
    <dgm:pt modelId="{1EB00A2A-444A-4C4E-AE2A-F017544F5600}" type="pres">
      <dgm:prSet presAssocID="{5A4BBF73-7739-4EEC-85B3-DED1ECD7EABB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B35DBA8-3251-4C9A-818E-59072A532D6C}" type="pres">
      <dgm:prSet presAssocID="{5A4BBF73-7739-4EEC-85B3-DED1ECD7EABB}" presName="hierChild4" presStyleCnt="0"/>
      <dgm:spPr/>
    </dgm:pt>
  </dgm:ptLst>
  <dgm:cxnLst>
    <dgm:cxn modelId="{9CBC5CA3-B519-43FB-A242-8356EE1F4DC7}" type="presOf" srcId="{2FD22BCD-0C07-4584-8532-58277814986A}" destId="{31DBEC88-EAF1-4971-9250-097148E0E3A7}" srcOrd="0" destOrd="0" presId="urn:microsoft.com/office/officeart/2005/8/layout/hierarchy1"/>
    <dgm:cxn modelId="{71D25597-2324-4A63-9661-662CBBF50A2A}" srcId="{64901982-86CF-4018-A2DD-95484FB89A01}" destId="{C87A41AD-232B-4DD1-BB3C-7DD70DF0A22F}" srcOrd="0" destOrd="0" parTransId="{9121E0DF-6DE9-4D90-BECA-3AE94F4352D8}" sibTransId="{72CD6BF5-6353-4CED-BE66-6C799E7050D9}"/>
    <dgm:cxn modelId="{E021B795-F5AD-455E-BE60-9CF6DA1C18D8}" type="presOf" srcId="{3A9AE711-E280-4DD9-ADDE-A857854E905D}" destId="{C4B8F6F5-BE68-48FB-B78A-73B90B82D92C}" srcOrd="0" destOrd="0" presId="urn:microsoft.com/office/officeart/2005/8/layout/hierarchy1"/>
    <dgm:cxn modelId="{96BE1700-EAEB-4FE7-A970-6E992700844E}" type="presOf" srcId="{64901982-86CF-4018-A2DD-95484FB89A01}" destId="{333C9CFD-27BC-42BD-AC1E-76978EB88CD5}" srcOrd="0" destOrd="0" presId="urn:microsoft.com/office/officeart/2005/8/layout/hierarchy1"/>
    <dgm:cxn modelId="{883E36EF-A7C3-46EE-86C0-95BFAC84E2D1}" type="presOf" srcId="{C87A41AD-232B-4DD1-BB3C-7DD70DF0A22F}" destId="{E2914C2A-A5D6-404C-B3C2-8735AE258771}" srcOrd="0" destOrd="0" presId="urn:microsoft.com/office/officeart/2005/8/layout/hierarchy1"/>
    <dgm:cxn modelId="{0E03061C-4EFC-43C4-B2F0-E77AA9E7762D}" type="presOf" srcId="{9121E0DF-6DE9-4D90-BECA-3AE94F4352D8}" destId="{BB4FF1F9-4A1E-47D1-963E-4B02517DFB10}" srcOrd="0" destOrd="0" presId="urn:microsoft.com/office/officeart/2005/8/layout/hierarchy1"/>
    <dgm:cxn modelId="{16AE47E9-D5F6-4513-A025-7756312C30E8}" type="presOf" srcId="{5A4BBF73-7739-4EEC-85B3-DED1ECD7EABB}" destId="{1EB00A2A-444A-4C4E-AE2A-F017544F5600}" srcOrd="0" destOrd="0" presId="urn:microsoft.com/office/officeart/2005/8/layout/hierarchy1"/>
    <dgm:cxn modelId="{DD8A21E5-43BF-4000-A370-0954821608EF}" srcId="{C87A41AD-232B-4DD1-BB3C-7DD70DF0A22F}" destId="{5A4BBF73-7739-4EEC-85B3-DED1ECD7EABB}" srcOrd="0" destOrd="0" parTransId="{2FD22BCD-0C07-4584-8532-58277814986A}" sibTransId="{3047623F-6B44-4B43-8215-70B9E6D1A7C1}"/>
    <dgm:cxn modelId="{6A50A44E-41AA-4D3E-A275-D3CDCDBB7EC9}" srcId="{3A9AE711-E280-4DD9-ADDE-A857854E905D}" destId="{64901982-86CF-4018-A2DD-95484FB89A01}" srcOrd="0" destOrd="0" parTransId="{8708F234-BDFD-4623-B92E-21A8C9115515}" sibTransId="{122CCFD0-F9A3-4429-BC4B-856716846786}"/>
    <dgm:cxn modelId="{7F534EAB-7D66-4A86-A1A4-8564430C4F2A}" type="presParOf" srcId="{C4B8F6F5-BE68-48FB-B78A-73B90B82D92C}" destId="{69F6A96F-B5C1-4E0E-869B-318A1FA60C15}" srcOrd="0" destOrd="0" presId="urn:microsoft.com/office/officeart/2005/8/layout/hierarchy1"/>
    <dgm:cxn modelId="{9025C1D7-1FFD-4BAD-AFFF-0C870903B60A}" type="presParOf" srcId="{69F6A96F-B5C1-4E0E-869B-318A1FA60C15}" destId="{76BEB28A-40FF-49E5-8DF0-BB13970D9F6E}" srcOrd="0" destOrd="0" presId="urn:microsoft.com/office/officeart/2005/8/layout/hierarchy1"/>
    <dgm:cxn modelId="{7E0F9B4B-B615-4A2F-BE43-D121E94EF620}" type="presParOf" srcId="{76BEB28A-40FF-49E5-8DF0-BB13970D9F6E}" destId="{8840AA02-8E93-43A8-8AC9-7A6C6F725FB3}" srcOrd="0" destOrd="0" presId="urn:microsoft.com/office/officeart/2005/8/layout/hierarchy1"/>
    <dgm:cxn modelId="{558FC344-056F-44FC-97A9-D1A0A0CC3D55}" type="presParOf" srcId="{76BEB28A-40FF-49E5-8DF0-BB13970D9F6E}" destId="{333C9CFD-27BC-42BD-AC1E-76978EB88CD5}" srcOrd="1" destOrd="0" presId="urn:microsoft.com/office/officeart/2005/8/layout/hierarchy1"/>
    <dgm:cxn modelId="{A19B7D88-C9AC-4D80-A9C5-999ECE48711E}" type="presParOf" srcId="{69F6A96F-B5C1-4E0E-869B-318A1FA60C15}" destId="{6E1B5186-F62A-4601-92A2-11976D73AA16}" srcOrd="1" destOrd="0" presId="urn:microsoft.com/office/officeart/2005/8/layout/hierarchy1"/>
    <dgm:cxn modelId="{E47D7525-FF20-4AE6-A0DB-825E0553299F}" type="presParOf" srcId="{6E1B5186-F62A-4601-92A2-11976D73AA16}" destId="{BB4FF1F9-4A1E-47D1-963E-4B02517DFB10}" srcOrd="0" destOrd="0" presId="urn:microsoft.com/office/officeart/2005/8/layout/hierarchy1"/>
    <dgm:cxn modelId="{13AA6EB4-1FEA-4246-8CA4-BB49EAEF52D8}" type="presParOf" srcId="{6E1B5186-F62A-4601-92A2-11976D73AA16}" destId="{EE558544-257C-4CB7-A603-8953C3E6BB32}" srcOrd="1" destOrd="0" presId="urn:microsoft.com/office/officeart/2005/8/layout/hierarchy1"/>
    <dgm:cxn modelId="{E103EA1B-E297-4048-98F9-96790AB9FEBF}" type="presParOf" srcId="{EE558544-257C-4CB7-A603-8953C3E6BB32}" destId="{DF17600A-6A6B-4885-8CE3-32300C05A5AD}" srcOrd="0" destOrd="0" presId="urn:microsoft.com/office/officeart/2005/8/layout/hierarchy1"/>
    <dgm:cxn modelId="{DF440079-0459-4E15-8212-A10DB615A231}" type="presParOf" srcId="{DF17600A-6A6B-4885-8CE3-32300C05A5AD}" destId="{E2608131-B566-49BF-A871-DE5A516FC973}" srcOrd="0" destOrd="0" presId="urn:microsoft.com/office/officeart/2005/8/layout/hierarchy1"/>
    <dgm:cxn modelId="{671E0CE1-A5A3-429D-A922-CD41F6D2626B}" type="presParOf" srcId="{DF17600A-6A6B-4885-8CE3-32300C05A5AD}" destId="{E2914C2A-A5D6-404C-B3C2-8735AE258771}" srcOrd="1" destOrd="0" presId="urn:microsoft.com/office/officeart/2005/8/layout/hierarchy1"/>
    <dgm:cxn modelId="{E8A7031E-A3E6-4FA7-AD09-30E33090D36B}" type="presParOf" srcId="{EE558544-257C-4CB7-A603-8953C3E6BB32}" destId="{03327BC4-17A0-45F4-9746-17D45B545232}" srcOrd="1" destOrd="0" presId="urn:microsoft.com/office/officeart/2005/8/layout/hierarchy1"/>
    <dgm:cxn modelId="{7D653F7F-28C4-4967-9C3F-96152CCF74FC}" type="presParOf" srcId="{03327BC4-17A0-45F4-9746-17D45B545232}" destId="{31DBEC88-EAF1-4971-9250-097148E0E3A7}" srcOrd="0" destOrd="0" presId="urn:microsoft.com/office/officeart/2005/8/layout/hierarchy1"/>
    <dgm:cxn modelId="{694A59AE-865F-4C7C-AB95-DAF274D48AC9}" type="presParOf" srcId="{03327BC4-17A0-45F4-9746-17D45B545232}" destId="{DF5B8219-2A45-4BA2-ABFB-F0248892CD90}" srcOrd="1" destOrd="0" presId="urn:microsoft.com/office/officeart/2005/8/layout/hierarchy1"/>
    <dgm:cxn modelId="{8F5EAB55-3B26-4871-A8A5-A43340112091}" type="presParOf" srcId="{DF5B8219-2A45-4BA2-ABFB-F0248892CD90}" destId="{2047D780-6444-4071-B9C7-6178C2C61542}" srcOrd="0" destOrd="0" presId="urn:microsoft.com/office/officeart/2005/8/layout/hierarchy1"/>
    <dgm:cxn modelId="{678250A1-2A67-435D-AECC-D0D9BD260CF5}" type="presParOf" srcId="{2047D780-6444-4071-B9C7-6178C2C61542}" destId="{7CC82818-F608-4F46-A80B-75F208ED305D}" srcOrd="0" destOrd="0" presId="urn:microsoft.com/office/officeart/2005/8/layout/hierarchy1"/>
    <dgm:cxn modelId="{924C0455-99EC-4DAB-9964-8FB4E8686D5C}" type="presParOf" srcId="{2047D780-6444-4071-B9C7-6178C2C61542}" destId="{1EB00A2A-444A-4C4E-AE2A-F017544F5600}" srcOrd="1" destOrd="0" presId="urn:microsoft.com/office/officeart/2005/8/layout/hierarchy1"/>
    <dgm:cxn modelId="{4807919F-BA7F-4ADA-A588-77B793689051}" type="presParOf" srcId="{DF5B8219-2A45-4BA2-ABFB-F0248892CD90}" destId="{2B35DBA8-3251-4C9A-818E-59072A532D6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82F2BF-9D54-4019-9D7A-3580F97EEDA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1BB693E-CD46-46F3-B970-B8E6D6A4DF2C}">
      <dgm:prSet phldrT="[Text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Centrální (ČR)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DDE115-DA7D-428C-957A-70A5CF704567}" type="parTrans" cxnId="{6EF26A34-7BC7-4695-91DD-8FF5DF487F67}">
      <dgm:prSet/>
      <dgm:spPr/>
      <dgm:t>
        <a:bodyPr/>
        <a:lstStyle/>
        <a:p>
          <a:endParaRPr lang="cs-CZ"/>
        </a:p>
      </dgm:t>
    </dgm:pt>
    <dgm:pt modelId="{37B33416-AFF0-4C8D-A9B8-CB29A8221C35}" type="sibTrans" cxnId="{6EF26A34-7BC7-4695-91DD-8FF5DF487F67}">
      <dgm:prSet/>
      <dgm:spPr/>
      <dgm:t>
        <a:bodyPr/>
        <a:lstStyle/>
        <a:p>
          <a:endParaRPr lang="cs-CZ"/>
        </a:p>
      </dgm:t>
    </dgm:pt>
    <dgm:pt modelId="{993C5C39-308B-47F8-9072-6E691A56BF6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Regionální (kraj)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AA9B71-ECCE-4BA0-B09B-735B3DC96CE5}" type="parTrans" cxnId="{C9D3A80E-30F7-45C7-AB97-B47617454B11}">
      <dgm:prSet/>
      <dgm:spPr/>
      <dgm:t>
        <a:bodyPr/>
        <a:lstStyle/>
        <a:p>
          <a:endParaRPr lang="cs-CZ"/>
        </a:p>
      </dgm:t>
    </dgm:pt>
    <dgm:pt modelId="{E772F0AC-47E6-4F9A-B981-3E165BFD3764}" type="sibTrans" cxnId="{C9D3A80E-30F7-45C7-AB97-B47617454B11}">
      <dgm:prSet/>
      <dgm:spPr/>
      <dgm:t>
        <a:bodyPr/>
        <a:lstStyle/>
        <a:p>
          <a:endParaRPr lang="cs-CZ"/>
        </a:p>
      </dgm:t>
    </dgm:pt>
    <dgm:pt modelId="{29DD0F0E-2C4D-4B23-9008-384DAFEB542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Subregionální</a:t>
          </a:r>
        </a:p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(OPR a POÚ)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6C8CE3-292B-43F8-956D-0C37626B1B1D}" type="parTrans" cxnId="{624A31A2-713A-4CEE-92BE-7AF038D9F1AC}">
      <dgm:prSet/>
      <dgm:spPr/>
      <dgm:t>
        <a:bodyPr/>
        <a:lstStyle/>
        <a:p>
          <a:endParaRPr lang="cs-CZ"/>
        </a:p>
      </dgm:t>
    </dgm:pt>
    <dgm:pt modelId="{2D459F87-3F12-4CA0-9909-19EC9361F35A}" type="sibTrans" cxnId="{624A31A2-713A-4CEE-92BE-7AF038D9F1AC}">
      <dgm:prSet/>
      <dgm:spPr/>
      <dgm:t>
        <a:bodyPr/>
        <a:lstStyle/>
        <a:p>
          <a:endParaRPr lang="cs-CZ"/>
        </a:p>
      </dgm:t>
    </dgm:pt>
    <dgm:pt modelId="{C6C4C9DC-22F0-4E8E-B884-881488AFB803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Lokální (obec)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CC3873-479B-4F99-94AC-33CE2E05BEDB}" type="parTrans" cxnId="{52B49DA4-0A63-4D3E-B219-9BBDB0CA25B2}">
      <dgm:prSet/>
      <dgm:spPr/>
      <dgm:t>
        <a:bodyPr/>
        <a:lstStyle/>
        <a:p>
          <a:endParaRPr lang="cs-CZ"/>
        </a:p>
      </dgm:t>
    </dgm:pt>
    <dgm:pt modelId="{C89A503B-4845-4BB6-B616-56059F720D4A}" type="sibTrans" cxnId="{52B49DA4-0A63-4D3E-B219-9BBDB0CA25B2}">
      <dgm:prSet/>
      <dgm:spPr/>
      <dgm:t>
        <a:bodyPr/>
        <a:lstStyle/>
        <a:p>
          <a:endParaRPr lang="cs-CZ"/>
        </a:p>
      </dgm:t>
    </dgm:pt>
    <dgm:pt modelId="{D81AC7DA-291C-4DFB-992C-433D7957BD03}" type="pres">
      <dgm:prSet presAssocID="{B482F2BF-9D54-4019-9D7A-3580F97EEDA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3CF3B4D-46C3-41BF-8685-763E1C995727}" type="pres">
      <dgm:prSet presAssocID="{D1BB693E-CD46-46F3-B970-B8E6D6A4DF2C}" presName="hierRoot1" presStyleCnt="0"/>
      <dgm:spPr/>
    </dgm:pt>
    <dgm:pt modelId="{69AD4B10-F603-4AD8-BD9F-14B9909B2C67}" type="pres">
      <dgm:prSet presAssocID="{D1BB693E-CD46-46F3-B970-B8E6D6A4DF2C}" presName="composite" presStyleCnt="0"/>
      <dgm:spPr/>
    </dgm:pt>
    <dgm:pt modelId="{6DD4DE9C-B6EB-4461-905E-19B6D26A5278}" type="pres">
      <dgm:prSet presAssocID="{D1BB693E-CD46-46F3-B970-B8E6D6A4DF2C}" presName="background" presStyleLbl="node0" presStyleIdx="0" presStyleCnt="1"/>
      <dgm:spPr/>
    </dgm:pt>
    <dgm:pt modelId="{8F30B8E3-EB2E-4D61-B650-385564B4A306}" type="pres">
      <dgm:prSet presAssocID="{D1BB693E-CD46-46F3-B970-B8E6D6A4DF2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34E3D7C-5674-400C-BABB-DF154F15134F}" type="pres">
      <dgm:prSet presAssocID="{D1BB693E-CD46-46F3-B970-B8E6D6A4DF2C}" presName="hierChild2" presStyleCnt="0"/>
      <dgm:spPr/>
    </dgm:pt>
    <dgm:pt modelId="{966FD3B6-EAB7-4B1B-B7EB-D5FE6CE13216}" type="pres">
      <dgm:prSet presAssocID="{46AA9B71-ECCE-4BA0-B09B-735B3DC96CE5}" presName="Name10" presStyleLbl="parChTrans1D2" presStyleIdx="0" presStyleCnt="3"/>
      <dgm:spPr/>
      <dgm:t>
        <a:bodyPr/>
        <a:lstStyle/>
        <a:p>
          <a:endParaRPr lang="cs-CZ"/>
        </a:p>
      </dgm:t>
    </dgm:pt>
    <dgm:pt modelId="{E6A8B1A1-361F-44CC-BEC1-F58D1DA24F5B}" type="pres">
      <dgm:prSet presAssocID="{993C5C39-308B-47F8-9072-6E691A56BF61}" presName="hierRoot2" presStyleCnt="0"/>
      <dgm:spPr/>
    </dgm:pt>
    <dgm:pt modelId="{D070F2DD-75DE-4931-A6BF-7DBAA2E79AB6}" type="pres">
      <dgm:prSet presAssocID="{993C5C39-308B-47F8-9072-6E691A56BF61}" presName="composite2" presStyleCnt="0"/>
      <dgm:spPr/>
    </dgm:pt>
    <dgm:pt modelId="{60D6512B-982E-4B5B-8C41-7B300CDCDB0F}" type="pres">
      <dgm:prSet presAssocID="{993C5C39-308B-47F8-9072-6E691A56BF61}" presName="background2" presStyleLbl="node2" presStyleIdx="0" presStyleCnt="3"/>
      <dgm:spPr/>
    </dgm:pt>
    <dgm:pt modelId="{93EB2743-DDA9-4785-9950-9E224F3B40F9}" type="pres">
      <dgm:prSet presAssocID="{993C5C39-308B-47F8-9072-6E691A56BF6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3DB88FD-4E30-4097-952B-0B7AC06C4F8B}" type="pres">
      <dgm:prSet presAssocID="{993C5C39-308B-47F8-9072-6E691A56BF61}" presName="hierChild3" presStyleCnt="0"/>
      <dgm:spPr/>
    </dgm:pt>
    <dgm:pt modelId="{24478541-F712-42CE-B56C-A35CE2BACB77}" type="pres">
      <dgm:prSet presAssocID="{446C8CE3-292B-43F8-956D-0C37626B1B1D}" presName="Name10" presStyleLbl="parChTrans1D2" presStyleIdx="1" presStyleCnt="3"/>
      <dgm:spPr/>
      <dgm:t>
        <a:bodyPr/>
        <a:lstStyle/>
        <a:p>
          <a:endParaRPr lang="cs-CZ"/>
        </a:p>
      </dgm:t>
    </dgm:pt>
    <dgm:pt modelId="{A6586B85-B7BD-4672-9097-6FF7F60CD610}" type="pres">
      <dgm:prSet presAssocID="{29DD0F0E-2C4D-4B23-9008-384DAFEB542C}" presName="hierRoot2" presStyleCnt="0"/>
      <dgm:spPr/>
    </dgm:pt>
    <dgm:pt modelId="{4A27218F-8BB8-43DF-AF7F-2E606DA06905}" type="pres">
      <dgm:prSet presAssocID="{29DD0F0E-2C4D-4B23-9008-384DAFEB542C}" presName="composite2" presStyleCnt="0"/>
      <dgm:spPr/>
    </dgm:pt>
    <dgm:pt modelId="{3983EE11-AE62-4A30-93A2-F9D9CA0590C2}" type="pres">
      <dgm:prSet presAssocID="{29DD0F0E-2C4D-4B23-9008-384DAFEB542C}" presName="background2" presStyleLbl="node2" presStyleIdx="1" presStyleCnt="3"/>
      <dgm:spPr/>
    </dgm:pt>
    <dgm:pt modelId="{73424B10-15B5-4C33-99C2-9E691FB14E0F}" type="pres">
      <dgm:prSet presAssocID="{29DD0F0E-2C4D-4B23-9008-384DAFEB542C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F6F9C94-0D64-4EE7-A3D1-972FA45937BB}" type="pres">
      <dgm:prSet presAssocID="{29DD0F0E-2C4D-4B23-9008-384DAFEB542C}" presName="hierChild3" presStyleCnt="0"/>
      <dgm:spPr/>
    </dgm:pt>
    <dgm:pt modelId="{CFA2CA4B-1EB6-4937-B22A-88B144E4FF0A}" type="pres">
      <dgm:prSet presAssocID="{FACC3873-479B-4F99-94AC-33CE2E05BEDB}" presName="Name10" presStyleLbl="parChTrans1D2" presStyleIdx="2" presStyleCnt="3"/>
      <dgm:spPr/>
      <dgm:t>
        <a:bodyPr/>
        <a:lstStyle/>
        <a:p>
          <a:endParaRPr lang="cs-CZ"/>
        </a:p>
      </dgm:t>
    </dgm:pt>
    <dgm:pt modelId="{4B9ABA44-70F4-422D-AA8C-437C602DD3AC}" type="pres">
      <dgm:prSet presAssocID="{C6C4C9DC-22F0-4E8E-B884-881488AFB803}" presName="hierRoot2" presStyleCnt="0"/>
      <dgm:spPr/>
    </dgm:pt>
    <dgm:pt modelId="{49291BF4-576B-4276-AABA-2241655F0C00}" type="pres">
      <dgm:prSet presAssocID="{C6C4C9DC-22F0-4E8E-B884-881488AFB803}" presName="composite2" presStyleCnt="0"/>
      <dgm:spPr/>
    </dgm:pt>
    <dgm:pt modelId="{DF02C4B0-307A-40A2-9463-706832B63A45}" type="pres">
      <dgm:prSet presAssocID="{C6C4C9DC-22F0-4E8E-B884-881488AFB803}" presName="background2" presStyleLbl="node2" presStyleIdx="2" presStyleCnt="3"/>
      <dgm:spPr/>
    </dgm:pt>
    <dgm:pt modelId="{CA1664EA-0C2B-448E-AD41-B1496E373BFC}" type="pres">
      <dgm:prSet presAssocID="{C6C4C9DC-22F0-4E8E-B884-881488AFB803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9F64ECC-44F1-4732-A583-A421CDFE7822}" type="pres">
      <dgm:prSet presAssocID="{C6C4C9DC-22F0-4E8E-B884-881488AFB803}" presName="hierChild3" presStyleCnt="0"/>
      <dgm:spPr/>
    </dgm:pt>
  </dgm:ptLst>
  <dgm:cxnLst>
    <dgm:cxn modelId="{52B49DA4-0A63-4D3E-B219-9BBDB0CA25B2}" srcId="{D1BB693E-CD46-46F3-B970-B8E6D6A4DF2C}" destId="{C6C4C9DC-22F0-4E8E-B884-881488AFB803}" srcOrd="2" destOrd="0" parTransId="{FACC3873-479B-4F99-94AC-33CE2E05BEDB}" sibTransId="{C89A503B-4845-4BB6-B616-56059F720D4A}"/>
    <dgm:cxn modelId="{624A31A2-713A-4CEE-92BE-7AF038D9F1AC}" srcId="{D1BB693E-CD46-46F3-B970-B8E6D6A4DF2C}" destId="{29DD0F0E-2C4D-4B23-9008-384DAFEB542C}" srcOrd="1" destOrd="0" parTransId="{446C8CE3-292B-43F8-956D-0C37626B1B1D}" sibTransId="{2D459F87-3F12-4CA0-9909-19EC9361F35A}"/>
    <dgm:cxn modelId="{EE8E9911-E108-4354-8BDF-DDA2C01404B1}" type="presOf" srcId="{FACC3873-479B-4F99-94AC-33CE2E05BEDB}" destId="{CFA2CA4B-1EB6-4937-B22A-88B144E4FF0A}" srcOrd="0" destOrd="0" presId="urn:microsoft.com/office/officeart/2005/8/layout/hierarchy1"/>
    <dgm:cxn modelId="{6EF26A34-7BC7-4695-91DD-8FF5DF487F67}" srcId="{B482F2BF-9D54-4019-9D7A-3580F97EEDA1}" destId="{D1BB693E-CD46-46F3-B970-B8E6D6A4DF2C}" srcOrd="0" destOrd="0" parTransId="{78DDE115-DA7D-428C-957A-70A5CF704567}" sibTransId="{37B33416-AFF0-4C8D-A9B8-CB29A8221C35}"/>
    <dgm:cxn modelId="{DF148B3E-0707-47F6-B3A0-437E357B1E7E}" type="presOf" srcId="{993C5C39-308B-47F8-9072-6E691A56BF61}" destId="{93EB2743-DDA9-4785-9950-9E224F3B40F9}" srcOrd="0" destOrd="0" presId="urn:microsoft.com/office/officeart/2005/8/layout/hierarchy1"/>
    <dgm:cxn modelId="{AD15BFEC-7BC2-4F9E-B57C-2B5274BED903}" type="presOf" srcId="{B482F2BF-9D54-4019-9D7A-3580F97EEDA1}" destId="{D81AC7DA-291C-4DFB-992C-433D7957BD03}" srcOrd="0" destOrd="0" presId="urn:microsoft.com/office/officeart/2005/8/layout/hierarchy1"/>
    <dgm:cxn modelId="{CA3DAB17-256B-4C40-93B9-B61BDBFAA20B}" type="presOf" srcId="{C6C4C9DC-22F0-4E8E-B884-881488AFB803}" destId="{CA1664EA-0C2B-448E-AD41-B1496E373BFC}" srcOrd="0" destOrd="0" presId="urn:microsoft.com/office/officeart/2005/8/layout/hierarchy1"/>
    <dgm:cxn modelId="{5E43F8EB-DE3F-4AEE-B5FF-9AB9D32D6D28}" type="presOf" srcId="{446C8CE3-292B-43F8-956D-0C37626B1B1D}" destId="{24478541-F712-42CE-B56C-A35CE2BACB77}" srcOrd="0" destOrd="0" presId="urn:microsoft.com/office/officeart/2005/8/layout/hierarchy1"/>
    <dgm:cxn modelId="{79A360C2-20FD-4B10-B622-D0CA4E7B8269}" type="presOf" srcId="{46AA9B71-ECCE-4BA0-B09B-735B3DC96CE5}" destId="{966FD3B6-EAB7-4B1B-B7EB-D5FE6CE13216}" srcOrd="0" destOrd="0" presId="urn:microsoft.com/office/officeart/2005/8/layout/hierarchy1"/>
    <dgm:cxn modelId="{C9D3A80E-30F7-45C7-AB97-B47617454B11}" srcId="{D1BB693E-CD46-46F3-B970-B8E6D6A4DF2C}" destId="{993C5C39-308B-47F8-9072-6E691A56BF61}" srcOrd="0" destOrd="0" parTransId="{46AA9B71-ECCE-4BA0-B09B-735B3DC96CE5}" sibTransId="{E772F0AC-47E6-4F9A-B981-3E165BFD3764}"/>
    <dgm:cxn modelId="{88A11027-60F9-40E3-A96C-04E76C9CC496}" type="presOf" srcId="{D1BB693E-CD46-46F3-B970-B8E6D6A4DF2C}" destId="{8F30B8E3-EB2E-4D61-B650-385564B4A306}" srcOrd="0" destOrd="0" presId="urn:microsoft.com/office/officeart/2005/8/layout/hierarchy1"/>
    <dgm:cxn modelId="{D3C2B468-43D0-4E9E-A3BB-5192124667CB}" type="presOf" srcId="{29DD0F0E-2C4D-4B23-9008-384DAFEB542C}" destId="{73424B10-15B5-4C33-99C2-9E691FB14E0F}" srcOrd="0" destOrd="0" presId="urn:microsoft.com/office/officeart/2005/8/layout/hierarchy1"/>
    <dgm:cxn modelId="{9E19E82A-3BF5-4238-AC57-FB3C96D6781F}" type="presParOf" srcId="{D81AC7DA-291C-4DFB-992C-433D7957BD03}" destId="{33CF3B4D-46C3-41BF-8685-763E1C995727}" srcOrd="0" destOrd="0" presId="urn:microsoft.com/office/officeart/2005/8/layout/hierarchy1"/>
    <dgm:cxn modelId="{A2612BAE-C49F-408D-8B81-8EF1CD6095F0}" type="presParOf" srcId="{33CF3B4D-46C3-41BF-8685-763E1C995727}" destId="{69AD4B10-F603-4AD8-BD9F-14B9909B2C67}" srcOrd="0" destOrd="0" presId="urn:microsoft.com/office/officeart/2005/8/layout/hierarchy1"/>
    <dgm:cxn modelId="{FE812681-EF97-4FA5-A044-7E715C2B6237}" type="presParOf" srcId="{69AD4B10-F603-4AD8-BD9F-14B9909B2C67}" destId="{6DD4DE9C-B6EB-4461-905E-19B6D26A5278}" srcOrd="0" destOrd="0" presId="urn:microsoft.com/office/officeart/2005/8/layout/hierarchy1"/>
    <dgm:cxn modelId="{346E868A-C575-498C-8F96-6E67170CBA16}" type="presParOf" srcId="{69AD4B10-F603-4AD8-BD9F-14B9909B2C67}" destId="{8F30B8E3-EB2E-4D61-B650-385564B4A306}" srcOrd="1" destOrd="0" presId="urn:microsoft.com/office/officeart/2005/8/layout/hierarchy1"/>
    <dgm:cxn modelId="{94FA0E5A-3BC1-414E-84E2-89DFF4EEC97F}" type="presParOf" srcId="{33CF3B4D-46C3-41BF-8685-763E1C995727}" destId="{134E3D7C-5674-400C-BABB-DF154F15134F}" srcOrd="1" destOrd="0" presId="urn:microsoft.com/office/officeart/2005/8/layout/hierarchy1"/>
    <dgm:cxn modelId="{0DA3EDFF-3978-414C-B54D-CBC1E5A927E8}" type="presParOf" srcId="{134E3D7C-5674-400C-BABB-DF154F15134F}" destId="{966FD3B6-EAB7-4B1B-B7EB-D5FE6CE13216}" srcOrd="0" destOrd="0" presId="urn:microsoft.com/office/officeart/2005/8/layout/hierarchy1"/>
    <dgm:cxn modelId="{34D6EE72-D2F0-4BDE-83D5-0DFB76E893BD}" type="presParOf" srcId="{134E3D7C-5674-400C-BABB-DF154F15134F}" destId="{E6A8B1A1-361F-44CC-BEC1-F58D1DA24F5B}" srcOrd="1" destOrd="0" presId="urn:microsoft.com/office/officeart/2005/8/layout/hierarchy1"/>
    <dgm:cxn modelId="{FBB0EFC2-0388-4190-88BC-CC64D4C51B36}" type="presParOf" srcId="{E6A8B1A1-361F-44CC-BEC1-F58D1DA24F5B}" destId="{D070F2DD-75DE-4931-A6BF-7DBAA2E79AB6}" srcOrd="0" destOrd="0" presId="urn:microsoft.com/office/officeart/2005/8/layout/hierarchy1"/>
    <dgm:cxn modelId="{A5A4F835-64DD-470D-8CCB-79DF036F9499}" type="presParOf" srcId="{D070F2DD-75DE-4931-A6BF-7DBAA2E79AB6}" destId="{60D6512B-982E-4B5B-8C41-7B300CDCDB0F}" srcOrd="0" destOrd="0" presId="urn:microsoft.com/office/officeart/2005/8/layout/hierarchy1"/>
    <dgm:cxn modelId="{BDCAA109-A485-4898-B4EF-A9885F7E6F81}" type="presParOf" srcId="{D070F2DD-75DE-4931-A6BF-7DBAA2E79AB6}" destId="{93EB2743-DDA9-4785-9950-9E224F3B40F9}" srcOrd="1" destOrd="0" presId="urn:microsoft.com/office/officeart/2005/8/layout/hierarchy1"/>
    <dgm:cxn modelId="{84D4DFB1-DF0B-4766-8019-030EE9627746}" type="presParOf" srcId="{E6A8B1A1-361F-44CC-BEC1-F58D1DA24F5B}" destId="{C3DB88FD-4E30-4097-952B-0B7AC06C4F8B}" srcOrd="1" destOrd="0" presId="urn:microsoft.com/office/officeart/2005/8/layout/hierarchy1"/>
    <dgm:cxn modelId="{AC22F940-86FA-414B-AC69-7F88C9F2C753}" type="presParOf" srcId="{134E3D7C-5674-400C-BABB-DF154F15134F}" destId="{24478541-F712-42CE-B56C-A35CE2BACB77}" srcOrd="2" destOrd="0" presId="urn:microsoft.com/office/officeart/2005/8/layout/hierarchy1"/>
    <dgm:cxn modelId="{E7CD484B-D491-421E-885A-E449FDE68974}" type="presParOf" srcId="{134E3D7C-5674-400C-BABB-DF154F15134F}" destId="{A6586B85-B7BD-4672-9097-6FF7F60CD610}" srcOrd="3" destOrd="0" presId="urn:microsoft.com/office/officeart/2005/8/layout/hierarchy1"/>
    <dgm:cxn modelId="{0B5B008D-4CCD-4AC4-B901-AD28C514C82B}" type="presParOf" srcId="{A6586B85-B7BD-4672-9097-6FF7F60CD610}" destId="{4A27218F-8BB8-43DF-AF7F-2E606DA06905}" srcOrd="0" destOrd="0" presId="urn:microsoft.com/office/officeart/2005/8/layout/hierarchy1"/>
    <dgm:cxn modelId="{8E06E97C-0919-46F8-AA44-A180430A87DC}" type="presParOf" srcId="{4A27218F-8BB8-43DF-AF7F-2E606DA06905}" destId="{3983EE11-AE62-4A30-93A2-F9D9CA0590C2}" srcOrd="0" destOrd="0" presId="urn:microsoft.com/office/officeart/2005/8/layout/hierarchy1"/>
    <dgm:cxn modelId="{900E2CA0-C99C-4C3B-972D-9B58101ABC7A}" type="presParOf" srcId="{4A27218F-8BB8-43DF-AF7F-2E606DA06905}" destId="{73424B10-15B5-4C33-99C2-9E691FB14E0F}" srcOrd="1" destOrd="0" presId="urn:microsoft.com/office/officeart/2005/8/layout/hierarchy1"/>
    <dgm:cxn modelId="{AE8100AE-BC34-4710-955C-A889B21A987F}" type="presParOf" srcId="{A6586B85-B7BD-4672-9097-6FF7F60CD610}" destId="{BF6F9C94-0D64-4EE7-A3D1-972FA45937BB}" srcOrd="1" destOrd="0" presId="urn:microsoft.com/office/officeart/2005/8/layout/hierarchy1"/>
    <dgm:cxn modelId="{2A015944-BB12-4FC6-837B-9BE4B8590E92}" type="presParOf" srcId="{134E3D7C-5674-400C-BABB-DF154F15134F}" destId="{CFA2CA4B-1EB6-4937-B22A-88B144E4FF0A}" srcOrd="4" destOrd="0" presId="urn:microsoft.com/office/officeart/2005/8/layout/hierarchy1"/>
    <dgm:cxn modelId="{FD58BCE0-DA85-4710-9684-3CA7BCFD0744}" type="presParOf" srcId="{134E3D7C-5674-400C-BABB-DF154F15134F}" destId="{4B9ABA44-70F4-422D-AA8C-437C602DD3AC}" srcOrd="5" destOrd="0" presId="urn:microsoft.com/office/officeart/2005/8/layout/hierarchy1"/>
    <dgm:cxn modelId="{C24CAC9B-BFE3-430E-B096-74660B05FB90}" type="presParOf" srcId="{4B9ABA44-70F4-422D-AA8C-437C602DD3AC}" destId="{49291BF4-576B-4276-AABA-2241655F0C00}" srcOrd="0" destOrd="0" presId="urn:microsoft.com/office/officeart/2005/8/layout/hierarchy1"/>
    <dgm:cxn modelId="{CE7EA6AF-F9C9-4282-B9A1-6CFDD6437D54}" type="presParOf" srcId="{49291BF4-576B-4276-AABA-2241655F0C00}" destId="{DF02C4B0-307A-40A2-9463-706832B63A45}" srcOrd="0" destOrd="0" presId="urn:microsoft.com/office/officeart/2005/8/layout/hierarchy1"/>
    <dgm:cxn modelId="{EFC22034-222A-4CBF-8A75-A34082B7F579}" type="presParOf" srcId="{49291BF4-576B-4276-AABA-2241655F0C00}" destId="{CA1664EA-0C2B-448E-AD41-B1496E373BFC}" srcOrd="1" destOrd="0" presId="urn:microsoft.com/office/officeart/2005/8/layout/hierarchy1"/>
    <dgm:cxn modelId="{117CB97D-9476-458E-8891-4E0FA70B92B3}" type="presParOf" srcId="{4B9ABA44-70F4-422D-AA8C-437C602DD3AC}" destId="{79F64ECC-44F1-4732-A583-A421CDFE782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3C090A-ABD0-4FDD-819C-99DBEBC1A58A}" type="doc">
      <dgm:prSet loTypeId="urn:microsoft.com/office/officeart/2005/8/layout/hierarchy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6E187EF-D2A3-4AB4-A939-AEFA50134CC1}">
      <dgm:prSet phldrT="[Text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Zastupitelstvo</a:t>
          </a:r>
          <a:endParaRPr lang="cs-CZ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0AEDD3-F2A9-4DB5-9979-A292F88B9F50}" type="parTrans" cxnId="{9B9E218F-1184-4DC4-969A-1634AEE0E929}">
      <dgm:prSet/>
      <dgm:spPr/>
      <dgm:t>
        <a:bodyPr/>
        <a:lstStyle/>
        <a:p>
          <a:endParaRPr lang="cs-CZ"/>
        </a:p>
      </dgm:t>
    </dgm:pt>
    <dgm:pt modelId="{BA0B4A03-CC6A-4166-B489-80455F9B3C83}" type="sibTrans" cxnId="{9B9E218F-1184-4DC4-969A-1634AEE0E929}">
      <dgm:prSet/>
      <dgm:spPr/>
      <dgm:t>
        <a:bodyPr/>
        <a:lstStyle/>
        <a:p>
          <a:endParaRPr lang="cs-CZ"/>
        </a:p>
      </dgm:t>
    </dgm:pt>
    <dgm:pt modelId="{3271D062-FA6A-4FD9-8EED-B08AE9B23CE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Obecní rada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93F436-5291-4FB1-977E-BBC4DC2F584B}" type="parTrans" cxnId="{70AA9609-AAC0-4929-A76B-E3A1F317D34B}">
      <dgm:prSet/>
      <dgm:spPr/>
      <dgm:t>
        <a:bodyPr/>
        <a:lstStyle/>
        <a:p>
          <a:endParaRPr lang="cs-CZ"/>
        </a:p>
      </dgm:t>
    </dgm:pt>
    <dgm:pt modelId="{C2CD545B-6AD3-4CEF-B4AD-17C4FD71132E}" type="sibTrans" cxnId="{70AA9609-AAC0-4929-A76B-E3A1F317D34B}">
      <dgm:prSet/>
      <dgm:spPr/>
      <dgm:t>
        <a:bodyPr/>
        <a:lstStyle/>
        <a:p>
          <a:endParaRPr lang="cs-CZ"/>
        </a:p>
      </dgm:t>
    </dgm:pt>
    <dgm:pt modelId="{3BA0CF80-B55F-448C-AC4E-529C629103C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Starosta</a:t>
          </a:r>
        </a:p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(Primátor)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D8E9E8-E2ED-43CE-B2E2-6D486308C032}" type="parTrans" cxnId="{6AE04324-EB52-4FBB-8BE3-D8F1B7B92115}">
      <dgm:prSet/>
      <dgm:spPr/>
      <dgm:t>
        <a:bodyPr/>
        <a:lstStyle/>
        <a:p>
          <a:endParaRPr lang="cs-CZ"/>
        </a:p>
      </dgm:t>
    </dgm:pt>
    <dgm:pt modelId="{85F04732-E3A5-4827-A737-5B5147BAC8A3}" type="sibTrans" cxnId="{6AE04324-EB52-4FBB-8BE3-D8F1B7B92115}">
      <dgm:prSet/>
      <dgm:spPr/>
      <dgm:t>
        <a:bodyPr/>
        <a:lstStyle/>
        <a:p>
          <a:endParaRPr lang="cs-CZ"/>
        </a:p>
      </dgm:t>
    </dgm:pt>
    <dgm:pt modelId="{A42DED6F-1C1E-4944-BC72-7E95E2F55468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Obecní úřad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A24917-DA27-4A2A-B9C0-61CA45F25AAB}" type="parTrans" cxnId="{46F38EFF-98B7-4A54-A931-C0F7D616A1C0}">
      <dgm:prSet/>
      <dgm:spPr/>
      <dgm:t>
        <a:bodyPr/>
        <a:lstStyle/>
        <a:p>
          <a:endParaRPr lang="cs-CZ"/>
        </a:p>
      </dgm:t>
    </dgm:pt>
    <dgm:pt modelId="{C601A9C9-1574-46AB-A937-627DBD2F1832}" type="sibTrans" cxnId="{46F38EFF-98B7-4A54-A931-C0F7D616A1C0}">
      <dgm:prSet/>
      <dgm:spPr/>
      <dgm:t>
        <a:bodyPr/>
        <a:lstStyle/>
        <a:p>
          <a:endParaRPr lang="cs-CZ"/>
        </a:p>
      </dgm:t>
    </dgm:pt>
    <dgm:pt modelId="{2A8DEDF7-7F0D-45A0-BBB4-BC12DCA27EC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Tajemník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D46392-3941-429F-A01E-61BE09931670}" type="parTrans" cxnId="{7491AEE0-AC68-411A-B8FE-8A7A13C7FA37}">
      <dgm:prSet/>
      <dgm:spPr/>
      <dgm:t>
        <a:bodyPr/>
        <a:lstStyle/>
        <a:p>
          <a:endParaRPr lang="cs-CZ"/>
        </a:p>
      </dgm:t>
    </dgm:pt>
    <dgm:pt modelId="{ACCF6704-A229-4EFD-81BB-3E898E73D30F}" type="sibTrans" cxnId="{7491AEE0-AC68-411A-B8FE-8A7A13C7FA37}">
      <dgm:prSet/>
      <dgm:spPr/>
      <dgm:t>
        <a:bodyPr/>
        <a:lstStyle/>
        <a:p>
          <a:endParaRPr lang="cs-CZ"/>
        </a:p>
      </dgm:t>
    </dgm:pt>
    <dgm:pt modelId="{2767C678-52A1-4EC0-A127-25392177632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Odbory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265886-1A5F-4B3B-97B5-42890FA25C5E}" type="parTrans" cxnId="{5D09DA5A-05B1-4E65-9D3A-BF1D596B2A49}">
      <dgm:prSet/>
      <dgm:spPr/>
      <dgm:t>
        <a:bodyPr/>
        <a:lstStyle/>
        <a:p>
          <a:endParaRPr lang="cs-CZ"/>
        </a:p>
      </dgm:t>
    </dgm:pt>
    <dgm:pt modelId="{BF34FFD9-0E28-4457-8BC0-2BF51EBF8136}" type="sibTrans" cxnId="{5D09DA5A-05B1-4E65-9D3A-BF1D596B2A49}">
      <dgm:prSet/>
      <dgm:spPr/>
      <dgm:t>
        <a:bodyPr/>
        <a:lstStyle/>
        <a:p>
          <a:endParaRPr lang="cs-CZ"/>
        </a:p>
      </dgm:t>
    </dgm:pt>
    <dgm:pt modelId="{19B5B757-4886-4923-90A0-FA02E6C936AB}" type="pres">
      <dgm:prSet presAssocID="{163C090A-ABD0-4FDD-819C-99DBEBC1A58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A5491407-2446-4E87-A464-D683E6BC2E41}" type="pres">
      <dgm:prSet presAssocID="{76E187EF-D2A3-4AB4-A939-AEFA50134CC1}" presName="root" presStyleCnt="0"/>
      <dgm:spPr/>
    </dgm:pt>
    <dgm:pt modelId="{6FD7C711-546E-4B7C-AD02-D225FDF81A94}" type="pres">
      <dgm:prSet presAssocID="{76E187EF-D2A3-4AB4-A939-AEFA50134CC1}" presName="rootComposite" presStyleCnt="0"/>
      <dgm:spPr/>
    </dgm:pt>
    <dgm:pt modelId="{DC6EDF8D-F95E-4E70-8B51-FE66E64132A8}" type="pres">
      <dgm:prSet presAssocID="{76E187EF-D2A3-4AB4-A939-AEFA50134CC1}" presName="rootText" presStyleLbl="node1" presStyleIdx="0" presStyleCnt="1" custLinFactNeighborX="-83327" custLinFactNeighborY="-5447"/>
      <dgm:spPr/>
      <dgm:t>
        <a:bodyPr/>
        <a:lstStyle/>
        <a:p>
          <a:endParaRPr lang="cs-CZ"/>
        </a:p>
      </dgm:t>
    </dgm:pt>
    <dgm:pt modelId="{FD9B8CC4-368C-40D9-83C7-954CD8712844}" type="pres">
      <dgm:prSet presAssocID="{76E187EF-D2A3-4AB4-A939-AEFA50134CC1}" presName="rootConnector" presStyleLbl="node1" presStyleIdx="0" presStyleCnt="1"/>
      <dgm:spPr/>
      <dgm:t>
        <a:bodyPr/>
        <a:lstStyle/>
        <a:p>
          <a:endParaRPr lang="cs-CZ"/>
        </a:p>
      </dgm:t>
    </dgm:pt>
    <dgm:pt modelId="{3CA33567-C69E-4B4F-BA46-CB4369EB3349}" type="pres">
      <dgm:prSet presAssocID="{76E187EF-D2A3-4AB4-A939-AEFA50134CC1}" presName="childShape" presStyleCnt="0"/>
      <dgm:spPr/>
    </dgm:pt>
    <dgm:pt modelId="{F80CBF22-C07E-4F51-8DD6-05133799706B}" type="pres">
      <dgm:prSet presAssocID="{6D93F436-5291-4FB1-977E-BBC4DC2F584B}" presName="Name13" presStyleLbl="parChTrans1D2" presStyleIdx="0" presStyleCnt="5"/>
      <dgm:spPr/>
      <dgm:t>
        <a:bodyPr/>
        <a:lstStyle/>
        <a:p>
          <a:endParaRPr lang="cs-CZ"/>
        </a:p>
      </dgm:t>
    </dgm:pt>
    <dgm:pt modelId="{4D54983B-0686-490E-BC5C-80EDE7893871}" type="pres">
      <dgm:prSet presAssocID="{3271D062-FA6A-4FD9-8EED-B08AE9B23CEC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07D0885-935E-482B-96B8-68EB5D659ED2}" type="pres">
      <dgm:prSet presAssocID="{10D8E9E8-E2ED-43CE-B2E2-6D486308C032}" presName="Name13" presStyleLbl="parChTrans1D2" presStyleIdx="1" presStyleCnt="5"/>
      <dgm:spPr/>
      <dgm:t>
        <a:bodyPr/>
        <a:lstStyle/>
        <a:p>
          <a:endParaRPr lang="cs-CZ"/>
        </a:p>
      </dgm:t>
    </dgm:pt>
    <dgm:pt modelId="{D232DC98-D62A-4EFD-B3E5-296F9A79EEF1}" type="pres">
      <dgm:prSet presAssocID="{3BA0CF80-B55F-448C-AC4E-529C629103C0}" presName="childTex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A0BAF44-CCFD-4526-AE2D-F32DDDE57C89}" type="pres">
      <dgm:prSet presAssocID="{93A24917-DA27-4A2A-B9C0-61CA45F25AAB}" presName="Name13" presStyleLbl="parChTrans1D2" presStyleIdx="2" presStyleCnt="5"/>
      <dgm:spPr/>
      <dgm:t>
        <a:bodyPr/>
        <a:lstStyle/>
        <a:p>
          <a:endParaRPr lang="cs-CZ"/>
        </a:p>
      </dgm:t>
    </dgm:pt>
    <dgm:pt modelId="{1BAC399E-5EDC-4FDF-BB5B-9165614FD0CA}" type="pres">
      <dgm:prSet presAssocID="{A42DED6F-1C1E-4944-BC72-7E95E2F55468}" presName="childText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B5E32D-DBF8-43D8-B080-5A090D03FBE1}" type="pres">
      <dgm:prSet presAssocID="{2ED46392-3941-429F-A01E-61BE09931670}" presName="Name13" presStyleLbl="parChTrans1D2" presStyleIdx="3" presStyleCnt="5"/>
      <dgm:spPr/>
      <dgm:t>
        <a:bodyPr/>
        <a:lstStyle/>
        <a:p>
          <a:endParaRPr lang="cs-CZ"/>
        </a:p>
      </dgm:t>
    </dgm:pt>
    <dgm:pt modelId="{8350F650-CD0B-4F23-B618-8BE6AA6D9DC5}" type="pres">
      <dgm:prSet presAssocID="{2A8DEDF7-7F0D-45A0-BBB4-BC12DCA27ECC}" presName="childText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5D24B4-2F9A-4DF4-99DA-F43B871ABDF9}" type="pres">
      <dgm:prSet presAssocID="{E5265886-1A5F-4B3B-97B5-42890FA25C5E}" presName="Name13" presStyleLbl="parChTrans1D2" presStyleIdx="4" presStyleCnt="5"/>
      <dgm:spPr/>
      <dgm:t>
        <a:bodyPr/>
        <a:lstStyle/>
        <a:p>
          <a:endParaRPr lang="cs-CZ"/>
        </a:p>
      </dgm:t>
    </dgm:pt>
    <dgm:pt modelId="{CB8C9D24-8AA8-495D-B150-8F98BBCB482A}" type="pres">
      <dgm:prSet presAssocID="{2767C678-52A1-4EC0-A127-25392177632E}" presName="childText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491AEE0-AC68-411A-B8FE-8A7A13C7FA37}" srcId="{76E187EF-D2A3-4AB4-A939-AEFA50134CC1}" destId="{2A8DEDF7-7F0D-45A0-BBB4-BC12DCA27ECC}" srcOrd="3" destOrd="0" parTransId="{2ED46392-3941-429F-A01E-61BE09931670}" sibTransId="{ACCF6704-A229-4EFD-81BB-3E898E73D30F}"/>
    <dgm:cxn modelId="{E297E1C5-1C00-4A24-8A90-3426AF4AC6C9}" type="presOf" srcId="{76E187EF-D2A3-4AB4-A939-AEFA50134CC1}" destId="{FD9B8CC4-368C-40D9-83C7-954CD8712844}" srcOrd="1" destOrd="0" presId="urn:microsoft.com/office/officeart/2005/8/layout/hierarchy3"/>
    <dgm:cxn modelId="{7F3D896A-02A9-4C23-9A55-92D6D1FFE286}" type="presOf" srcId="{6D93F436-5291-4FB1-977E-BBC4DC2F584B}" destId="{F80CBF22-C07E-4F51-8DD6-05133799706B}" srcOrd="0" destOrd="0" presId="urn:microsoft.com/office/officeart/2005/8/layout/hierarchy3"/>
    <dgm:cxn modelId="{70AA9609-AAC0-4929-A76B-E3A1F317D34B}" srcId="{76E187EF-D2A3-4AB4-A939-AEFA50134CC1}" destId="{3271D062-FA6A-4FD9-8EED-B08AE9B23CEC}" srcOrd="0" destOrd="0" parTransId="{6D93F436-5291-4FB1-977E-BBC4DC2F584B}" sibTransId="{C2CD545B-6AD3-4CEF-B4AD-17C4FD71132E}"/>
    <dgm:cxn modelId="{81234F47-E0F3-4271-A6EC-FD62E950FC94}" type="presOf" srcId="{3BA0CF80-B55F-448C-AC4E-529C629103C0}" destId="{D232DC98-D62A-4EFD-B3E5-296F9A79EEF1}" srcOrd="0" destOrd="0" presId="urn:microsoft.com/office/officeart/2005/8/layout/hierarchy3"/>
    <dgm:cxn modelId="{6584174F-9C1D-4FF6-B053-9F38A47CD097}" type="presOf" srcId="{2A8DEDF7-7F0D-45A0-BBB4-BC12DCA27ECC}" destId="{8350F650-CD0B-4F23-B618-8BE6AA6D9DC5}" srcOrd="0" destOrd="0" presId="urn:microsoft.com/office/officeart/2005/8/layout/hierarchy3"/>
    <dgm:cxn modelId="{47D30E16-7505-4E6C-80CF-669D0187D116}" type="presOf" srcId="{2767C678-52A1-4EC0-A127-25392177632E}" destId="{CB8C9D24-8AA8-495D-B150-8F98BBCB482A}" srcOrd="0" destOrd="0" presId="urn:microsoft.com/office/officeart/2005/8/layout/hierarchy3"/>
    <dgm:cxn modelId="{B70A724A-281F-410C-ABD4-004EDE2B1B9F}" type="presOf" srcId="{E5265886-1A5F-4B3B-97B5-42890FA25C5E}" destId="{1F5D24B4-2F9A-4DF4-99DA-F43B871ABDF9}" srcOrd="0" destOrd="0" presId="urn:microsoft.com/office/officeart/2005/8/layout/hierarchy3"/>
    <dgm:cxn modelId="{B0BFD58F-9AFE-4107-A066-74E732DAB221}" type="presOf" srcId="{10D8E9E8-E2ED-43CE-B2E2-6D486308C032}" destId="{C07D0885-935E-482B-96B8-68EB5D659ED2}" srcOrd="0" destOrd="0" presId="urn:microsoft.com/office/officeart/2005/8/layout/hierarchy3"/>
    <dgm:cxn modelId="{5D09DA5A-05B1-4E65-9D3A-BF1D596B2A49}" srcId="{76E187EF-D2A3-4AB4-A939-AEFA50134CC1}" destId="{2767C678-52A1-4EC0-A127-25392177632E}" srcOrd="4" destOrd="0" parTransId="{E5265886-1A5F-4B3B-97B5-42890FA25C5E}" sibTransId="{BF34FFD9-0E28-4457-8BC0-2BF51EBF8136}"/>
    <dgm:cxn modelId="{95BA72B6-31DB-4213-A0F7-F8E87811E76B}" type="presOf" srcId="{163C090A-ABD0-4FDD-819C-99DBEBC1A58A}" destId="{19B5B757-4886-4923-90A0-FA02E6C936AB}" srcOrd="0" destOrd="0" presId="urn:microsoft.com/office/officeart/2005/8/layout/hierarchy3"/>
    <dgm:cxn modelId="{4D2EB077-6F3A-42FB-B874-F431039389CE}" type="presOf" srcId="{A42DED6F-1C1E-4944-BC72-7E95E2F55468}" destId="{1BAC399E-5EDC-4FDF-BB5B-9165614FD0CA}" srcOrd="0" destOrd="0" presId="urn:microsoft.com/office/officeart/2005/8/layout/hierarchy3"/>
    <dgm:cxn modelId="{9B9E218F-1184-4DC4-969A-1634AEE0E929}" srcId="{163C090A-ABD0-4FDD-819C-99DBEBC1A58A}" destId="{76E187EF-D2A3-4AB4-A939-AEFA50134CC1}" srcOrd="0" destOrd="0" parTransId="{E40AEDD3-F2A9-4DB5-9979-A292F88B9F50}" sibTransId="{BA0B4A03-CC6A-4166-B489-80455F9B3C83}"/>
    <dgm:cxn modelId="{5ACF1509-B21A-4675-AAB8-39C86B6973E5}" type="presOf" srcId="{2ED46392-3941-429F-A01E-61BE09931670}" destId="{07B5E32D-DBF8-43D8-B080-5A090D03FBE1}" srcOrd="0" destOrd="0" presId="urn:microsoft.com/office/officeart/2005/8/layout/hierarchy3"/>
    <dgm:cxn modelId="{07A1C93F-1B4A-4C74-A2D7-5EE3BC0D1A0D}" type="presOf" srcId="{93A24917-DA27-4A2A-B9C0-61CA45F25AAB}" destId="{7A0BAF44-CCFD-4526-AE2D-F32DDDE57C89}" srcOrd="0" destOrd="0" presId="urn:microsoft.com/office/officeart/2005/8/layout/hierarchy3"/>
    <dgm:cxn modelId="{6AE04324-EB52-4FBB-8BE3-D8F1B7B92115}" srcId="{76E187EF-D2A3-4AB4-A939-AEFA50134CC1}" destId="{3BA0CF80-B55F-448C-AC4E-529C629103C0}" srcOrd="1" destOrd="0" parTransId="{10D8E9E8-E2ED-43CE-B2E2-6D486308C032}" sibTransId="{85F04732-E3A5-4827-A737-5B5147BAC8A3}"/>
    <dgm:cxn modelId="{47803979-05D6-414C-A525-496C5CE8331E}" type="presOf" srcId="{76E187EF-D2A3-4AB4-A939-AEFA50134CC1}" destId="{DC6EDF8D-F95E-4E70-8B51-FE66E64132A8}" srcOrd="0" destOrd="0" presId="urn:microsoft.com/office/officeart/2005/8/layout/hierarchy3"/>
    <dgm:cxn modelId="{60526272-8F34-4A56-A649-20081E8FC29C}" type="presOf" srcId="{3271D062-FA6A-4FD9-8EED-B08AE9B23CEC}" destId="{4D54983B-0686-490E-BC5C-80EDE7893871}" srcOrd="0" destOrd="0" presId="urn:microsoft.com/office/officeart/2005/8/layout/hierarchy3"/>
    <dgm:cxn modelId="{46F38EFF-98B7-4A54-A931-C0F7D616A1C0}" srcId="{76E187EF-D2A3-4AB4-A939-AEFA50134CC1}" destId="{A42DED6F-1C1E-4944-BC72-7E95E2F55468}" srcOrd="2" destOrd="0" parTransId="{93A24917-DA27-4A2A-B9C0-61CA45F25AAB}" sibTransId="{C601A9C9-1574-46AB-A937-627DBD2F1832}"/>
    <dgm:cxn modelId="{730C8AFA-C98D-4BCE-9573-B5770BD1FFF1}" type="presParOf" srcId="{19B5B757-4886-4923-90A0-FA02E6C936AB}" destId="{A5491407-2446-4E87-A464-D683E6BC2E41}" srcOrd="0" destOrd="0" presId="urn:microsoft.com/office/officeart/2005/8/layout/hierarchy3"/>
    <dgm:cxn modelId="{A9542435-43AE-47F2-9854-86F5514DC645}" type="presParOf" srcId="{A5491407-2446-4E87-A464-D683E6BC2E41}" destId="{6FD7C711-546E-4B7C-AD02-D225FDF81A94}" srcOrd="0" destOrd="0" presId="urn:microsoft.com/office/officeart/2005/8/layout/hierarchy3"/>
    <dgm:cxn modelId="{6A3AB08F-A01A-4C6A-8D79-6C4043F087A7}" type="presParOf" srcId="{6FD7C711-546E-4B7C-AD02-D225FDF81A94}" destId="{DC6EDF8D-F95E-4E70-8B51-FE66E64132A8}" srcOrd="0" destOrd="0" presId="urn:microsoft.com/office/officeart/2005/8/layout/hierarchy3"/>
    <dgm:cxn modelId="{AE198EF3-A10A-4DFE-A9B1-B17D10B70428}" type="presParOf" srcId="{6FD7C711-546E-4B7C-AD02-D225FDF81A94}" destId="{FD9B8CC4-368C-40D9-83C7-954CD8712844}" srcOrd="1" destOrd="0" presId="urn:microsoft.com/office/officeart/2005/8/layout/hierarchy3"/>
    <dgm:cxn modelId="{329AD431-2F02-477A-8FB4-9B6F156479B1}" type="presParOf" srcId="{A5491407-2446-4E87-A464-D683E6BC2E41}" destId="{3CA33567-C69E-4B4F-BA46-CB4369EB3349}" srcOrd="1" destOrd="0" presId="urn:microsoft.com/office/officeart/2005/8/layout/hierarchy3"/>
    <dgm:cxn modelId="{F455BB1B-A655-454E-8048-A02CDCF531CE}" type="presParOf" srcId="{3CA33567-C69E-4B4F-BA46-CB4369EB3349}" destId="{F80CBF22-C07E-4F51-8DD6-05133799706B}" srcOrd="0" destOrd="0" presId="urn:microsoft.com/office/officeart/2005/8/layout/hierarchy3"/>
    <dgm:cxn modelId="{14376ACF-4168-4A51-87E2-50E89B76CD8F}" type="presParOf" srcId="{3CA33567-C69E-4B4F-BA46-CB4369EB3349}" destId="{4D54983B-0686-490E-BC5C-80EDE7893871}" srcOrd="1" destOrd="0" presId="urn:microsoft.com/office/officeart/2005/8/layout/hierarchy3"/>
    <dgm:cxn modelId="{B98FD67B-E13F-4AC4-9F67-F6C6A9A9E843}" type="presParOf" srcId="{3CA33567-C69E-4B4F-BA46-CB4369EB3349}" destId="{C07D0885-935E-482B-96B8-68EB5D659ED2}" srcOrd="2" destOrd="0" presId="urn:microsoft.com/office/officeart/2005/8/layout/hierarchy3"/>
    <dgm:cxn modelId="{BBE53882-4839-46E6-AF9E-8F9466D25AC4}" type="presParOf" srcId="{3CA33567-C69E-4B4F-BA46-CB4369EB3349}" destId="{D232DC98-D62A-4EFD-B3E5-296F9A79EEF1}" srcOrd="3" destOrd="0" presId="urn:microsoft.com/office/officeart/2005/8/layout/hierarchy3"/>
    <dgm:cxn modelId="{E242ECE9-1B3D-4C33-B33F-D523810225A0}" type="presParOf" srcId="{3CA33567-C69E-4B4F-BA46-CB4369EB3349}" destId="{7A0BAF44-CCFD-4526-AE2D-F32DDDE57C89}" srcOrd="4" destOrd="0" presId="urn:microsoft.com/office/officeart/2005/8/layout/hierarchy3"/>
    <dgm:cxn modelId="{DB26691D-CD60-4DA9-A68E-E2170CD522A2}" type="presParOf" srcId="{3CA33567-C69E-4B4F-BA46-CB4369EB3349}" destId="{1BAC399E-5EDC-4FDF-BB5B-9165614FD0CA}" srcOrd="5" destOrd="0" presId="urn:microsoft.com/office/officeart/2005/8/layout/hierarchy3"/>
    <dgm:cxn modelId="{E14E8990-4584-49B1-8157-28B975D4167C}" type="presParOf" srcId="{3CA33567-C69E-4B4F-BA46-CB4369EB3349}" destId="{07B5E32D-DBF8-43D8-B080-5A090D03FBE1}" srcOrd="6" destOrd="0" presId="urn:microsoft.com/office/officeart/2005/8/layout/hierarchy3"/>
    <dgm:cxn modelId="{D092092D-E193-46DD-BAC9-26F330574881}" type="presParOf" srcId="{3CA33567-C69E-4B4F-BA46-CB4369EB3349}" destId="{8350F650-CD0B-4F23-B618-8BE6AA6D9DC5}" srcOrd="7" destOrd="0" presId="urn:microsoft.com/office/officeart/2005/8/layout/hierarchy3"/>
    <dgm:cxn modelId="{6942FBBD-ACA7-4C41-ACF7-6CD6B7B6C750}" type="presParOf" srcId="{3CA33567-C69E-4B4F-BA46-CB4369EB3349}" destId="{1F5D24B4-2F9A-4DF4-99DA-F43B871ABDF9}" srcOrd="8" destOrd="0" presId="urn:microsoft.com/office/officeart/2005/8/layout/hierarchy3"/>
    <dgm:cxn modelId="{9950A33A-ED4D-499D-9A16-28ECBF01586D}" type="presParOf" srcId="{3CA33567-C69E-4B4F-BA46-CB4369EB3349}" destId="{CB8C9D24-8AA8-495D-B150-8F98BBCB482A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E6BE5C-1520-4B8D-9955-ABFD6086DCB2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AE30E53-6988-46FB-BC57-C8DCE66650DB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Rada</a:t>
          </a:r>
        </a:p>
        <a:p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Obecní</a:t>
          </a:r>
        </a:p>
        <a:p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Krajská</a:t>
          </a:r>
          <a:endParaRPr lang="cs-CZ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A40B27-9287-47F5-B59B-B0AA053FE145}" type="parTrans" cxnId="{E8E7DCF0-2D7F-4924-A7D9-5B341039996F}">
      <dgm:prSet/>
      <dgm:spPr/>
      <dgm:t>
        <a:bodyPr/>
        <a:lstStyle/>
        <a:p>
          <a:endParaRPr lang="cs-CZ"/>
        </a:p>
      </dgm:t>
    </dgm:pt>
    <dgm:pt modelId="{43AC9D26-7477-4C99-A57F-5F6B01F1A239}" type="sibTrans" cxnId="{E8E7DCF0-2D7F-4924-A7D9-5B341039996F}">
      <dgm:prSet/>
      <dgm:spPr/>
      <dgm:t>
        <a:bodyPr/>
        <a:lstStyle/>
        <a:p>
          <a:endParaRPr lang="cs-CZ"/>
        </a:p>
      </dgm:t>
    </dgm:pt>
    <dgm:pt modelId="{9047923E-D90E-4B11-A7B6-13B27C66C2A6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Výbory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8D4ED5-B8D4-4944-B525-92ACF73304FD}" type="parTrans" cxnId="{280DA109-9C9D-426D-B761-404F7E934EA9}">
      <dgm:prSet/>
      <dgm:spPr/>
      <dgm:t>
        <a:bodyPr/>
        <a:lstStyle/>
        <a:p>
          <a:endParaRPr lang="cs-CZ"/>
        </a:p>
      </dgm:t>
    </dgm:pt>
    <dgm:pt modelId="{CCC92462-F6A9-46D2-B610-2D0BAEDFE992}" type="sibTrans" cxnId="{280DA109-9C9D-426D-B761-404F7E934EA9}">
      <dgm:prSet/>
      <dgm:spPr/>
      <dgm:t>
        <a:bodyPr/>
        <a:lstStyle/>
        <a:p>
          <a:endParaRPr lang="cs-CZ"/>
        </a:p>
      </dgm:t>
    </dgm:pt>
    <dgm:pt modelId="{AA04CC3A-20B0-45E9-859D-D11B4B58B99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Finanční</a:t>
          </a:r>
          <a:endParaRPr lang="cs-CZ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762E7C-25CC-4EB7-A76A-3D5785068B45}" type="parTrans" cxnId="{0FA7D099-8B66-4AC8-974A-5D0258B5CE51}">
      <dgm:prSet/>
      <dgm:spPr/>
      <dgm:t>
        <a:bodyPr/>
        <a:lstStyle/>
        <a:p>
          <a:endParaRPr lang="cs-CZ"/>
        </a:p>
      </dgm:t>
    </dgm:pt>
    <dgm:pt modelId="{0C90314A-3BD5-4279-808B-0D7B054AB349}" type="sibTrans" cxnId="{0FA7D099-8B66-4AC8-974A-5D0258B5CE51}">
      <dgm:prSet/>
      <dgm:spPr/>
      <dgm:t>
        <a:bodyPr/>
        <a:lstStyle/>
        <a:p>
          <a:endParaRPr lang="cs-CZ"/>
        </a:p>
      </dgm:t>
    </dgm:pt>
    <dgm:pt modelId="{C89E3879-8793-4897-8B71-6BF0071CC11E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Kontrolní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48E0B9-5551-4010-9A7A-FB3C1022938C}" type="parTrans" cxnId="{E4751320-001F-4061-B3C8-C9795DACC039}">
      <dgm:prSet/>
      <dgm:spPr/>
      <dgm:t>
        <a:bodyPr/>
        <a:lstStyle/>
        <a:p>
          <a:endParaRPr lang="cs-CZ"/>
        </a:p>
      </dgm:t>
    </dgm:pt>
    <dgm:pt modelId="{894811EF-A892-4475-8500-377C83E1A03A}" type="sibTrans" cxnId="{E4751320-001F-4061-B3C8-C9795DACC039}">
      <dgm:prSet/>
      <dgm:spPr/>
      <dgm:t>
        <a:bodyPr/>
        <a:lstStyle/>
        <a:p>
          <a:endParaRPr lang="cs-CZ"/>
        </a:p>
      </dgm:t>
    </dgm:pt>
    <dgm:pt modelId="{409B5FCA-985E-496D-96D9-E59B5B42EBF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Komise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0A8FCC-EEAC-4FE2-950B-94995546D8A5}" type="parTrans" cxnId="{968B7AB0-8FCE-41C8-917D-BDEA97910D80}">
      <dgm:prSet/>
      <dgm:spPr/>
      <dgm:t>
        <a:bodyPr/>
        <a:lstStyle/>
        <a:p>
          <a:endParaRPr lang="cs-CZ"/>
        </a:p>
      </dgm:t>
    </dgm:pt>
    <dgm:pt modelId="{C70642CE-F172-4411-9ED4-AEC4C039D890}" type="sibTrans" cxnId="{968B7AB0-8FCE-41C8-917D-BDEA97910D80}">
      <dgm:prSet/>
      <dgm:spPr/>
      <dgm:t>
        <a:bodyPr/>
        <a:lstStyle/>
        <a:p>
          <a:endParaRPr lang="cs-CZ"/>
        </a:p>
      </dgm:t>
    </dgm:pt>
    <dgm:pt modelId="{E6DB6B03-4CBF-4DE7-9054-71A7AF00D24E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Finanční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ECC26D-709E-488F-A382-7C7D59009EB8}" type="parTrans" cxnId="{9F08695B-332A-4A0A-B417-87673D9FFC96}">
      <dgm:prSet/>
      <dgm:spPr/>
      <dgm:t>
        <a:bodyPr/>
        <a:lstStyle/>
        <a:p>
          <a:endParaRPr lang="cs-CZ"/>
        </a:p>
      </dgm:t>
    </dgm:pt>
    <dgm:pt modelId="{21522B01-0439-46BF-8128-800EFC98E6DC}" type="sibTrans" cxnId="{9F08695B-332A-4A0A-B417-87673D9FFC96}">
      <dgm:prSet/>
      <dgm:spPr/>
      <dgm:t>
        <a:bodyPr/>
        <a:lstStyle/>
        <a:p>
          <a:endParaRPr lang="cs-CZ"/>
        </a:p>
      </dgm:t>
    </dgm:pt>
    <dgm:pt modelId="{9FE6F284-B6DC-45AF-A5F7-18B8C2F5D33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 národní menšiny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E55FC8-4A26-4A71-B9BA-ADE7DB800739}" type="parTrans" cxnId="{008AA730-1209-4DF4-B804-78216C6BD89E}">
      <dgm:prSet/>
      <dgm:spPr/>
      <dgm:t>
        <a:bodyPr/>
        <a:lstStyle/>
        <a:p>
          <a:endParaRPr lang="cs-CZ"/>
        </a:p>
      </dgm:t>
    </dgm:pt>
    <dgm:pt modelId="{E4089A89-0222-4385-BBF0-BBA3827D3F6D}" type="sibTrans" cxnId="{008AA730-1209-4DF4-B804-78216C6BD89E}">
      <dgm:prSet/>
      <dgm:spPr/>
      <dgm:t>
        <a:bodyPr/>
        <a:lstStyle/>
        <a:p>
          <a:endParaRPr lang="cs-CZ"/>
        </a:p>
      </dgm:t>
    </dgm:pt>
    <dgm:pt modelId="{5CFE1184-6B65-48E9-A73C-F4EE5CF83D4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cs-CZ" sz="1100" dirty="0" smtClean="0"/>
        </a:p>
        <a:p>
          <a:r>
            <a:rPr lang="cs-CZ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 výchovu, vzdělávání a zaměstnanost...</a:t>
          </a:r>
          <a:endParaRPr lang="cs-CZ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438F70-4BA8-41AD-98E9-F8D1CE50D0D5}" type="parTrans" cxnId="{D454F4A1-F4BE-4875-B9BA-63FAFA6FDB88}">
      <dgm:prSet/>
      <dgm:spPr/>
      <dgm:t>
        <a:bodyPr/>
        <a:lstStyle/>
        <a:p>
          <a:endParaRPr lang="cs-CZ"/>
        </a:p>
      </dgm:t>
    </dgm:pt>
    <dgm:pt modelId="{CEFFDCB6-054B-4C90-B905-2A69D4992D22}" type="sibTrans" cxnId="{D454F4A1-F4BE-4875-B9BA-63FAFA6FDB88}">
      <dgm:prSet/>
      <dgm:spPr/>
      <dgm:t>
        <a:bodyPr/>
        <a:lstStyle/>
        <a:p>
          <a:endParaRPr lang="cs-CZ"/>
        </a:p>
      </dgm:t>
    </dgm:pt>
    <dgm:pt modelId="{6B29833C-F58E-4D6A-915D-FCE5AF9759B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Kontrolní...</a:t>
          </a:r>
          <a:endParaRPr lang="cs-CZ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65C292-74FB-4AED-828D-A251EB5FA423}" type="parTrans" cxnId="{DE2B1938-F7A7-410F-AF27-36CF919FD7B9}">
      <dgm:prSet/>
      <dgm:spPr/>
      <dgm:t>
        <a:bodyPr/>
        <a:lstStyle/>
        <a:p>
          <a:endParaRPr lang="cs-CZ"/>
        </a:p>
      </dgm:t>
    </dgm:pt>
    <dgm:pt modelId="{F11A0F1E-E699-48D2-8174-07AA4406AB75}" type="sibTrans" cxnId="{DE2B1938-F7A7-410F-AF27-36CF919FD7B9}">
      <dgm:prSet/>
      <dgm:spPr/>
      <dgm:t>
        <a:bodyPr/>
        <a:lstStyle/>
        <a:p>
          <a:endParaRPr lang="cs-CZ"/>
        </a:p>
      </dgm:t>
    </dgm:pt>
    <dgm:pt modelId="{3DB57684-BE39-42A6-B886-C9390E3E084D}" type="pres">
      <dgm:prSet presAssocID="{18E6BE5C-1520-4B8D-9955-ABFD6086DCB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2F6BB62-9E2C-475E-BD3A-6687E5F855A0}" type="pres">
      <dgm:prSet presAssocID="{4AE30E53-6988-46FB-BC57-C8DCE66650DB}" presName="root1" presStyleCnt="0"/>
      <dgm:spPr/>
    </dgm:pt>
    <dgm:pt modelId="{487FED29-06FD-4E2B-A5A6-06C8B41222D9}" type="pres">
      <dgm:prSet presAssocID="{4AE30E53-6988-46FB-BC57-C8DCE66650D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8BD74A5-1567-4A57-8C6F-2F6C7864C507}" type="pres">
      <dgm:prSet presAssocID="{4AE30E53-6988-46FB-BC57-C8DCE66650DB}" presName="level2hierChild" presStyleCnt="0"/>
      <dgm:spPr/>
    </dgm:pt>
    <dgm:pt modelId="{4B50C653-7C66-46A3-9486-16E702832E13}" type="pres">
      <dgm:prSet presAssocID="{728D4ED5-B8D4-4944-B525-92ACF73304FD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B5A357B4-6DCC-487C-A15C-76235AB20574}" type="pres">
      <dgm:prSet presAssocID="{728D4ED5-B8D4-4944-B525-92ACF73304FD}" presName="connTx" presStyleLbl="parChTrans1D2" presStyleIdx="0" presStyleCnt="2"/>
      <dgm:spPr/>
      <dgm:t>
        <a:bodyPr/>
        <a:lstStyle/>
        <a:p>
          <a:endParaRPr lang="cs-CZ"/>
        </a:p>
      </dgm:t>
    </dgm:pt>
    <dgm:pt modelId="{03FFBFF8-0ACE-410C-B703-5681FB580B7C}" type="pres">
      <dgm:prSet presAssocID="{9047923E-D90E-4B11-A7B6-13B27C66C2A6}" presName="root2" presStyleCnt="0"/>
      <dgm:spPr/>
    </dgm:pt>
    <dgm:pt modelId="{FD09C386-9C74-42FF-820B-093A183462B7}" type="pres">
      <dgm:prSet presAssocID="{9047923E-D90E-4B11-A7B6-13B27C66C2A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EECD967-BE44-4E8C-9BE6-D4378AA130BC}" type="pres">
      <dgm:prSet presAssocID="{9047923E-D90E-4B11-A7B6-13B27C66C2A6}" presName="level3hierChild" presStyleCnt="0"/>
      <dgm:spPr/>
    </dgm:pt>
    <dgm:pt modelId="{94ABE532-0E64-45CC-BCEA-78EEB86365F5}" type="pres">
      <dgm:prSet presAssocID="{9C762E7C-25CC-4EB7-A76A-3D5785068B45}" presName="conn2-1" presStyleLbl="parChTrans1D3" presStyleIdx="0" presStyleCnt="6"/>
      <dgm:spPr/>
      <dgm:t>
        <a:bodyPr/>
        <a:lstStyle/>
        <a:p>
          <a:endParaRPr lang="cs-CZ"/>
        </a:p>
      </dgm:t>
    </dgm:pt>
    <dgm:pt modelId="{6E3C3713-2132-47F4-85B6-081398698E33}" type="pres">
      <dgm:prSet presAssocID="{9C762E7C-25CC-4EB7-A76A-3D5785068B45}" presName="connTx" presStyleLbl="parChTrans1D3" presStyleIdx="0" presStyleCnt="6"/>
      <dgm:spPr/>
      <dgm:t>
        <a:bodyPr/>
        <a:lstStyle/>
        <a:p>
          <a:endParaRPr lang="cs-CZ"/>
        </a:p>
      </dgm:t>
    </dgm:pt>
    <dgm:pt modelId="{05D18BB4-4146-4225-9A15-BE56CA7DC5EE}" type="pres">
      <dgm:prSet presAssocID="{AA04CC3A-20B0-45E9-859D-D11B4B58B990}" presName="root2" presStyleCnt="0"/>
      <dgm:spPr/>
    </dgm:pt>
    <dgm:pt modelId="{10FE3CA5-DB17-4D6D-A9DA-B7DC8C5AFB91}" type="pres">
      <dgm:prSet presAssocID="{AA04CC3A-20B0-45E9-859D-D11B4B58B990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223D965-C7DC-4E44-B60C-ED6A058D10CD}" type="pres">
      <dgm:prSet presAssocID="{AA04CC3A-20B0-45E9-859D-D11B4B58B990}" presName="level3hierChild" presStyleCnt="0"/>
      <dgm:spPr/>
    </dgm:pt>
    <dgm:pt modelId="{DA8DE871-5220-45ED-A873-5C26F03D6FA5}" type="pres">
      <dgm:prSet presAssocID="{1A48E0B9-5551-4010-9A7A-FB3C1022938C}" presName="conn2-1" presStyleLbl="parChTrans1D3" presStyleIdx="1" presStyleCnt="6"/>
      <dgm:spPr/>
      <dgm:t>
        <a:bodyPr/>
        <a:lstStyle/>
        <a:p>
          <a:endParaRPr lang="cs-CZ"/>
        </a:p>
      </dgm:t>
    </dgm:pt>
    <dgm:pt modelId="{B585B12C-EB68-4CB7-8BB5-120A4947C4AD}" type="pres">
      <dgm:prSet presAssocID="{1A48E0B9-5551-4010-9A7A-FB3C1022938C}" presName="connTx" presStyleLbl="parChTrans1D3" presStyleIdx="1" presStyleCnt="6"/>
      <dgm:spPr/>
      <dgm:t>
        <a:bodyPr/>
        <a:lstStyle/>
        <a:p>
          <a:endParaRPr lang="cs-CZ"/>
        </a:p>
      </dgm:t>
    </dgm:pt>
    <dgm:pt modelId="{057861E2-0F26-440F-BFB9-C401F9C11C72}" type="pres">
      <dgm:prSet presAssocID="{C89E3879-8793-4897-8B71-6BF0071CC11E}" presName="root2" presStyleCnt="0"/>
      <dgm:spPr/>
    </dgm:pt>
    <dgm:pt modelId="{F9CC86B0-3F00-4231-96B7-8FDF5CD43935}" type="pres">
      <dgm:prSet presAssocID="{C89E3879-8793-4897-8B71-6BF0071CC11E}" presName="LevelTwoTextNode" presStyleLbl="node3" presStyleIdx="1" presStyleCnt="6" custLinFactNeighborX="-840" custLinFactNeighborY="-5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F9C6771-6E2C-4FCD-9C25-559A8C493022}" type="pres">
      <dgm:prSet presAssocID="{C89E3879-8793-4897-8B71-6BF0071CC11E}" presName="level3hierChild" presStyleCnt="0"/>
      <dgm:spPr/>
    </dgm:pt>
    <dgm:pt modelId="{0FBA77A8-F301-4006-9980-487D4BB454D6}" type="pres">
      <dgm:prSet presAssocID="{DCE55FC8-4A26-4A71-B9BA-ADE7DB800739}" presName="conn2-1" presStyleLbl="parChTrans1D3" presStyleIdx="2" presStyleCnt="6"/>
      <dgm:spPr/>
      <dgm:t>
        <a:bodyPr/>
        <a:lstStyle/>
        <a:p>
          <a:endParaRPr lang="cs-CZ"/>
        </a:p>
      </dgm:t>
    </dgm:pt>
    <dgm:pt modelId="{5C595EAD-81E4-4B07-B7A8-4EC2FA453974}" type="pres">
      <dgm:prSet presAssocID="{DCE55FC8-4A26-4A71-B9BA-ADE7DB800739}" presName="connTx" presStyleLbl="parChTrans1D3" presStyleIdx="2" presStyleCnt="6"/>
      <dgm:spPr/>
      <dgm:t>
        <a:bodyPr/>
        <a:lstStyle/>
        <a:p>
          <a:endParaRPr lang="cs-CZ"/>
        </a:p>
      </dgm:t>
    </dgm:pt>
    <dgm:pt modelId="{CC0AD743-8FF9-4287-BD72-84AC1D987A7B}" type="pres">
      <dgm:prSet presAssocID="{9FE6F284-B6DC-45AF-A5F7-18B8C2F5D331}" presName="root2" presStyleCnt="0"/>
      <dgm:spPr/>
    </dgm:pt>
    <dgm:pt modelId="{BBD8A24E-4AAE-4817-AA2F-B20C7E211C10}" type="pres">
      <dgm:prSet presAssocID="{9FE6F284-B6DC-45AF-A5F7-18B8C2F5D331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4A264A9-A8D0-4A9A-BDCC-0D80B0024243}" type="pres">
      <dgm:prSet presAssocID="{9FE6F284-B6DC-45AF-A5F7-18B8C2F5D331}" presName="level3hierChild" presStyleCnt="0"/>
      <dgm:spPr/>
    </dgm:pt>
    <dgm:pt modelId="{9647904A-21A1-4907-A352-F17D4FFA9DD0}" type="pres">
      <dgm:prSet presAssocID="{A0438F70-4BA8-41AD-98E9-F8D1CE50D0D5}" presName="conn2-1" presStyleLbl="parChTrans1D3" presStyleIdx="3" presStyleCnt="6"/>
      <dgm:spPr/>
      <dgm:t>
        <a:bodyPr/>
        <a:lstStyle/>
        <a:p>
          <a:endParaRPr lang="cs-CZ"/>
        </a:p>
      </dgm:t>
    </dgm:pt>
    <dgm:pt modelId="{C211D122-6DCA-4C06-A3C7-DF140DD45060}" type="pres">
      <dgm:prSet presAssocID="{A0438F70-4BA8-41AD-98E9-F8D1CE50D0D5}" presName="connTx" presStyleLbl="parChTrans1D3" presStyleIdx="3" presStyleCnt="6"/>
      <dgm:spPr/>
      <dgm:t>
        <a:bodyPr/>
        <a:lstStyle/>
        <a:p>
          <a:endParaRPr lang="cs-CZ"/>
        </a:p>
      </dgm:t>
    </dgm:pt>
    <dgm:pt modelId="{2ABBF5CB-D919-4E42-AD47-EAB027691018}" type="pres">
      <dgm:prSet presAssocID="{5CFE1184-6B65-48E9-A73C-F4EE5CF83D42}" presName="root2" presStyleCnt="0"/>
      <dgm:spPr/>
    </dgm:pt>
    <dgm:pt modelId="{E43B9365-B965-45CA-B881-C5B1D4AF794B}" type="pres">
      <dgm:prSet presAssocID="{5CFE1184-6B65-48E9-A73C-F4EE5CF83D42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3C63E5D-4E11-4492-85AD-98FD69E70D70}" type="pres">
      <dgm:prSet presAssocID="{5CFE1184-6B65-48E9-A73C-F4EE5CF83D42}" presName="level3hierChild" presStyleCnt="0"/>
      <dgm:spPr/>
    </dgm:pt>
    <dgm:pt modelId="{049524B0-E675-43A4-92BF-B3367C5AFB1E}" type="pres">
      <dgm:prSet presAssocID="{B00A8FCC-EEAC-4FE2-950B-94995546D8A5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5E336B76-7013-4C39-A0FC-C086547D2BFD}" type="pres">
      <dgm:prSet presAssocID="{B00A8FCC-EEAC-4FE2-950B-94995546D8A5}" presName="connTx" presStyleLbl="parChTrans1D2" presStyleIdx="1" presStyleCnt="2"/>
      <dgm:spPr/>
      <dgm:t>
        <a:bodyPr/>
        <a:lstStyle/>
        <a:p>
          <a:endParaRPr lang="cs-CZ"/>
        </a:p>
      </dgm:t>
    </dgm:pt>
    <dgm:pt modelId="{79DAC941-7E37-4042-9DCB-9B2D8B70B625}" type="pres">
      <dgm:prSet presAssocID="{409B5FCA-985E-496D-96D9-E59B5B42EBF2}" presName="root2" presStyleCnt="0"/>
      <dgm:spPr/>
    </dgm:pt>
    <dgm:pt modelId="{211AC025-3C66-4638-9830-CF21BFB2E049}" type="pres">
      <dgm:prSet presAssocID="{409B5FCA-985E-496D-96D9-E59B5B42EBF2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2D263A5-BE28-49E7-8D4C-E7BD640BFD58}" type="pres">
      <dgm:prSet presAssocID="{409B5FCA-985E-496D-96D9-E59B5B42EBF2}" presName="level3hierChild" presStyleCnt="0"/>
      <dgm:spPr/>
    </dgm:pt>
    <dgm:pt modelId="{13148FD6-B220-4E6B-BA8C-CAC1DD984404}" type="pres">
      <dgm:prSet presAssocID="{C0ECC26D-709E-488F-A382-7C7D59009EB8}" presName="conn2-1" presStyleLbl="parChTrans1D3" presStyleIdx="4" presStyleCnt="6"/>
      <dgm:spPr/>
      <dgm:t>
        <a:bodyPr/>
        <a:lstStyle/>
        <a:p>
          <a:endParaRPr lang="cs-CZ"/>
        </a:p>
      </dgm:t>
    </dgm:pt>
    <dgm:pt modelId="{86EE9798-B911-4613-9FB7-C0E268723868}" type="pres">
      <dgm:prSet presAssocID="{C0ECC26D-709E-488F-A382-7C7D59009EB8}" presName="connTx" presStyleLbl="parChTrans1D3" presStyleIdx="4" presStyleCnt="6"/>
      <dgm:spPr/>
      <dgm:t>
        <a:bodyPr/>
        <a:lstStyle/>
        <a:p>
          <a:endParaRPr lang="cs-CZ"/>
        </a:p>
      </dgm:t>
    </dgm:pt>
    <dgm:pt modelId="{DB50D870-356A-41FA-83E2-D1C549A1EA84}" type="pres">
      <dgm:prSet presAssocID="{E6DB6B03-4CBF-4DE7-9054-71A7AF00D24E}" presName="root2" presStyleCnt="0"/>
      <dgm:spPr/>
    </dgm:pt>
    <dgm:pt modelId="{7FFFC224-5DD0-4AFE-9C22-46D347664873}" type="pres">
      <dgm:prSet presAssocID="{E6DB6B03-4CBF-4DE7-9054-71A7AF00D24E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840F1A1-4709-4606-8176-3AA047357BEB}" type="pres">
      <dgm:prSet presAssocID="{E6DB6B03-4CBF-4DE7-9054-71A7AF00D24E}" presName="level3hierChild" presStyleCnt="0"/>
      <dgm:spPr/>
    </dgm:pt>
    <dgm:pt modelId="{D15B538E-B593-4AB6-9EBA-4B57B6DA79BB}" type="pres">
      <dgm:prSet presAssocID="{1D65C292-74FB-4AED-828D-A251EB5FA423}" presName="conn2-1" presStyleLbl="parChTrans1D3" presStyleIdx="5" presStyleCnt="6"/>
      <dgm:spPr/>
      <dgm:t>
        <a:bodyPr/>
        <a:lstStyle/>
        <a:p>
          <a:endParaRPr lang="cs-CZ"/>
        </a:p>
      </dgm:t>
    </dgm:pt>
    <dgm:pt modelId="{9CCC5934-6D8F-4F90-B39A-98859F613E3D}" type="pres">
      <dgm:prSet presAssocID="{1D65C292-74FB-4AED-828D-A251EB5FA423}" presName="connTx" presStyleLbl="parChTrans1D3" presStyleIdx="5" presStyleCnt="6"/>
      <dgm:spPr/>
      <dgm:t>
        <a:bodyPr/>
        <a:lstStyle/>
        <a:p>
          <a:endParaRPr lang="cs-CZ"/>
        </a:p>
      </dgm:t>
    </dgm:pt>
    <dgm:pt modelId="{DDCD2DF3-1F30-4262-B5B7-21726CC88293}" type="pres">
      <dgm:prSet presAssocID="{6B29833C-F58E-4D6A-915D-FCE5AF9759B0}" presName="root2" presStyleCnt="0"/>
      <dgm:spPr/>
    </dgm:pt>
    <dgm:pt modelId="{FEB07187-DAC2-4530-920F-353BF4468BBC}" type="pres">
      <dgm:prSet presAssocID="{6B29833C-F58E-4D6A-915D-FCE5AF9759B0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21A77E-2EC7-44F5-A485-8EB7914D0540}" type="pres">
      <dgm:prSet presAssocID="{6B29833C-F58E-4D6A-915D-FCE5AF9759B0}" presName="level3hierChild" presStyleCnt="0"/>
      <dgm:spPr/>
    </dgm:pt>
  </dgm:ptLst>
  <dgm:cxnLst>
    <dgm:cxn modelId="{06366D3B-CFBF-425B-8C61-8B46680150CA}" type="presOf" srcId="{5CFE1184-6B65-48E9-A73C-F4EE5CF83D42}" destId="{E43B9365-B965-45CA-B881-C5B1D4AF794B}" srcOrd="0" destOrd="0" presId="urn:microsoft.com/office/officeart/2005/8/layout/hierarchy2"/>
    <dgm:cxn modelId="{280DA109-9C9D-426D-B761-404F7E934EA9}" srcId="{4AE30E53-6988-46FB-BC57-C8DCE66650DB}" destId="{9047923E-D90E-4B11-A7B6-13B27C66C2A6}" srcOrd="0" destOrd="0" parTransId="{728D4ED5-B8D4-4944-B525-92ACF73304FD}" sibTransId="{CCC92462-F6A9-46D2-B610-2D0BAEDFE992}"/>
    <dgm:cxn modelId="{008AA730-1209-4DF4-B804-78216C6BD89E}" srcId="{9047923E-D90E-4B11-A7B6-13B27C66C2A6}" destId="{9FE6F284-B6DC-45AF-A5F7-18B8C2F5D331}" srcOrd="2" destOrd="0" parTransId="{DCE55FC8-4A26-4A71-B9BA-ADE7DB800739}" sibTransId="{E4089A89-0222-4385-BBF0-BBA3827D3F6D}"/>
    <dgm:cxn modelId="{EC955589-0D2B-49F5-80FB-71DC5EB5D79D}" type="presOf" srcId="{DCE55FC8-4A26-4A71-B9BA-ADE7DB800739}" destId="{0FBA77A8-F301-4006-9980-487D4BB454D6}" srcOrd="0" destOrd="0" presId="urn:microsoft.com/office/officeart/2005/8/layout/hierarchy2"/>
    <dgm:cxn modelId="{34CDA7AD-36C1-4B9B-9B56-C20380C448DD}" type="presOf" srcId="{A0438F70-4BA8-41AD-98E9-F8D1CE50D0D5}" destId="{9647904A-21A1-4907-A352-F17D4FFA9DD0}" srcOrd="0" destOrd="0" presId="urn:microsoft.com/office/officeart/2005/8/layout/hierarchy2"/>
    <dgm:cxn modelId="{40517CC6-E4F6-40D5-9733-1570503830F0}" type="presOf" srcId="{1D65C292-74FB-4AED-828D-A251EB5FA423}" destId="{9CCC5934-6D8F-4F90-B39A-98859F613E3D}" srcOrd="1" destOrd="0" presId="urn:microsoft.com/office/officeart/2005/8/layout/hierarchy2"/>
    <dgm:cxn modelId="{888F882D-77C3-43A3-BAF3-2B1AEFD38561}" type="presOf" srcId="{AA04CC3A-20B0-45E9-859D-D11B4B58B990}" destId="{10FE3CA5-DB17-4D6D-A9DA-B7DC8C5AFB91}" srcOrd="0" destOrd="0" presId="urn:microsoft.com/office/officeart/2005/8/layout/hierarchy2"/>
    <dgm:cxn modelId="{EB0142EC-E62B-4B35-8F31-49700688ED13}" type="presOf" srcId="{E6DB6B03-4CBF-4DE7-9054-71A7AF00D24E}" destId="{7FFFC224-5DD0-4AFE-9C22-46D347664873}" srcOrd="0" destOrd="0" presId="urn:microsoft.com/office/officeart/2005/8/layout/hierarchy2"/>
    <dgm:cxn modelId="{E8E7DCF0-2D7F-4924-A7D9-5B341039996F}" srcId="{18E6BE5C-1520-4B8D-9955-ABFD6086DCB2}" destId="{4AE30E53-6988-46FB-BC57-C8DCE66650DB}" srcOrd="0" destOrd="0" parTransId="{BBA40B27-9287-47F5-B59B-B0AA053FE145}" sibTransId="{43AC9D26-7477-4C99-A57F-5F6B01F1A239}"/>
    <dgm:cxn modelId="{D454F4A1-F4BE-4875-B9BA-63FAFA6FDB88}" srcId="{9047923E-D90E-4B11-A7B6-13B27C66C2A6}" destId="{5CFE1184-6B65-48E9-A73C-F4EE5CF83D42}" srcOrd="3" destOrd="0" parTransId="{A0438F70-4BA8-41AD-98E9-F8D1CE50D0D5}" sibTransId="{CEFFDCB6-054B-4C90-B905-2A69D4992D22}"/>
    <dgm:cxn modelId="{506F41D1-E1A5-4602-866D-BFC66D21C983}" type="presOf" srcId="{1D65C292-74FB-4AED-828D-A251EB5FA423}" destId="{D15B538E-B593-4AB6-9EBA-4B57B6DA79BB}" srcOrd="0" destOrd="0" presId="urn:microsoft.com/office/officeart/2005/8/layout/hierarchy2"/>
    <dgm:cxn modelId="{9F08695B-332A-4A0A-B417-87673D9FFC96}" srcId="{409B5FCA-985E-496D-96D9-E59B5B42EBF2}" destId="{E6DB6B03-4CBF-4DE7-9054-71A7AF00D24E}" srcOrd="0" destOrd="0" parTransId="{C0ECC26D-709E-488F-A382-7C7D59009EB8}" sibTransId="{21522B01-0439-46BF-8128-800EFC98E6DC}"/>
    <dgm:cxn modelId="{E4751320-001F-4061-B3C8-C9795DACC039}" srcId="{9047923E-D90E-4B11-A7B6-13B27C66C2A6}" destId="{C89E3879-8793-4897-8B71-6BF0071CC11E}" srcOrd="1" destOrd="0" parTransId="{1A48E0B9-5551-4010-9A7A-FB3C1022938C}" sibTransId="{894811EF-A892-4475-8500-377C83E1A03A}"/>
    <dgm:cxn modelId="{7CD0A826-B7A9-4CE8-82E1-32ABA7C6D9C5}" type="presOf" srcId="{9C762E7C-25CC-4EB7-A76A-3D5785068B45}" destId="{94ABE532-0E64-45CC-BCEA-78EEB86365F5}" srcOrd="0" destOrd="0" presId="urn:microsoft.com/office/officeart/2005/8/layout/hierarchy2"/>
    <dgm:cxn modelId="{804B7312-C01E-49C6-9C13-74FB2A01A240}" type="presOf" srcId="{1A48E0B9-5551-4010-9A7A-FB3C1022938C}" destId="{B585B12C-EB68-4CB7-8BB5-120A4947C4AD}" srcOrd="1" destOrd="0" presId="urn:microsoft.com/office/officeart/2005/8/layout/hierarchy2"/>
    <dgm:cxn modelId="{0FA7D099-8B66-4AC8-974A-5D0258B5CE51}" srcId="{9047923E-D90E-4B11-A7B6-13B27C66C2A6}" destId="{AA04CC3A-20B0-45E9-859D-D11B4B58B990}" srcOrd="0" destOrd="0" parTransId="{9C762E7C-25CC-4EB7-A76A-3D5785068B45}" sibTransId="{0C90314A-3BD5-4279-808B-0D7B054AB349}"/>
    <dgm:cxn modelId="{62DE7310-D101-4AAB-980E-4A9FD1CF950C}" type="presOf" srcId="{4AE30E53-6988-46FB-BC57-C8DCE66650DB}" destId="{487FED29-06FD-4E2B-A5A6-06C8B41222D9}" srcOrd="0" destOrd="0" presId="urn:microsoft.com/office/officeart/2005/8/layout/hierarchy2"/>
    <dgm:cxn modelId="{DE2B1938-F7A7-410F-AF27-36CF919FD7B9}" srcId="{409B5FCA-985E-496D-96D9-E59B5B42EBF2}" destId="{6B29833C-F58E-4D6A-915D-FCE5AF9759B0}" srcOrd="1" destOrd="0" parTransId="{1D65C292-74FB-4AED-828D-A251EB5FA423}" sibTransId="{F11A0F1E-E699-48D2-8174-07AA4406AB75}"/>
    <dgm:cxn modelId="{8DF22DF5-6653-4523-B886-1006793BE08E}" type="presOf" srcId="{DCE55FC8-4A26-4A71-B9BA-ADE7DB800739}" destId="{5C595EAD-81E4-4B07-B7A8-4EC2FA453974}" srcOrd="1" destOrd="0" presId="urn:microsoft.com/office/officeart/2005/8/layout/hierarchy2"/>
    <dgm:cxn modelId="{12684E69-D3D8-4FA7-AA6E-C8EF1B2D07F9}" type="presOf" srcId="{728D4ED5-B8D4-4944-B525-92ACF73304FD}" destId="{4B50C653-7C66-46A3-9486-16E702832E13}" srcOrd="0" destOrd="0" presId="urn:microsoft.com/office/officeart/2005/8/layout/hierarchy2"/>
    <dgm:cxn modelId="{1FA667B7-5403-4E21-9C10-5AD04E13F5D8}" type="presOf" srcId="{B00A8FCC-EEAC-4FE2-950B-94995546D8A5}" destId="{5E336B76-7013-4C39-A0FC-C086547D2BFD}" srcOrd="1" destOrd="0" presId="urn:microsoft.com/office/officeart/2005/8/layout/hierarchy2"/>
    <dgm:cxn modelId="{8218FDE4-A6A4-4A46-8ACD-18C4060DA9E3}" type="presOf" srcId="{C0ECC26D-709E-488F-A382-7C7D59009EB8}" destId="{13148FD6-B220-4E6B-BA8C-CAC1DD984404}" srcOrd="0" destOrd="0" presId="urn:microsoft.com/office/officeart/2005/8/layout/hierarchy2"/>
    <dgm:cxn modelId="{D429BB07-71AE-446E-AD34-915B5D66A0E5}" type="presOf" srcId="{409B5FCA-985E-496D-96D9-E59B5B42EBF2}" destId="{211AC025-3C66-4638-9830-CF21BFB2E049}" srcOrd="0" destOrd="0" presId="urn:microsoft.com/office/officeart/2005/8/layout/hierarchy2"/>
    <dgm:cxn modelId="{AA5343DB-2E53-44E5-A728-80FB5FE5B15C}" type="presOf" srcId="{9C762E7C-25CC-4EB7-A76A-3D5785068B45}" destId="{6E3C3713-2132-47F4-85B6-081398698E33}" srcOrd="1" destOrd="0" presId="urn:microsoft.com/office/officeart/2005/8/layout/hierarchy2"/>
    <dgm:cxn modelId="{739F7723-9AEB-45D4-9CFE-E89109FFC9A7}" type="presOf" srcId="{9FE6F284-B6DC-45AF-A5F7-18B8C2F5D331}" destId="{BBD8A24E-4AAE-4817-AA2F-B20C7E211C10}" srcOrd="0" destOrd="0" presId="urn:microsoft.com/office/officeart/2005/8/layout/hierarchy2"/>
    <dgm:cxn modelId="{86418D40-8D9E-4C13-8A1B-163A54EEE9A8}" type="presOf" srcId="{728D4ED5-B8D4-4944-B525-92ACF73304FD}" destId="{B5A357B4-6DCC-487C-A15C-76235AB20574}" srcOrd="1" destOrd="0" presId="urn:microsoft.com/office/officeart/2005/8/layout/hierarchy2"/>
    <dgm:cxn modelId="{29945ED3-DB32-452E-81FD-E6BDB3AC56AE}" type="presOf" srcId="{B00A8FCC-EEAC-4FE2-950B-94995546D8A5}" destId="{049524B0-E675-43A4-92BF-B3367C5AFB1E}" srcOrd="0" destOrd="0" presId="urn:microsoft.com/office/officeart/2005/8/layout/hierarchy2"/>
    <dgm:cxn modelId="{F23C1EED-3120-4B29-9C3D-F6927A069D7F}" type="presOf" srcId="{9047923E-D90E-4B11-A7B6-13B27C66C2A6}" destId="{FD09C386-9C74-42FF-820B-093A183462B7}" srcOrd="0" destOrd="0" presId="urn:microsoft.com/office/officeart/2005/8/layout/hierarchy2"/>
    <dgm:cxn modelId="{98B0E8B1-3D98-4F37-BE16-816C90D0034E}" type="presOf" srcId="{C89E3879-8793-4897-8B71-6BF0071CC11E}" destId="{F9CC86B0-3F00-4231-96B7-8FDF5CD43935}" srcOrd="0" destOrd="0" presId="urn:microsoft.com/office/officeart/2005/8/layout/hierarchy2"/>
    <dgm:cxn modelId="{968B7AB0-8FCE-41C8-917D-BDEA97910D80}" srcId="{4AE30E53-6988-46FB-BC57-C8DCE66650DB}" destId="{409B5FCA-985E-496D-96D9-E59B5B42EBF2}" srcOrd="1" destOrd="0" parTransId="{B00A8FCC-EEAC-4FE2-950B-94995546D8A5}" sibTransId="{C70642CE-F172-4411-9ED4-AEC4C039D890}"/>
    <dgm:cxn modelId="{AE6B4F18-CF1E-4BD9-9039-23ADDF7010F3}" type="presOf" srcId="{18E6BE5C-1520-4B8D-9955-ABFD6086DCB2}" destId="{3DB57684-BE39-42A6-B886-C9390E3E084D}" srcOrd="0" destOrd="0" presId="urn:microsoft.com/office/officeart/2005/8/layout/hierarchy2"/>
    <dgm:cxn modelId="{D7321486-58F9-4A7A-B7B8-14E38042A20E}" type="presOf" srcId="{A0438F70-4BA8-41AD-98E9-F8D1CE50D0D5}" destId="{C211D122-6DCA-4C06-A3C7-DF140DD45060}" srcOrd="1" destOrd="0" presId="urn:microsoft.com/office/officeart/2005/8/layout/hierarchy2"/>
    <dgm:cxn modelId="{49284737-05C4-47B2-979A-8B39C4FC2A26}" type="presOf" srcId="{C0ECC26D-709E-488F-A382-7C7D59009EB8}" destId="{86EE9798-B911-4613-9FB7-C0E268723868}" srcOrd="1" destOrd="0" presId="urn:microsoft.com/office/officeart/2005/8/layout/hierarchy2"/>
    <dgm:cxn modelId="{51BC4BBC-54C3-480F-9C4E-ECEBA9CC619D}" type="presOf" srcId="{6B29833C-F58E-4D6A-915D-FCE5AF9759B0}" destId="{FEB07187-DAC2-4530-920F-353BF4468BBC}" srcOrd="0" destOrd="0" presId="urn:microsoft.com/office/officeart/2005/8/layout/hierarchy2"/>
    <dgm:cxn modelId="{2A710411-E030-45D5-A661-ED6D2E9A3240}" type="presOf" srcId="{1A48E0B9-5551-4010-9A7A-FB3C1022938C}" destId="{DA8DE871-5220-45ED-A873-5C26F03D6FA5}" srcOrd="0" destOrd="0" presId="urn:microsoft.com/office/officeart/2005/8/layout/hierarchy2"/>
    <dgm:cxn modelId="{832AF602-6F5D-4164-8803-9E7D0A319CFE}" type="presParOf" srcId="{3DB57684-BE39-42A6-B886-C9390E3E084D}" destId="{F2F6BB62-9E2C-475E-BD3A-6687E5F855A0}" srcOrd="0" destOrd="0" presId="urn:microsoft.com/office/officeart/2005/8/layout/hierarchy2"/>
    <dgm:cxn modelId="{5B8415B5-1E6E-4DD6-B16A-9CA458DCDA9D}" type="presParOf" srcId="{F2F6BB62-9E2C-475E-BD3A-6687E5F855A0}" destId="{487FED29-06FD-4E2B-A5A6-06C8B41222D9}" srcOrd="0" destOrd="0" presId="urn:microsoft.com/office/officeart/2005/8/layout/hierarchy2"/>
    <dgm:cxn modelId="{0E22F8EB-DC28-4CE5-888B-CCAB037B7A00}" type="presParOf" srcId="{F2F6BB62-9E2C-475E-BD3A-6687E5F855A0}" destId="{18BD74A5-1567-4A57-8C6F-2F6C7864C507}" srcOrd="1" destOrd="0" presId="urn:microsoft.com/office/officeart/2005/8/layout/hierarchy2"/>
    <dgm:cxn modelId="{E9F2C737-8B4D-451D-B352-BAFAC550D1E5}" type="presParOf" srcId="{18BD74A5-1567-4A57-8C6F-2F6C7864C507}" destId="{4B50C653-7C66-46A3-9486-16E702832E13}" srcOrd="0" destOrd="0" presId="urn:microsoft.com/office/officeart/2005/8/layout/hierarchy2"/>
    <dgm:cxn modelId="{974A9DC8-7FEF-4749-BC6E-9DCAC09DEAA7}" type="presParOf" srcId="{4B50C653-7C66-46A3-9486-16E702832E13}" destId="{B5A357B4-6DCC-487C-A15C-76235AB20574}" srcOrd="0" destOrd="0" presId="urn:microsoft.com/office/officeart/2005/8/layout/hierarchy2"/>
    <dgm:cxn modelId="{004EFFC6-F8F8-49F1-B053-A5F7B4757D47}" type="presParOf" srcId="{18BD74A5-1567-4A57-8C6F-2F6C7864C507}" destId="{03FFBFF8-0ACE-410C-B703-5681FB580B7C}" srcOrd="1" destOrd="0" presId="urn:microsoft.com/office/officeart/2005/8/layout/hierarchy2"/>
    <dgm:cxn modelId="{264D4E40-8CA5-4DEF-A73D-F8566F16F73C}" type="presParOf" srcId="{03FFBFF8-0ACE-410C-B703-5681FB580B7C}" destId="{FD09C386-9C74-42FF-820B-093A183462B7}" srcOrd="0" destOrd="0" presId="urn:microsoft.com/office/officeart/2005/8/layout/hierarchy2"/>
    <dgm:cxn modelId="{D331B4F9-966E-48BA-886E-21CBB835503D}" type="presParOf" srcId="{03FFBFF8-0ACE-410C-B703-5681FB580B7C}" destId="{7EECD967-BE44-4E8C-9BE6-D4378AA130BC}" srcOrd="1" destOrd="0" presId="urn:microsoft.com/office/officeart/2005/8/layout/hierarchy2"/>
    <dgm:cxn modelId="{DF2A2F1D-C792-4C7C-89C3-FCC139A6B8A7}" type="presParOf" srcId="{7EECD967-BE44-4E8C-9BE6-D4378AA130BC}" destId="{94ABE532-0E64-45CC-BCEA-78EEB86365F5}" srcOrd="0" destOrd="0" presId="urn:microsoft.com/office/officeart/2005/8/layout/hierarchy2"/>
    <dgm:cxn modelId="{5A9264DB-86B3-4D93-B188-ECCAB4476445}" type="presParOf" srcId="{94ABE532-0E64-45CC-BCEA-78EEB86365F5}" destId="{6E3C3713-2132-47F4-85B6-081398698E33}" srcOrd="0" destOrd="0" presId="urn:microsoft.com/office/officeart/2005/8/layout/hierarchy2"/>
    <dgm:cxn modelId="{FFB488E6-9172-4E17-92C0-D758415ADFB8}" type="presParOf" srcId="{7EECD967-BE44-4E8C-9BE6-D4378AA130BC}" destId="{05D18BB4-4146-4225-9A15-BE56CA7DC5EE}" srcOrd="1" destOrd="0" presId="urn:microsoft.com/office/officeart/2005/8/layout/hierarchy2"/>
    <dgm:cxn modelId="{6F9755C5-EF6B-4D72-8BA6-18E6F6FE8869}" type="presParOf" srcId="{05D18BB4-4146-4225-9A15-BE56CA7DC5EE}" destId="{10FE3CA5-DB17-4D6D-A9DA-B7DC8C5AFB91}" srcOrd="0" destOrd="0" presId="urn:microsoft.com/office/officeart/2005/8/layout/hierarchy2"/>
    <dgm:cxn modelId="{1750D0C4-DA4E-4340-B219-7CFB1FF106B8}" type="presParOf" srcId="{05D18BB4-4146-4225-9A15-BE56CA7DC5EE}" destId="{7223D965-C7DC-4E44-B60C-ED6A058D10CD}" srcOrd="1" destOrd="0" presId="urn:microsoft.com/office/officeart/2005/8/layout/hierarchy2"/>
    <dgm:cxn modelId="{29C0C5E2-4F36-4176-A9C5-DCD3C0ED2046}" type="presParOf" srcId="{7EECD967-BE44-4E8C-9BE6-D4378AA130BC}" destId="{DA8DE871-5220-45ED-A873-5C26F03D6FA5}" srcOrd="2" destOrd="0" presId="urn:microsoft.com/office/officeart/2005/8/layout/hierarchy2"/>
    <dgm:cxn modelId="{F626150A-8AB4-4C45-B0A9-E60E98BAB25F}" type="presParOf" srcId="{DA8DE871-5220-45ED-A873-5C26F03D6FA5}" destId="{B585B12C-EB68-4CB7-8BB5-120A4947C4AD}" srcOrd="0" destOrd="0" presId="urn:microsoft.com/office/officeart/2005/8/layout/hierarchy2"/>
    <dgm:cxn modelId="{FF35A618-8387-4602-A781-F4F2E2D2B312}" type="presParOf" srcId="{7EECD967-BE44-4E8C-9BE6-D4378AA130BC}" destId="{057861E2-0F26-440F-BFB9-C401F9C11C72}" srcOrd="3" destOrd="0" presId="urn:microsoft.com/office/officeart/2005/8/layout/hierarchy2"/>
    <dgm:cxn modelId="{BA607010-EF95-4407-A032-A81640FF487C}" type="presParOf" srcId="{057861E2-0F26-440F-BFB9-C401F9C11C72}" destId="{F9CC86B0-3F00-4231-96B7-8FDF5CD43935}" srcOrd="0" destOrd="0" presId="urn:microsoft.com/office/officeart/2005/8/layout/hierarchy2"/>
    <dgm:cxn modelId="{F84C4F81-EC69-43FD-ABBF-09D72B9311CE}" type="presParOf" srcId="{057861E2-0F26-440F-BFB9-C401F9C11C72}" destId="{7F9C6771-6E2C-4FCD-9C25-559A8C493022}" srcOrd="1" destOrd="0" presId="urn:microsoft.com/office/officeart/2005/8/layout/hierarchy2"/>
    <dgm:cxn modelId="{037F943B-55D0-4140-8653-4306FA1CEC17}" type="presParOf" srcId="{7EECD967-BE44-4E8C-9BE6-D4378AA130BC}" destId="{0FBA77A8-F301-4006-9980-487D4BB454D6}" srcOrd="4" destOrd="0" presId="urn:microsoft.com/office/officeart/2005/8/layout/hierarchy2"/>
    <dgm:cxn modelId="{8BC31EEF-A6BA-42DA-91C1-8B84CDB93D58}" type="presParOf" srcId="{0FBA77A8-F301-4006-9980-487D4BB454D6}" destId="{5C595EAD-81E4-4B07-B7A8-4EC2FA453974}" srcOrd="0" destOrd="0" presId="urn:microsoft.com/office/officeart/2005/8/layout/hierarchy2"/>
    <dgm:cxn modelId="{D43EF25A-6C8E-4334-B4C6-A1F27AF99BDE}" type="presParOf" srcId="{7EECD967-BE44-4E8C-9BE6-D4378AA130BC}" destId="{CC0AD743-8FF9-4287-BD72-84AC1D987A7B}" srcOrd="5" destOrd="0" presId="urn:microsoft.com/office/officeart/2005/8/layout/hierarchy2"/>
    <dgm:cxn modelId="{BF45874F-2A5F-4E23-9DEA-E9F54ECF62B2}" type="presParOf" srcId="{CC0AD743-8FF9-4287-BD72-84AC1D987A7B}" destId="{BBD8A24E-4AAE-4817-AA2F-B20C7E211C10}" srcOrd="0" destOrd="0" presId="urn:microsoft.com/office/officeart/2005/8/layout/hierarchy2"/>
    <dgm:cxn modelId="{B86AA711-69C8-41AE-90B9-70A8EB2AA5BA}" type="presParOf" srcId="{CC0AD743-8FF9-4287-BD72-84AC1D987A7B}" destId="{C4A264A9-A8D0-4A9A-BDCC-0D80B0024243}" srcOrd="1" destOrd="0" presId="urn:microsoft.com/office/officeart/2005/8/layout/hierarchy2"/>
    <dgm:cxn modelId="{7A0272F2-7780-47A3-B8E0-15306E9F3C18}" type="presParOf" srcId="{7EECD967-BE44-4E8C-9BE6-D4378AA130BC}" destId="{9647904A-21A1-4907-A352-F17D4FFA9DD0}" srcOrd="6" destOrd="0" presId="urn:microsoft.com/office/officeart/2005/8/layout/hierarchy2"/>
    <dgm:cxn modelId="{ED213364-3A14-4864-A22E-F47E39A8DF66}" type="presParOf" srcId="{9647904A-21A1-4907-A352-F17D4FFA9DD0}" destId="{C211D122-6DCA-4C06-A3C7-DF140DD45060}" srcOrd="0" destOrd="0" presId="urn:microsoft.com/office/officeart/2005/8/layout/hierarchy2"/>
    <dgm:cxn modelId="{36B6BE55-3443-4932-8AA6-3CB7E5296FA7}" type="presParOf" srcId="{7EECD967-BE44-4E8C-9BE6-D4378AA130BC}" destId="{2ABBF5CB-D919-4E42-AD47-EAB027691018}" srcOrd="7" destOrd="0" presId="urn:microsoft.com/office/officeart/2005/8/layout/hierarchy2"/>
    <dgm:cxn modelId="{7AF8CFDE-2BC3-4F7C-94FD-737B3727FC8D}" type="presParOf" srcId="{2ABBF5CB-D919-4E42-AD47-EAB027691018}" destId="{E43B9365-B965-45CA-B881-C5B1D4AF794B}" srcOrd="0" destOrd="0" presId="urn:microsoft.com/office/officeart/2005/8/layout/hierarchy2"/>
    <dgm:cxn modelId="{03C24326-E70E-4BFF-85D6-27285BE39696}" type="presParOf" srcId="{2ABBF5CB-D919-4E42-AD47-EAB027691018}" destId="{13C63E5D-4E11-4492-85AD-98FD69E70D70}" srcOrd="1" destOrd="0" presId="urn:microsoft.com/office/officeart/2005/8/layout/hierarchy2"/>
    <dgm:cxn modelId="{F411C1BC-616D-4CC0-8F83-8F67D3AEA75F}" type="presParOf" srcId="{18BD74A5-1567-4A57-8C6F-2F6C7864C507}" destId="{049524B0-E675-43A4-92BF-B3367C5AFB1E}" srcOrd="2" destOrd="0" presId="urn:microsoft.com/office/officeart/2005/8/layout/hierarchy2"/>
    <dgm:cxn modelId="{D7076919-A4E1-4300-A38B-6CC52DAD7ED4}" type="presParOf" srcId="{049524B0-E675-43A4-92BF-B3367C5AFB1E}" destId="{5E336B76-7013-4C39-A0FC-C086547D2BFD}" srcOrd="0" destOrd="0" presId="urn:microsoft.com/office/officeart/2005/8/layout/hierarchy2"/>
    <dgm:cxn modelId="{0CB1775D-F641-413A-B4B9-1CA64871FE17}" type="presParOf" srcId="{18BD74A5-1567-4A57-8C6F-2F6C7864C507}" destId="{79DAC941-7E37-4042-9DCB-9B2D8B70B625}" srcOrd="3" destOrd="0" presId="urn:microsoft.com/office/officeart/2005/8/layout/hierarchy2"/>
    <dgm:cxn modelId="{1AFB4A81-4F65-481C-9B50-36DBBF8D335B}" type="presParOf" srcId="{79DAC941-7E37-4042-9DCB-9B2D8B70B625}" destId="{211AC025-3C66-4638-9830-CF21BFB2E049}" srcOrd="0" destOrd="0" presId="urn:microsoft.com/office/officeart/2005/8/layout/hierarchy2"/>
    <dgm:cxn modelId="{CE80B73C-1462-40E0-8CE4-9591A7D26C6A}" type="presParOf" srcId="{79DAC941-7E37-4042-9DCB-9B2D8B70B625}" destId="{72D263A5-BE28-49E7-8D4C-E7BD640BFD58}" srcOrd="1" destOrd="0" presId="urn:microsoft.com/office/officeart/2005/8/layout/hierarchy2"/>
    <dgm:cxn modelId="{2554D496-2C1A-43CD-97F9-403E4ECFD28C}" type="presParOf" srcId="{72D263A5-BE28-49E7-8D4C-E7BD640BFD58}" destId="{13148FD6-B220-4E6B-BA8C-CAC1DD984404}" srcOrd="0" destOrd="0" presId="urn:microsoft.com/office/officeart/2005/8/layout/hierarchy2"/>
    <dgm:cxn modelId="{D150CA95-6AE3-41EF-B594-C6206D2BCE57}" type="presParOf" srcId="{13148FD6-B220-4E6B-BA8C-CAC1DD984404}" destId="{86EE9798-B911-4613-9FB7-C0E268723868}" srcOrd="0" destOrd="0" presId="urn:microsoft.com/office/officeart/2005/8/layout/hierarchy2"/>
    <dgm:cxn modelId="{A9BDC214-AEEC-4F44-8190-1BFEC4999C8C}" type="presParOf" srcId="{72D263A5-BE28-49E7-8D4C-E7BD640BFD58}" destId="{DB50D870-356A-41FA-83E2-D1C549A1EA84}" srcOrd="1" destOrd="0" presId="urn:microsoft.com/office/officeart/2005/8/layout/hierarchy2"/>
    <dgm:cxn modelId="{CC863EEB-A73E-449A-8BFF-D971A3E09656}" type="presParOf" srcId="{DB50D870-356A-41FA-83E2-D1C549A1EA84}" destId="{7FFFC224-5DD0-4AFE-9C22-46D347664873}" srcOrd="0" destOrd="0" presId="urn:microsoft.com/office/officeart/2005/8/layout/hierarchy2"/>
    <dgm:cxn modelId="{B5783E60-DCA3-40D4-8CE2-6D3307EFFB8E}" type="presParOf" srcId="{DB50D870-356A-41FA-83E2-D1C549A1EA84}" destId="{6840F1A1-4709-4606-8176-3AA047357BEB}" srcOrd="1" destOrd="0" presId="urn:microsoft.com/office/officeart/2005/8/layout/hierarchy2"/>
    <dgm:cxn modelId="{8A26477F-E840-4107-82EF-39E11819FC35}" type="presParOf" srcId="{72D263A5-BE28-49E7-8D4C-E7BD640BFD58}" destId="{D15B538E-B593-4AB6-9EBA-4B57B6DA79BB}" srcOrd="2" destOrd="0" presId="urn:microsoft.com/office/officeart/2005/8/layout/hierarchy2"/>
    <dgm:cxn modelId="{4CD1EBFB-0B33-412C-A7E8-90C174E830F1}" type="presParOf" srcId="{D15B538E-B593-4AB6-9EBA-4B57B6DA79BB}" destId="{9CCC5934-6D8F-4F90-B39A-98859F613E3D}" srcOrd="0" destOrd="0" presId="urn:microsoft.com/office/officeart/2005/8/layout/hierarchy2"/>
    <dgm:cxn modelId="{40E35DA2-57E1-4F07-9D78-C341FD44397B}" type="presParOf" srcId="{72D263A5-BE28-49E7-8D4C-E7BD640BFD58}" destId="{DDCD2DF3-1F30-4262-B5B7-21726CC88293}" srcOrd="3" destOrd="0" presId="urn:microsoft.com/office/officeart/2005/8/layout/hierarchy2"/>
    <dgm:cxn modelId="{39A78B8D-A87B-47C5-B7C6-9B8DED9C22F4}" type="presParOf" srcId="{DDCD2DF3-1F30-4262-B5B7-21726CC88293}" destId="{FEB07187-DAC2-4530-920F-353BF4468BBC}" srcOrd="0" destOrd="0" presId="urn:microsoft.com/office/officeart/2005/8/layout/hierarchy2"/>
    <dgm:cxn modelId="{9516D8FF-B62C-486D-B36C-FF7AD6C7EC88}" type="presParOf" srcId="{DDCD2DF3-1F30-4262-B5B7-21726CC88293}" destId="{9E21A77E-2EC7-44F5-A485-8EB7914D054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35668B-6B34-4554-B9A0-3798B32DF154}" type="doc">
      <dgm:prSet loTypeId="urn:microsoft.com/office/officeart/2005/8/layout/hierarchy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E506FC7-229E-443D-83B9-2E30CEDBD556}">
      <dgm:prSet phldrT="[Text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Zastupitelstvo</a:t>
          </a:r>
          <a:endParaRPr lang="cs-CZ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641EE0-83BB-43A4-B8DC-E2D7CE09F26B}" type="parTrans" cxnId="{763AF332-27EA-4377-91A5-0594ABB3C191}">
      <dgm:prSet/>
      <dgm:spPr/>
      <dgm:t>
        <a:bodyPr/>
        <a:lstStyle/>
        <a:p>
          <a:endParaRPr lang="cs-CZ"/>
        </a:p>
      </dgm:t>
    </dgm:pt>
    <dgm:pt modelId="{F17F9BEE-0608-4D56-B34F-2956B6845850}" type="sibTrans" cxnId="{763AF332-27EA-4377-91A5-0594ABB3C191}">
      <dgm:prSet/>
      <dgm:spPr/>
      <dgm:t>
        <a:bodyPr/>
        <a:lstStyle/>
        <a:p>
          <a:endParaRPr lang="cs-CZ"/>
        </a:p>
      </dgm:t>
    </dgm:pt>
    <dgm:pt modelId="{E7561B71-BAEF-40C7-80C9-FE6107C4FBDE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Krajská rada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649668-634A-4EB9-8805-FAC5540827FD}" type="parTrans" cxnId="{C6EFC434-1FCB-4873-8F48-10C09DFE0A89}">
      <dgm:prSet/>
      <dgm:spPr/>
      <dgm:t>
        <a:bodyPr/>
        <a:lstStyle/>
        <a:p>
          <a:endParaRPr lang="cs-CZ"/>
        </a:p>
      </dgm:t>
    </dgm:pt>
    <dgm:pt modelId="{71FEA921-FA35-420C-954C-E0B2146A5026}" type="sibTrans" cxnId="{C6EFC434-1FCB-4873-8F48-10C09DFE0A89}">
      <dgm:prSet/>
      <dgm:spPr/>
      <dgm:t>
        <a:bodyPr/>
        <a:lstStyle/>
        <a:p>
          <a:endParaRPr lang="cs-CZ"/>
        </a:p>
      </dgm:t>
    </dgm:pt>
    <dgm:pt modelId="{AEF848DC-32B8-4D54-8378-15232379092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Hejtman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CB2592-2A90-44C2-A45B-863CA65B4153}" type="parTrans" cxnId="{DFBB1D53-FDBE-42CF-B92C-87044F693683}">
      <dgm:prSet/>
      <dgm:spPr/>
      <dgm:t>
        <a:bodyPr/>
        <a:lstStyle/>
        <a:p>
          <a:endParaRPr lang="cs-CZ"/>
        </a:p>
      </dgm:t>
    </dgm:pt>
    <dgm:pt modelId="{9A950C24-FB7A-4D43-9F8D-C12E6B8DFE13}" type="sibTrans" cxnId="{DFBB1D53-FDBE-42CF-B92C-87044F693683}">
      <dgm:prSet/>
      <dgm:spPr/>
      <dgm:t>
        <a:bodyPr/>
        <a:lstStyle/>
        <a:p>
          <a:endParaRPr lang="cs-CZ"/>
        </a:p>
      </dgm:t>
    </dgm:pt>
    <dgm:pt modelId="{515881B2-1919-4DC2-B96B-01E3FC7A770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Krajský úřad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5B1C66-3271-4863-8007-BA1D638B7F04}" type="parTrans" cxnId="{5F74CDE3-94C1-43BD-B11D-0A153CCE5E56}">
      <dgm:prSet/>
      <dgm:spPr/>
      <dgm:t>
        <a:bodyPr/>
        <a:lstStyle/>
        <a:p>
          <a:endParaRPr lang="cs-CZ"/>
        </a:p>
      </dgm:t>
    </dgm:pt>
    <dgm:pt modelId="{D83D8F6C-894F-47C3-A4E6-53A3E312C887}" type="sibTrans" cxnId="{5F74CDE3-94C1-43BD-B11D-0A153CCE5E56}">
      <dgm:prSet/>
      <dgm:spPr/>
      <dgm:t>
        <a:bodyPr/>
        <a:lstStyle/>
        <a:p>
          <a:endParaRPr lang="cs-CZ"/>
        </a:p>
      </dgm:t>
    </dgm:pt>
    <dgm:pt modelId="{7D0DE821-1227-4054-9974-8031BADA7DF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Ředitel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432311-9B56-4DC9-848A-EB86307B5F7A}" type="parTrans" cxnId="{F635F7E1-BC72-40F6-8433-C1C5A25B63EB}">
      <dgm:prSet/>
      <dgm:spPr/>
      <dgm:t>
        <a:bodyPr/>
        <a:lstStyle/>
        <a:p>
          <a:endParaRPr lang="cs-CZ"/>
        </a:p>
      </dgm:t>
    </dgm:pt>
    <dgm:pt modelId="{551948B9-A105-4E6C-8F9D-333D085D1457}" type="sibTrans" cxnId="{F635F7E1-BC72-40F6-8433-C1C5A25B63EB}">
      <dgm:prSet/>
      <dgm:spPr/>
      <dgm:t>
        <a:bodyPr/>
        <a:lstStyle/>
        <a:p>
          <a:endParaRPr lang="cs-CZ"/>
        </a:p>
      </dgm:t>
    </dgm:pt>
    <dgm:pt modelId="{4AEA3907-D752-43C6-BC8C-296D702A45C8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Odbory</a:t>
          </a:r>
          <a:endParaRPr lang="cs-CZ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CB24B8-CBE8-43BC-AE76-18DFE828D961}" type="parTrans" cxnId="{2B91B833-A659-4ACF-8316-8F80C1DC50A1}">
      <dgm:prSet/>
      <dgm:spPr/>
      <dgm:t>
        <a:bodyPr/>
        <a:lstStyle/>
        <a:p>
          <a:endParaRPr lang="cs-CZ"/>
        </a:p>
      </dgm:t>
    </dgm:pt>
    <dgm:pt modelId="{C738DA75-DD84-4667-A8F1-EC5F049556AF}" type="sibTrans" cxnId="{2B91B833-A659-4ACF-8316-8F80C1DC50A1}">
      <dgm:prSet/>
      <dgm:spPr/>
      <dgm:t>
        <a:bodyPr/>
        <a:lstStyle/>
        <a:p>
          <a:endParaRPr lang="cs-CZ"/>
        </a:p>
      </dgm:t>
    </dgm:pt>
    <dgm:pt modelId="{6C7777E0-073F-4C12-8447-E079E4232F40}" type="pres">
      <dgm:prSet presAssocID="{5835668B-6B34-4554-B9A0-3798B32DF15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75841372-8981-46E6-A686-5EF2B2F13F1B}" type="pres">
      <dgm:prSet presAssocID="{2E506FC7-229E-443D-83B9-2E30CEDBD556}" presName="root" presStyleCnt="0"/>
      <dgm:spPr/>
    </dgm:pt>
    <dgm:pt modelId="{09678056-0DD6-4545-B65B-49E291D7F72F}" type="pres">
      <dgm:prSet presAssocID="{2E506FC7-229E-443D-83B9-2E30CEDBD556}" presName="rootComposite" presStyleCnt="0"/>
      <dgm:spPr/>
    </dgm:pt>
    <dgm:pt modelId="{5B6B7813-4D50-478A-B429-104EF3AF03E3}" type="pres">
      <dgm:prSet presAssocID="{2E506FC7-229E-443D-83B9-2E30CEDBD556}" presName="rootText" presStyleLbl="node1" presStyleIdx="0" presStyleCnt="1" custLinFactNeighborX="-83327" custLinFactNeighborY="-5447"/>
      <dgm:spPr/>
      <dgm:t>
        <a:bodyPr/>
        <a:lstStyle/>
        <a:p>
          <a:endParaRPr lang="cs-CZ"/>
        </a:p>
      </dgm:t>
    </dgm:pt>
    <dgm:pt modelId="{8ABB5644-877B-4409-9F8D-A4D2A59CC8F3}" type="pres">
      <dgm:prSet presAssocID="{2E506FC7-229E-443D-83B9-2E30CEDBD556}" presName="rootConnector" presStyleLbl="node1" presStyleIdx="0" presStyleCnt="1"/>
      <dgm:spPr/>
      <dgm:t>
        <a:bodyPr/>
        <a:lstStyle/>
        <a:p>
          <a:endParaRPr lang="cs-CZ"/>
        </a:p>
      </dgm:t>
    </dgm:pt>
    <dgm:pt modelId="{E220216A-E492-44E9-A100-E30A909346C4}" type="pres">
      <dgm:prSet presAssocID="{2E506FC7-229E-443D-83B9-2E30CEDBD556}" presName="childShape" presStyleCnt="0"/>
      <dgm:spPr/>
    </dgm:pt>
    <dgm:pt modelId="{B29CE49B-4731-45C5-B0FB-AAC05B15F900}" type="pres">
      <dgm:prSet presAssocID="{8F649668-634A-4EB9-8805-FAC5540827FD}" presName="Name13" presStyleLbl="parChTrans1D2" presStyleIdx="0" presStyleCnt="5"/>
      <dgm:spPr/>
      <dgm:t>
        <a:bodyPr/>
        <a:lstStyle/>
        <a:p>
          <a:endParaRPr lang="cs-CZ"/>
        </a:p>
      </dgm:t>
    </dgm:pt>
    <dgm:pt modelId="{5B39C88A-ACD6-475E-96F2-183B78A0C419}" type="pres">
      <dgm:prSet presAssocID="{E7561B71-BAEF-40C7-80C9-FE6107C4FBDE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214787-F0CA-46D8-BFBB-B1859AFBEC33}" type="pres">
      <dgm:prSet presAssocID="{15CB2592-2A90-44C2-A45B-863CA65B4153}" presName="Name13" presStyleLbl="parChTrans1D2" presStyleIdx="1" presStyleCnt="5"/>
      <dgm:spPr/>
      <dgm:t>
        <a:bodyPr/>
        <a:lstStyle/>
        <a:p>
          <a:endParaRPr lang="cs-CZ"/>
        </a:p>
      </dgm:t>
    </dgm:pt>
    <dgm:pt modelId="{FEBBF81D-48C5-4614-A34E-10B0B0C592E5}" type="pres">
      <dgm:prSet presAssocID="{AEF848DC-32B8-4D54-8378-15232379092C}" presName="childTex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913E24A-2E5E-4E04-904A-19E9FB2D2670}" type="pres">
      <dgm:prSet presAssocID="{B45B1C66-3271-4863-8007-BA1D638B7F04}" presName="Name13" presStyleLbl="parChTrans1D2" presStyleIdx="2" presStyleCnt="5"/>
      <dgm:spPr/>
      <dgm:t>
        <a:bodyPr/>
        <a:lstStyle/>
        <a:p>
          <a:endParaRPr lang="cs-CZ"/>
        </a:p>
      </dgm:t>
    </dgm:pt>
    <dgm:pt modelId="{96FBD058-6DB1-4F22-841F-72CCAC1E8A17}" type="pres">
      <dgm:prSet presAssocID="{515881B2-1919-4DC2-B96B-01E3FC7A7702}" presName="childText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FC6B251-FE11-4A04-BBCC-09BD802C7EE7}" type="pres">
      <dgm:prSet presAssocID="{2D432311-9B56-4DC9-848A-EB86307B5F7A}" presName="Name13" presStyleLbl="parChTrans1D2" presStyleIdx="3" presStyleCnt="5"/>
      <dgm:spPr/>
      <dgm:t>
        <a:bodyPr/>
        <a:lstStyle/>
        <a:p>
          <a:endParaRPr lang="cs-CZ"/>
        </a:p>
      </dgm:t>
    </dgm:pt>
    <dgm:pt modelId="{6F28CE63-0F13-459D-B29E-A5EAD4150229}" type="pres">
      <dgm:prSet presAssocID="{7D0DE821-1227-4054-9974-8031BADA7DF4}" presName="childText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815B22D-1FEA-4448-BBBB-2410993A3E92}" type="pres">
      <dgm:prSet presAssocID="{6ACB24B8-CBE8-43BC-AE76-18DFE828D961}" presName="Name13" presStyleLbl="parChTrans1D2" presStyleIdx="4" presStyleCnt="5"/>
      <dgm:spPr/>
      <dgm:t>
        <a:bodyPr/>
        <a:lstStyle/>
        <a:p>
          <a:endParaRPr lang="cs-CZ"/>
        </a:p>
      </dgm:t>
    </dgm:pt>
    <dgm:pt modelId="{0C8EC655-548E-4F25-83A4-37DEA1AFA52F}" type="pres">
      <dgm:prSet presAssocID="{4AEA3907-D752-43C6-BC8C-296D702A45C8}" presName="childText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B00A9A9-62C9-440F-A796-14161EF250FF}" type="presOf" srcId="{E7561B71-BAEF-40C7-80C9-FE6107C4FBDE}" destId="{5B39C88A-ACD6-475E-96F2-183B78A0C419}" srcOrd="0" destOrd="0" presId="urn:microsoft.com/office/officeart/2005/8/layout/hierarchy3"/>
    <dgm:cxn modelId="{2B91B833-A659-4ACF-8316-8F80C1DC50A1}" srcId="{2E506FC7-229E-443D-83B9-2E30CEDBD556}" destId="{4AEA3907-D752-43C6-BC8C-296D702A45C8}" srcOrd="4" destOrd="0" parTransId="{6ACB24B8-CBE8-43BC-AE76-18DFE828D961}" sibTransId="{C738DA75-DD84-4667-A8F1-EC5F049556AF}"/>
    <dgm:cxn modelId="{3676112B-2A7A-44B2-99CE-70E2325F074A}" type="presOf" srcId="{2E506FC7-229E-443D-83B9-2E30CEDBD556}" destId="{5B6B7813-4D50-478A-B429-104EF3AF03E3}" srcOrd="0" destOrd="0" presId="urn:microsoft.com/office/officeart/2005/8/layout/hierarchy3"/>
    <dgm:cxn modelId="{D26428D0-4371-4084-A37D-40B75DAC4FF0}" type="presOf" srcId="{515881B2-1919-4DC2-B96B-01E3FC7A7702}" destId="{96FBD058-6DB1-4F22-841F-72CCAC1E8A17}" srcOrd="0" destOrd="0" presId="urn:microsoft.com/office/officeart/2005/8/layout/hierarchy3"/>
    <dgm:cxn modelId="{9A188A2E-15D8-40BF-AE72-C4864B4E8F1E}" type="presOf" srcId="{5835668B-6B34-4554-B9A0-3798B32DF154}" destId="{6C7777E0-073F-4C12-8447-E079E4232F40}" srcOrd="0" destOrd="0" presId="urn:microsoft.com/office/officeart/2005/8/layout/hierarchy3"/>
    <dgm:cxn modelId="{763AF332-27EA-4377-91A5-0594ABB3C191}" srcId="{5835668B-6B34-4554-B9A0-3798B32DF154}" destId="{2E506FC7-229E-443D-83B9-2E30CEDBD556}" srcOrd="0" destOrd="0" parTransId="{2A641EE0-83BB-43A4-B8DC-E2D7CE09F26B}" sibTransId="{F17F9BEE-0608-4D56-B34F-2956B6845850}"/>
    <dgm:cxn modelId="{B2F35EB7-C022-4CF3-B78E-E6F93DB27CA3}" type="presOf" srcId="{15CB2592-2A90-44C2-A45B-863CA65B4153}" destId="{04214787-F0CA-46D8-BFBB-B1859AFBEC33}" srcOrd="0" destOrd="0" presId="urn:microsoft.com/office/officeart/2005/8/layout/hierarchy3"/>
    <dgm:cxn modelId="{C6EFC434-1FCB-4873-8F48-10C09DFE0A89}" srcId="{2E506FC7-229E-443D-83B9-2E30CEDBD556}" destId="{E7561B71-BAEF-40C7-80C9-FE6107C4FBDE}" srcOrd="0" destOrd="0" parTransId="{8F649668-634A-4EB9-8805-FAC5540827FD}" sibTransId="{71FEA921-FA35-420C-954C-E0B2146A5026}"/>
    <dgm:cxn modelId="{DFBB1D53-FDBE-42CF-B92C-87044F693683}" srcId="{2E506FC7-229E-443D-83B9-2E30CEDBD556}" destId="{AEF848DC-32B8-4D54-8378-15232379092C}" srcOrd="1" destOrd="0" parTransId="{15CB2592-2A90-44C2-A45B-863CA65B4153}" sibTransId="{9A950C24-FB7A-4D43-9F8D-C12E6B8DFE13}"/>
    <dgm:cxn modelId="{359F3A63-54F7-47B4-90C5-E10A47514C21}" type="presOf" srcId="{AEF848DC-32B8-4D54-8378-15232379092C}" destId="{FEBBF81D-48C5-4614-A34E-10B0B0C592E5}" srcOrd="0" destOrd="0" presId="urn:microsoft.com/office/officeart/2005/8/layout/hierarchy3"/>
    <dgm:cxn modelId="{7FED7546-D154-4573-A6C1-8596EE65F3CF}" type="presOf" srcId="{4AEA3907-D752-43C6-BC8C-296D702A45C8}" destId="{0C8EC655-548E-4F25-83A4-37DEA1AFA52F}" srcOrd="0" destOrd="0" presId="urn:microsoft.com/office/officeart/2005/8/layout/hierarchy3"/>
    <dgm:cxn modelId="{4E4AD22B-B1A1-4D90-8A12-92D2F3B188C9}" type="presOf" srcId="{B45B1C66-3271-4863-8007-BA1D638B7F04}" destId="{8913E24A-2E5E-4E04-904A-19E9FB2D2670}" srcOrd="0" destOrd="0" presId="urn:microsoft.com/office/officeart/2005/8/layout/hierarchy3"/>
    <dgm:cxn modelId="{EE51A6DC-B3A7-4EAD-9E6D-5944CE4B062A}" type="presOf" srcId="{2D432311-9B56-4DC9-848A-EB86307B5F7A}" destId="{7FC6B251-FE11-4A04-BBCC-09BD802C7EE7}" srcOrd="0" destOrd="0" presId="urn:microsoft.com/office/officeart/2005/8/layout/hierarchy3"/>
    <dgm:cxn modelId="{818F344F-4841-41C0-957A-2F21765CE00F}" type="presOf" srcId="{8F649668-634A-4EB9-8805-FAC5540827FD}" destId="{B29CE49B-4731-45C5-B0FB-AAC05B15F900}" srcOrd="0" destOrd="0" presId="urn:microsoft.com/office/officeart/2005/8/layout/hierarchy3"/>
    <dgm:cxn modelId="{DCB958C6-8296-47D6-855A-37A08D8A4534}" type="presOf" srcId="{6ACB24B8-CBE8-43BC-AE76-18DFE828D961}" destId="{A815B22D-1FEA-4448-BBBB-2410993A3E92}" srcOrd="0" destOrd="0" presId="urn:microsoft.com/office/officeart/2005/8/layout/hierarchy3"/>
    <dgm:cxn modelId="{5F74CDE3-94C1-43BD-B11D-0A153CCE5E56}" srcId="{2E506FC7-229E-443D-83B9-2E30CEDBD556}" destId="{515881B2-1919-4DC2-B96B-01E3FC7A7702}" srcOrd="2" destOrd="0" parTransId="{B45B1C66-3271-4863-8007-BA1D638B7F04}" sibTransId="{D83D8F6C-894F-47C3-A4E6-53A3E312C887}"/>
    <dgm:cxn modelId="{F635F7E1-BC72-40F6-8433-C1C5A25B63EB}" srcId="{2E506FC7-229E-443D-83B9-2E30CEDBD556}" destId="{7D0DE821-1227-4054-9974-8031BADA7DF4}" srcOrd="3" destOrd="0" parTransId="{2D432311-9B56-4DC9-848A-EB86307B5F7A}" sibTransId="{551948B9-A105-4E6C-8F9D-333D085D1457}"/>
    <dgm:cxn modelId="{A1CB53FD-1901-4622-936E-2DFBDEBF4A04}" type="presOf" srcId="{2E506FC7-229E-443D-83B9-2E30CEDBD556}" destId="{8ABB5644-877B-4409-9F8D-A4D2A59CC8F3}" srcOrd="1" destOrd="0" presId="urn:microsoft.com/office/officeart/2005/8/layout/hierarchy3"/>
    <dgm:cxn modelId="{59D2172E-750D-48C7-85BD-C302B5BF8A99}" type="presOf" srcId="{7D0DE821-1227-4054-9974-8031BADA7DF4}" destId="{6F28CE63-0F13-459D-B29E-A5EAD4150229}" srcOrd="0" destOrd="0" presId="urn:microsoft.com/office/officeart/2005/8/layout/hierarchy3"/>
    <dgm:cxn modelId="{DC1AF602-ABD6-4F44-828A-9DFD6B3CBB00}" type="presParOf" srcId="{6C7777E0-073F-4C12-8447-E079E4232F40}" destId="{75841372-8981-46E6-A686-5EF2B2F13F1B}" srcOrd="0" destOrd="0" presId="urn:microsoft.com/office/officeart/2005/8/layout/hierarchy3"/>
    <dgm:cxn modelId="{5EB99E47-D583-467D-B298-D90100ACBB2B}" type="presParOf" srcId="{75841372-8981-46E6-A686-5EF2B2F13F1B}" destId="{09678056-0DD6-4545-B65B-49E291D7F72F}" srcOrd="0" destOrd="0" presId="urn:microsoft.com/office/officeart/2005/8/layout/hierarchy3"/>
    <dgm:cxn modelId="{AD4DA021-FD8D-4B31-968F-A4B2D72BB649}" type="presParOf" srcId="{09678056-0DD6-4545-B65B-49E291D7F72F}" destId="{5B6B7813-4D50-478A-B429-104EF3AF03E3}" srcOrd="0" destOrd="0" presId="urn:microsoft.com/office/officeart/2005/8/layout/hierarchy3"/>
    <dgm:cxn modelId="{229D7C94-DB3E-42ED-BDB5-CDE3D32C5D0F}" type="presParOf" srcId="{09678056-0DD6-4545-B65B-49E291D7F72F}" destId="{8ABB5644-877B-4409-9F8D-A4D2A59CC8F3}" srcOrd="1" destOrd="0" presId="urn:microsoft.com/office/officeart/2005/8/layout/hierarchy3"/>
    <dgm:cxn modelId="{B683BB6C-594C-43E7-A0A2-113E4642CB32}" type="presParOf" srcId="{75841372-8981-46E6-A686-5EF2B2F13F1B}" destId="{E220216A-E492-44E9-A100-E30A909346C4}" srcOrd="1" destOrd="0" presId="urn:microsoft.com/office/officeart/2005/8/layout/hierarchy3"/>
    <dgm:cxn modelId="{0110602A-3289-4BD2-A98F-A494A03B8D20}" type="presParOf" srcId="{E220216A-E492-44E9-A100-E30A909346C4}" destId="{B29CE49B-4731-45C5-B0FB-AAC05B15F900}" srcOrd="0" destOrd="0" presId="urn:microsoft.com/office/officeart/2005/8/layout/hierarchy3"/>
    <dgm:cxn modelId="{D734A66B-BD0D-496C-A6A2-01C32DEEAC4D}" type="presParOf" srcId="{E220216A-E492-44E9-A100-E30A909346C4}" destId="{5B39C88A-ACD6-475E-96F2-183B78A0C419}" srcOrd="1" destOrd="0" presId="urn:microsoft.com/office/officeart/2005/8/layout/hierarchy3"/>
    <dgm:cxn modelId="{A0B69EE9-F3B4-4C86-9C0C-DDB663366339}" type="presParOf" srcId="{E220216A-E492-44E9-A100-E30A909346C4}" destId="{04214787-F0CA-46D8-BFBB-B1859AFBEC33}" srcOrd="2" destOrd="0" presId="urn:microsoft.com/office/officeart/2005/8/layout/hierarchy3"/>
    <dgm:cxn modelId="{78FAE705-B0B0-4B0B-A3D1-5D0E475FB51E}" type="presParOf" srcId="{E220216A-E492-44E9-A100-E30A909346C4}" destId="{FEBBF81D-48C5-4614-A34E-10B0B0C592E5}" srcOrd="3" destOrd="0" presId="urn:microsoft.com/office/officeart/2005/8/layout/hierarchy3"/>
    <dgm:cxn modelId="{D82039BF-2927-4B33-95EE-90D108DBF660}" type="presParOf" srcId="{E220216A-E492-44E9-A100-E30A909346C4}" destId="{8913E24A-2E5E-4E04-904A-19E9FB2D2670}" srcOrd="4" destOrd="0" presId="urn:microsoft.com/office/officeart/2005/8/layout/hierarchy3"/>
    <dgm:cxn modelId="{AB4639FD-4BD1-4F21-AF82-7C51927399B7}" type="presParOf" srcId="{E220216A-E492-44E9-A100-E30A909346C4}" destId="{96FBD058-6DB1-4F22-841F-72CCAC1E8A17}" srcOrd="5" destOrd="0" presId="urn:microsoft.com/office/officeart/2005/8/layout/hierarchy3"/>
    <dgm:cxn modelId="{E6EB4333-B247-45E4-A6C9-2655D0681291}" type="presParOf" srcId="{E220216A-E492-44E9-A100-E30A909346C4}" destId="{7FC6B251-FE11-4A04-BBCC-09BD802C7EE7}" srcOrd="6" destOrd="0" presId="urn:microsoft.com/office/officeart/2005/8/layout/hierarchy3"/>
    <dgm:cxn modelId="{C8ADFEB1-7A1C-462B-B730-0456583B1F28}" type="presParOf" srcId="{E220216A-E492-44E9-A100-E30A909346C4}" destId="{6F28CE63-0F13-459D-B29E-A5EAD4150229}" srcOrd="7" destOrd="0" presId="urn:microsoft.com/office/officeart/2005/8/layout/hierarchy3"/>
    <dgm:cxn modelId="{EEE1A410-57BC-472A-9C23-C8C446234090}" type="presParOf" srcId="{E220216A-E492-44E9-A100-E30A909346C4}" destId="{A815B22D-1FEA-4448-BBBB-2410993A3E92}" srcOrd="8" destOrd="0" presId="urn:microsoft.com/office/officeart/2005/8/layout/hierarchy3"/>
    <dgm:cxn modelId="{CFC6FDAB-AA6A-416E-B427-28B6D901810F}" type="presParOf" srcId="{E220216A-E492-44E9-A100-E30A909346C4}" destId="{0C8EC655-548E-4F25-83A4-37DEA1AFA52F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96EA22-925A-4310-A114-C0675831A0DC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6A1C10F-3EEF-41DB-852A-05C59357BA72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Krajská rada</a:t>
          </a:r>
        </a:p>
        <a:p>
          <a:r>
            <a:rPr lang="cs-C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(max. 11  členů)</a:t>
          </a:r>
          <a:endParaRPr lang="cs-CZ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76C21E-93E0-45BA-9DBB-BFDE69CDA98A}" type="parTrans" cxnId="{7A7449B5-1D00-44EF-9F54-036C0BD58DBC}">
      <dgm:prSet/>
      <dgm:spPr/>
      <dgm:t>
        <a:bodyPr/>
        <a:lstStyle/>
        <a:p>
          <a:endParaRPr lang="cs-CZ"/>
        </a:p>
      </dgm:t>
    </dgm:pt>
    <dgm:pt modelId="{ACC69CB2-F7B3-441E-81F8-CB822B68537D}" type="sibTrans" cxnId="{7A7449B5-1D00-44EF-9F54-036C0BD58DBC}">
      <dgm:prSet/>
      <dgm:spPr/>
      <dgm:t>
        <a:bodyPr/>
        <a:lstStyle/>
        <a:p>
          <a:endParaRPr lang="cs-CZ"/>
        </a:p>
      </dgm:t>
    </dgm:pt>
    <dgm:pt modelId="{B1CFF38B-3028-4A2E-A560-AFFAFE0189DB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Hejtman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126BDE-B4C1-4765-A14C-375EC509BFB3}" type="parTrans" cxnId="{0362DD02-3BB1-4EDA-8A74-74DC95A9D1ED}">
      <dgm:prSet/>
      <dgm:spPr/>
      <dgm:t>
        <a:bodyPr/>
        <a:lstStyle/>
        <a:p>
          <a:endParaRPr lang="cs-CZ"/>
        </a:p>
      </dgm:t>
    </dgm:pt>
    <dgm:pt modelId="{DF02B6F8-C63C-4780-900A-EA2011369132}" type="sibTrans" cxnId="{0362DD02-3BB1-4EDA-8A74-74DC95A9D1ED}">
      <dgm:prSet/>
      <dgm:spPr/>
      <dgm:t>
        <a:bodyPr/>
        <a:lstStyle/>
        <a:p>
          <a:endParaRPr lang="cs-CZ"/>
        </a:p>
      </dgm:t>
    </dgm:pt>
    <dgm:pt modelId="{32C9505E-C173-4E35-ACA6-AD4CB5E14A48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Náměstci hejtmana</a:t>
          </a:r>
        </a:p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členové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B47945-F526-43A0-BA3D-7D40CE11D63D}" type="parTrans" cxnId="{5DC4D44E-DF4E-45B2-B450-EA3A6CDCB1F6}">
      <dgm:prSet/>
      <dgm:spPr/>
      <dgm:t>
        <a:bodyPr/>
        <a:lstStyle/>
        <a:p>
          <a:endParaRPr lang="cs-CZ"/>
        </a:p>
      </dgm:t>
    </dgm:pt>
    <dgm:pt modelId="{89F16057-BF5A-422C-99CB-D069EACF4E74}" type="sibTrans" cxnId="{5DC4D44E-DF4E-45B2-B450-EA3A6CDCB1F6}">
      <dgm:prSet/>
      <dgm:spPr/>
      <dgm:t>
        <a:bodyPr/>
        <a:lstStyle/>
        <a:p>
          <a:endParaRPr lang="cs-CZ"/>
        </a:p>
      </dgm:t>
    </dgm:pt>
    <dgm:pt modelId="{ED2D57B0-2C0B-4181-B85B-37C928DBBC7D}" type="pres">
      <dgm:prSet presAssocID="{2C96EA22-925A-4310-A114-C0675831A0D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BCC8C4CE-EA35-45D5-96B9-1E5531054668}" type="pres">
      <dgm:prSet presAssocID="{D6A1C10F-3EEF-41DB-852A-05C59357BA72}" presName="hierRoot1" presStyleCnt="0"/>
      <dgm:spPr/>
    </dgm:pt>
    <dgm:pt modelId="{320597C4-72B3-4E04-A0CA-D8F340B36E7A}" type="pres">
      <dgm:prSet presAssocID="{D6A1C10F-3EEF-41DB-852A-05C59357BA72}" presName="composite" presStyleCnt="0"/>
      <dgm:spPr/>
    </dgm:pt>
    <dgm:pt modelId="{BE55952F-7A89-41B7-A354-797EC8A7ADE2}" type="pres">
      <dgm:prSet presAssocID="{D6A1C10F-3EEF-41DB-852A-05C59357BA72}" presName="background" presStyleLbl="node0" presStyleIdx="0" presStyleCnt="1"/>
      <dgm:spPr/>
    </dgm:pt>
    <dgm:pt modelId="{5426B9EE-7C2C-410A-A331-F1DF7A007663}" type="pres">
      <dgm:prSet presAssocID="{D6A1C10F-3EEF-41DB-852A-05C59357BA7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29BF693-123B-4447-8322-09FD5A6FA6B2}" type="pres">
      <dgm:prSet presAssocID="{D6A1C10F-3EEF-41DB-852A-05C59357BA72}" presName="hierChild2" presStyleCnt="0"/>
      <dgm:spPr/>
    </dgm:pt>
    <dgm:pt modelId="{D0902A2C-A72F-4EF5-9E6D-CF85AB2F6BB9}" type="pres">
      <dgm:prSet presAssocID="{8E126BDE-B4C1-4765-A14C-375EC509BFB3}" presName="Name10" presStyleLbl="parChTrans1D2" presStyleIdx="0" presStyleCnt="1"/>
      <dgm:spPr/>
      <dgm:t>
        <a:bodyPr/>
        <a:lstStyle/>
        <a:p>
          <a:endParaRPr lang="cs-CZ"/>
        </a:p>
      </dgm:t>
    </dgm:pt>
    <dgm:pt modelId="{42AFBEF4-9F6B-47EC-B733-2B2FCC9DD586}" type="pres">
      <dgm:prSet presAssocID="{B1CFF38B-3028-4A2E-A560-AFFAFE0189DB}" presName="hierRoot2" presStyleCnt="0"/>
      <dgm:spPr/>
    </dgm:pt>
    <dgm:pt modelId="{54DC87F7-ED59-4D9C-8B12-450ECC310525}" type="pres">
      <dgm:prSet presAssocID="{B1CFF38B-3028-4A2E-A560-AFFAFE0189DB}" presName="composite2" presStyleCnt="0"/>
      <dgm:spPr/>
    </dgm:pt>
    <dgm:pt modelId="{D4234BE8-E8ED-44F5-BF5A-7206133B7044}" type="pres">
      <dgm:prSet presAssocID="{B1CFF38B-3028-4A2E-A560-AFFAFE0189DB}" presName="background2" presStyleLbl="node2" presStyleIdx="0" presStyleCnt="1"/>
      <dgm:spPr/>
    </dgm:pt>
    <dgm:pt modelId="{9D7BC442-1088-420E-82BE-C61C0858B394}" type="pres">
      <dgm:prSet presAssocID="{B1CFF38B-3028-4A2E-A560-AFFAFE0189DB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72ECF70-59D9-46A1-B9A8-91291DF7B576}" type="pres">
      <dgm:prSet presAssocID="{B1CFF38B-3028-4A2E-A560-AFFAFE0189DB}" presName="hierChild3" presStyleCnt="0"/>
      <dgm:spPr/>
    </dgm:pt>
    <dgm:pt modelId="{157218E2-C8C3-4CC4-9220-499075FD33BB}" type="pres">
      <dgm:prSet presAssocID="{9FB47945-F526-43A0-BA3D-7D40CE11D63D}" presName="Name17" presStyleLbl="parChTrans1D3" presStyleIdx="0" presStyleCnt="1"/>
      <dgm:spPr/>
      <dgm:t>
        <a:bodyPr/>
        <a:lstStyle/>
        <a:p>
          <a:endParaRPr lang="cs-CZ"/>
        </a:p>
      </dgm:t>
    </dgm:pt>
    <dgm:pt modelId="{6503A728-E1AA-4425-898A-71F8AB06406D}" type="pres">
      <dgm:prSet presAssocID="{32C9505E-C173-4E35-ACA6-AD4CB5E14A48}" presName="hierRoot3" presStyleCnt="0"/>
      <dgm:spPr/>
    </dgm:pt>
    <dgm:pt modelId="{9C1256A9-B88F-4ECF-ABCF-988A283DB763}" type="pres">
      <dgm:prSet presAssocID="{32C9505E-C173-4E35-ACA6-AD4CB5E14A48}" presName="composite3" presStyleCnt="0"/>
      <dgm:spPr/>
    </dgm:pt>
    <dgm:pt modelId="{070CC9C9-F2D8-4C5A-BDE9-FB1D9654729D}" type="pres">
      <dgm:prSet presAssocID="{32C9505E-C173-4E35-ACA6-AD4CB5E14A48}" presName="background3" presStyleLbl="node3" presStyleIdx="0" presStyleCnt="1"/>
      <dgm:spPr/>
    </dgm:pt>
    <dgm:pt modelId="{FB5A2136-29D7-4BA0-9319-BC68FC3998F8}" type="pres">
      <dgm:prSet presAssocID="{32C9505E-C173-4E35-ACA6-AD4CB5E14A48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40FFBCE-6858-43E5-83B2-185DA6E1B17A}" type="pres">
      <dgm:prSet presAssocID="{32C9505E-C173-4E35-ACA6-AD4CB5E14A48}" presName="hierChild4" presStyleCnt="0"/>
      <dgm:spPr/>
    </dgm:pt>
  </dgm:ptLst>
  <dgm:cxnLst>
    <dgm:cxn modelId="{D55EB167-3C1E-4B60-B04E-DAAB4CB9AB45}" type="presOf" srcId="{32C9505E-C173-4E35-ACA6-AD4CB5E14A48}" destId="{FB5A2136-29D7-4BA0-9319-BC68FC3998F8}" srcOrd="0" destOrd="0" presId="urn:microsoft.com/office/officeart/2005/8/layout/hierarchy1"/>
    <dgm:cxn modelId="{0362DD02-3BB1-4EDA-8A74-74DC95A9D1ED}" srcId="{D6A1C10F-3EEF-41DB-852A-05C59357BA72}" destId="{B1CFF38B-3028-4A2E-A560-AFFAFE0189DB}" srcOrd="0" destOrd="0" parTransId="{8E126BDE-B4C1-4765-A14C-375EC509BFB3}" sibTransId="{DF02B6F8-C63C-4780-900A-EA2011369132}"/>
    <dgm:cxn modelId="{281FDF8E-B43E-46DE-8634-CB78261B981A}" type="presOf" srcId="{8E126BDE-B4C1-4765-A14C-375EC509BFB3}" destId="{D0902A2C-A72F-4EF5-9E6D-CF85AB2F6BB9}" srcOrd="0" destOrd="0" presId="urn:microsoft.com/office/officeart/2005/8/layout/hierarchy1"/>
    <dgm:cxn modelId="{AFCAC2E1-2DF5-4F48-9E3E-456A2400CAEC}" type="presOf" srcId="{D6A1C10F-3EEF-41DB-852A-05C59357BA72}" destId="{5426B9EE-7C2C-410A-A331-F1DF7A007663}" srcOrd="0" destOrd="0" presId="urn:microsoft.com/office/officeart/2005/8/layout/hierarchy1"/>
    <dgm:cxn modelId="{07A9D278-267F-47EE-8A32-CA5C67DDBA07}" type="presOf" srcId="{9FB47945-F526-43A0-BA3D-7D40CE11D63D}" destId="{157218E2-C8C3-4CC4-9220-499075FD33BB}" srcOrd="0" destOrd="0" presId="urn:microsoft.com/office/officeart/2005/8/layout/hierarchy1"/>
    <dgm:cxn modelId="{45713E1F-6834-48EA-A20E-B2DEA7DA26AB}" type="presOf" srcId="{B1CFF38B-3028-4A2E-A560-AFFAFE0189DB}" destId="{9D7BC442-1088-420E-82BE-C61C0858B394}" srcOrd="0" destOrd="0" presId="urn:microsoft.com/office/officeart/2005/8/layout/hierarchy1"/>
    <dgm:cxn modelId="{F81303E7-222F-46CA-A4DD-FE48F4B506BF}" type="presOf" srcId="{2C96EA22-925A-4310-A114-C0675831A0DC}" destId="{ED2D57B0-2C0B-4181-B85B-37C928DBBC7D}" srcOrd="0" destOrd="0" presId="urn:microsoft.com/office/officeart/2005/8/layout/hierarchy1"/>
    <dgm:cxn modelId="{5DC4D44E-DF4E-45B2-B450-EA3A6CDCB1F6}" srcId="{B1CFF38B-3028-4A2E-A560-AFFAFE0189DB}" destId="{32C9505E-C173-4E35-ACA6-AD4CB5E14A48}" srcOrd="0" destOrd="0" parTransId="{9FB47945-F526-43A0-BA3D-7D40CE11D63D}" sibTransId="{89F16057-BF5A-422C-99CB-D069EACF4E74}"/>
    <dgm:cxn modelId="{7A7449B5-1D00-44EF-9F54-036C0BD58DBC}" srcId="{2C96EA22-925A-4310-A114-C0675831A0DC}" destId="{D6A1C10F-3EEF-41DB-852A-05C59357BA72}" srcOrd="0" destOrd="0" parTransId="{7B76C21E-93E0-45BA-9DBB-BFDE69CDA98A}" sibTransId="{ACC69CB2-F7B3-441E-81F8-CB822B68537D}"/>
    <dgm:cxn modelId="{723538ED-5251-47A6-9A6B-A3AC66916858}" type="presParOf" srcId="{ED2D57B0-2C0B-4181-B85B-37C928DBBC7D}" destId="{BCC8C4CE-EA35-45D5-96B9-1E5531054668}" srcOrd="0" destOrd="0" presId="urn:microsoft.com/office/officeart/2005/8/layout/hierarchy1"/>
    <dgm:cxn modelId="{B42A2750-8298-45D7-9C38-A2618D95BD2B}" type="presParOf" srcId="{BCC8C4CE-EA35-45D5-96B9-1E5531054668}" destId="{320597C4-72B3-4E04-A0CA-D8F340B36E7A}" srcOrd="0" destOrd="0" presId="urn:microsoft.com/office/officeart/2005/8/layout/hierarchy1"/>
    <dgm:cxn modelId="{5AE18A75-32B1-43B7-8B36-CD44D5BAAB0D}" type="presParOf" srcId="{320597C4-72B3-4E04-A0CA-D8F340B36E7A}" destId="{BE55952F-7A89-41B7-A354-797EC8A7ADE2}" srcOrd="0" destOrd="0" presId="urn:microsoft.com/office/officeart/2005/8/layout/hierarchy1"/>
    <dgm:cxn modelId="{875C7CD1-A396-4F02-93D2-08F53FB93055}" type="presParOf" srcId="{320597C4-72B3-4E04-A0CA-D8F340B36E7A}" destId="{5426B9EE-7C2C-410A-A331-F1DF7A007663}" srcOrd="1" destOrd="0" presId="urn:microsoft.com/office/officeart/2005/8/layout/hierarchy1"/>
    <dgm:cxn modelId="{8FDB7276-94D5-4E2F-AF53-2870E8EF962F}" type="presParOf" srcId="{BCC8C4CE-EA35-45D5-96B9-1E5531054668}" destId="{C29BF693-123B-4447-8322-09FD5A6FA6B2}" srcOrd="1" destOrd="0" presId="urn:microsoft.com/office/officeart/2005/8/layout/hierarchy1"/>
    <dgm:cxn modelId="{410E3AD2-44DB-49A5-A045-1F4362FA789C}" type="presParOf" srcId="{C29BF693-123B-4447-8322-09FD5A6FA6B2}" destId="{D0902A2C-A72F-4EF5-9E6D-CF85AB2F6BB9}" srcOrd="0" destOrd="0" presId="urn:microsoft.com/office/officeart/2005/8/layout/hierarchy1"/>
    <dgm:cxn modelId="{71345568-5DA1-44DF-94A3-2B5F59F436A6}" type="presParOf" srcId="{C29BF693-123B-4447-8322-09FD5A6FA6B2}" destId="{42AFBEF4-9F6B-47EC-B733-2B2FCC9DD586}" srcOrd="1" destOrd="0" presId="urn:microsoft.com/office/officeart/2005/8/layout/hierarchy1"/>
    <dgm:cxn modelId="{67D64283-111A-477C-93E6-64F600B94E88}" type="presParOf" srcId="{42AFBEF4-9F6B-47EC-B733-2B2FCC9DD586}" destId="{54DC87F7-ED59-4D9C-8B12-450ECC310525}" srcOrd="0" destOrd="0" presId="urn:microsoft.com/office/officeart/2005/8/layout/hierarchy1"/>
    <dgm:cxn modelId="{F4BE571B-5773-4A8A-9E51-F1F49E7D99A2}" type="presParOf" srcId="{54DC87F7-ED59-4D9C-8B12-450ECC310525}" destId="{D4234BE8-E8ED-44F5-BF5A-7206133B7044}" srcOrd="0" destOrd="0" presId="urn:microsoft.com/office/officeart/2005/8/layout/hierarchy1"/>
    <dgm:cxn modelId="{1DAC03B1-8618-45E6-AF95-7D9F68ABAD69}" type="presParOf" srcId="{54DC87F7-ED59-4D9C-8B12-450ECC310525}" destId="{9D7BC442-1088-420E-82BE-C61C0858B394}" srcOrd="1" destOrd="0" presId="urn:microsoft.com/office/officeart/2005/8/layout/hierarchy1"/>
    <dgm:cxn modelId="{53CF5052-9368-47F1-87E6-FD2FD94E08E8}" type="presParOf" srcId="{42AFBEF4-9F6B-47EC-B733-2B2FCC9DD586}" destId="{C72ECF70-59D9-46A1-B9A8-91291DF7B576}" srcOrd="1" destOrd="0" presId="urn:microsoft.com/office/officeart/2005/8/layout/hierarchy1"/>
    <dgm:cxn modelId="{6823EDA2-8598-4F3B-8129-72A013A251B7}" type="presParOf" srcId="{C72ECF70-59D9-46A1-B9A8-91291DF7B576}" destId="{157218E2-C8C3-4CC4-9220-499075FD33BB}" srcOrd="0" destOrd="0" presId="urn:microsoft.com/office/officeart/2005/8/layout/hierarchy1"/>
    <dgm:cxn modelId="{DAF19F63-10A0-4E74-B98F-FD3E9437FF56}" type="presParOf" srcId="{C72ECF70-59D9-46A1-B9A8-91291DF7B576}" destId="{6503A728-E1AA-4425-898A-71F8AB06406D}" srcOrd="1" destOrd="0" presId="urn:microsoft.com/office/officeart/2005/8/layout/hierarchy1"/>
    <dgm:cxn modelId="{CE6C438C-5AE6-4E0E-97EA-D425112E62A0}" type="presParOf" srcId="{6503A728-E1AA-4425-898A-71F8AB06406D}" destId="{9C1256A9-B88F-4ECF-ABCF-988A283DB763}" srcOrd="0" destOrd="0" presId="urn:microsoft.com/office/officeart/2005/8/layout/hierarchy1"/>
    <dgm:cxn modelId="{B768FC58-65D8-4126-B1F5-12D52B4A27C2}" type="presParOf" srcId="{9C1256A9-B88F-4ECF-ABCF-988A283DB763}" destId="{070CC9C9-F2D8-4C5A-BDE9-FB1D9654729D}" srcOrd="0" destOrd="0" presId="urn:microsoft.com/office/officeart/2005/8/layout/hierarchy1"/>
    <dgm:cxn modelId="{E016063A-726D-4165-992C-C5DD909F66C1}" type="presParOf" srcId="{9C1256A9-B88F-4ECF-ABCF-988A283DB763}" destId="{FB5A2136-29D7-4BA0-9319-BC68FC3998F8}" srcOrd="1" destOrd="0" presId="urn:microsoft.com/office/officeart/2005/8/layout/hierarchy1"/>
    <dgm:cxn modelId="{014F541C-445E-4035-8804-5A882B818AB1}" type="presParOf" srcId="{6503A728-E1AA-4425-898A-71F8AB06406D}" destId="{340FFBCE-6858-43E5-83B2-185DA6E1B17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BEC88-EAF1-4971-9250-097148E0E3A7}">
      <dsp:nvSpPr>
        <dsp:cNvPr id="0" name=""/>
        <dsp:cNvSpPr/>
      </dsp:nvSpPr>
      <dsp:spPr>
        <a:xfrm>
          <a:off x="2915215" y="2446862"/>
          <a:ext cx="91440" cy="455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FF1F9-4A1E-47D1-963E-4B02517DFB10}">
      <dsp:nvSpPr>
        <dsp:cNvPr id="0" name=""/>
        <dsp:cNvSpPr/>
      </dsp:nvSpPr>
      <dsp:spPr>
        <a:xfrm>
          <a:off x="2915215" y="995933"/>
          <a:ext cx="91440" cy="455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40AA02-8E93-43A8-8AC9-7A6C6F725FB3}">
      <dsp:nvSpPr>
        <dsp:cNvPr id="0" name=""/>
        <dsp:cNvSpPr/>
      </dsp:nvSpPr>
      <dsp:spPr>
        <a:xfrm>
          <a:off x="2177355" y="786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C9CFD-27BC-42BD-AC1E-76978EB88CD5}">
      <dsp:nvSpPr>
        <dsp:cNvPr id="0" name=""/>
        <dsp:cNvSpPr/>
      </dsp:nvSpPr>
      <dsp:spPr>
        <a:xfrm>
          <a:off x="2351484" y="166208"/>
          <a:ext cx="1567160" cy="9951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ČR</a:t>
          </a:r>
          <a:endParaRPr lang="cs-CZ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0631" y="195355"/>
        <a:ext cx="1508866" cy="936852"/>
      </dsp:txXfrm>
    </dsp:sp>
    <dsp:sp modelId="{E2608131-B566-49BF-A871-DE5A516FC973}">
      <dsp:nvSpPr>
        <dsp:cNvPr id="0" name=""/>
        <dsp:cNvSpPr/>
      </dsp:nvSpPr>
      <dsp:spPr>
        <a:xfrm>
          <a:off x="2177355" y="1451715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14C2A-A5D6-404C-B3C2-8735AE258771}">
      <dsp:nvSpPr>
        <dsp:cNvPr id="0" name=""/>
        <dsp:cNvSpPr/>
      </dsp:nvSpPr>
      <dsp:spPr>
        <a:xfrm>
          <a:off x="2351484" y="1617137"/>
          <a:ext cx="1567160" cy="9951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Kraj</a:t>
          </a:r>
          <a:endParaRPr lang="cs-CZ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0631" y="1646284"/>
        <a:ext cx="1508866" cy="936852"/>
      </dsp:txXfrm>
    </dsp:sp>
    <dsp:sp modelId="{7CC82818-F608-4F46-A80B-75F208ED305D}">
      <dsp:nvSpPr>
        <dsp:cNvPr id="0" name=""/>
        <dsp:cNvSpPr/>
      </dsp:nvSpPr>
      <dsp:spPr>
        <a:xfrm>
          <a:off x="2177355" y="2902644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B00A2A-444A-4C4E-AE2A-F017544F5600}">
      <dsp:nvSpPr>
        <dsp:cNvPr id="0" name=""/>
        <dsp:cNvSpPr/>
      </dsp:nvSpPr>
      <dsp:spPr>
        <a:xfrm>
          <a:off x="2351484" y="3068066"/>
          <a:ext cx="1567160" cy="9951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Obec</a:t>
          </a:r>
          <a:endParaRPr lang="cs-CZ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80631" y="3097213"/>
        <a:ext cx="1508866" cy="9368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A2CA4B-1EB6-4937-B22A-88B144E4FF0A}">
      <dsp:nvSpPr>
        <dsp:cNvPr id="0" name=""/>
        <dsp:cNvSpPr/>
      </dsp:nvSpPr>
      <dsp:spPr>
        <a:xfrm>
          <a:off x="3243735" y="1354900"/>
          <a:ext cx="2302005" cy="547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291"/>
              </a:lnTo>
              <a:lnTo>
                <a:pt x="2302005" y="373291"/>
              </a:lnTo>
              <a:lnTo>
                <a:pt x="2302005" y="5477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78541-F712-42CE-B56C-A35CE2BACB77}">
      <dsp:nvSpPr>
        <dsp:cNvPr id="0" name=""/>
        <dsp:cNvSpPr/>
      </dsp:nvSpPr>
      <dsp:spPr>
        <a:xfrm>
          <a:off x="3198015" y="1354900"/>
          <a:ext cx="91440" cy="5477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77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6FD3B6-EAB7-4B1B-B7EB-D5FE6CE13216}">
      <dsp:nvSpPr>
        <dsp:cNvPr id="0" name=""/>
        <dsp:cNvSpPr/>
      </dsp:nvSpPr>
      <dsp:spPr>
        <a:xfrm>
          <a:off x="941729" y="1354900"/>
          <a:ext cx="2302005" cy="547772"/>
        </a:xfrm>
        <a:custGeom>
          <a:avLst/>
          <a:gdLst/>
          <a:ahLst/>
          <a:cxnLst/>
          <a:rect l="0" t="0" r="0" b="0"/>
          <a:pathLst>
            <a:path>
              <a:moveTo>
                <a:pt x="2302005" y="0"/>
              </a:moveTo>
              <a:lnTo>
                <a:pt x="2302005" y="373291"/>
              </a:lnTo>
              <a:lnTo>
                <a:pt x="0" y="373291"/>
              </a:lnTo>
              <a:lnTo>
                <a:pt x="0" y="54777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D4DE9C-B6EB-4461-905E-19B6D26A5278}">
      <dsp:nvSpPr>
        <dsp:cNvPr id="0" name=""/>
        <dsp:cNvSpPr/>
      </dsp:nvSpPr>
      <dsp:spPr>
        <a:xfrm>
          <a:off x="2302005" y="158904"/>
          <a:ext cx="1883459" cy="1195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0B8E3-EB2E-4D61-B650-385564B4A306}">
      <dsp:nvSpPr>
        <dsp:cNvPr id="0" name=""/>
        <dsp:cNvSpPr/>
      </dsp:nvSpPr>
      <dsp:spPr>
        <a:xfrm>
          <a:off x="2511279" y="357713"/>
          <a:ext cx="1883459" cy="11959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Centrální (ČR)</a:t>
          </a:r>
          <a:endParaRPr lang="cs-CZ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6309" y="392743"/>
        <a:ext cx="1813399" cy="1125936"/>
      </dsp:txXfrm>
    </dsp:sp>
    <dsp:sp modelId="{60D6512B-982E-4B5B-8C41-7B300CDCDB0F}">
      <dsp:nvSpPr>
        <dsp:cNvPr id="0" name=""/>
        <dsp:cNvSpPr/>
      </dsp:nvSpPr>
      <dsp:spPr>
        <a:xfrm>
          <a:off x="0" y="1902673"/>
          <a:ext cx="1883459" cy="1195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B2743-DDA9-4785-9950-9E224F3B40F9}">
      <dsp:nvSpPr>
        <dsp:cNvPr id="0" name=""/>
        <dsp:cNvSpPr/>
      </dsp:nvSpPr>
      <dsp:spPr>
        <a:xfrm>
          <a:off x="209273" y="2101483"/>
          <a:ext cx="1883459" cy="11959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Regionální (kraj)</a:t>
          </a:r>
          <a:endParaRPr lang="cs-CZ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4303" y="2136513"/>
        <a:ext cx="1813399" cy="1125936"/>
      </dsp:txXfrm>
    </dsp:sp>
    <dsp:sp modelId="{3983EE11-AE62-4A30-93A2-F9D9CA0590C2}">
      <dsp:nvSpPr>
        <dsp:cNvPr id="0" name=""/>
        <dsp:cNvSpPr/>
      </dsp:nvSpPr>
      <dsp:spPr>
        <a:xfrm>
          <a:off x="2302005" y="1902673"/>
          <a:ext cx="1883459" cy="1195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424B10-15B5-4C33-99C2-9E691FB14E0F}">
      <dsp:nvSpPr>
        <dsp:cNvPr id="0" name=""/>
        <dsp:cNvSpPr/>
      </dsp:nvSpPr>
      <dsp:spPr>
        <a:xfrm>
          <a:off x="2511278" y="2101483"/>
          <a:ext cx="1883459" cy="11959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Subregionální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(OPR a POÚ)</a:t>
          </a:r>
          <a:endParaRPr lang="cs-CZ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6308" y="2136513"/>
        <a:ext cx="1813399" cy="1125936"/>
      </dsp:txXfrm>
    </dsp:sp>
    <dsp:sp modelId="{DF02C4B0-307A-40A2-9463-706832B63A45}">
      <dsp:nvSpPr>
        <dsp:cNvPr id="0" name=""/>
        <dsp:cNvSpPr/>
      </dsp:nvSpPr>
      <dsp:spPr>
        <a:xfrm>
          <a:off x="4604011" y="1902673"/>
          <a:ext cx="1883459" cy="11959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664EA-0C2B-448E-AD41-B1496E373BFC}">
      <dsp:nvSpPr>
        <dsp:cNvPr id="0" name=""/>
        <dsp:cNvSpPr/>
      </dsp:nvSpPr>
      <dsp:spPr>
        <a:xfrm>
          <a:off x="4813284" y="2101483"/>
          <a:ext cx="1883459" cy="11959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Lokální (obec)</a:t>
          </a:r>
          <a:endParaRPr lang="cs-CZ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48314" y="2136513"/>
        <a:ext cx="1813399" cy="11259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780882"/>
              </p:ext>
            </p:extLst>
          </p:nvPr>
        </p:nvGraphicFramePr>
        <p:xfrm>
          <a:off x="1763688" y="2204864"/>
          <a:ext cx="6696744" cy="391668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 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VY_32_INOVACE_1212  Správní právo - Územně správní členění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– 3.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19.12.2013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územní správou a samosprávou.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64096"/>
          </a:xfrm>
        </p:spPr>
        <p:txBody>
          <a:bodyPr>
            <a:noAutofit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9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Působnost obcí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Působnost </a:t>
            </a:r>
            <a:r>
              <a:rPr lang="cs-CZ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obcí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Samostatná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Pravomoc vymezená zákonem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hospodaření obce: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</a:t>
            </a:r>
            <a:r>
              <a:rPr lang="cs-CZ" sz="1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●</a:t>
            </a:r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správa školních zařízení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</a:t>
            </a:r>
            <a:r>
              <a:rPr lang="cs-CZ" sz="1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●</a:t>
            </a:r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místní polatky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</a:t>
            </a:r>
            <a:r>
              <a:rPr lang="cs-CZ" sz="16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●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vydávání obecně závazných vyhlášek</a:t>
            </a: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Přenesená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Vykonávána orgány obcí, jež jsou v této činnosti podřízeny a kontrolovány orgány státní správy: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</a:t>
            </a:r>
            <a:r>
              <a:rPr lang="cs-CZ" sz="1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● 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územní a stavební řízení</a:t>
            </a: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</a:t>
            </a:r>
            <a:r>
              <a:rPr lang="cs-CZ" sz="1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●</a:t>
            </a:r>
            <a:r>
              <a:rPr lang="cs-CZ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</a:t>
            </a:r>
            <a:r>
              <a:rPr lang="cs-CZ" sz="1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místní polatky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16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●</a:t>
            </a:r>
            <a:r>
              <a:rPr lang="cs-CZ" sz="1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1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živnostenské správy</a:t>
            </a: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3410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Struktura územní samosprávy (obce)</a:t>
            </a:r>
            <a:endParaRPr lang="cs-CZ" sz="32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2868795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71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850106"/>
          </a:xfrm>
        </p:spPr>
        <p:txBody>
          <a:bodyPr>
            <a:normAutofit/>
          </a:bodyPr>
          <a:lstStyle/>
          <a:p>
            <a:pPr algn="ctr"/>
            <a:r>
              <a:rPr lang="cs-CZ" sz="2900" b="1" dirty="0" smtClean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Výbory, komise</a:t>
            </a:r>
            <a:endParaRPr lang="cs-CZ" sz="2900" b="1" dirty="0">
              <a:solidFill>
                <a:srgbClr val="99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6420156"/>
              </p:ext>
            </p:extLst>
          </p:nvPr>
        </p:nvGraphicFramePr>
        <p:xfrm>
          <a:off x="1435100" y="1196752"/>
          <a:ext cx="7499350" cy="5051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436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64096"/>
          </a:xfrm>
        </p:spPr>
        <p:txBody>
          <a:bodyPr>
            <a:normAutofit/>
          </a:bodyPr>
          <a:lstStyle/>
          <a:p>
            <a:pPr algn="ctr"/>
            <a:r>
              <a:rPr lang="cs-CZ" sz="2900" b="1" dirty="0" smtClean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Orgány obce</a:t>
            </a:r>
            <a:endParaRPr lang="cs-CZ" sz="2900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cs-CZ" sz="2000" b="1" u="sng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000" b="1" u="sng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Volené</a:t>
            </a:r>
            <a:r>
              <a:rPr lang="cs-CZ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cs-CZ" sz="2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   </a:t>
            </a:r>
            <a:r>
              <a:rPr lang="cs-CZ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Zastupitelstvo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schvaluje: program rozvoje obce, územní plán, rozpočet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zřizuje a ruší příspěvky organizace, městskou policii,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vydává obecně závazné vyhlášky,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volí a odvolává starostu (primátora)....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Výkonné</a:t>
            </a:r>
            <a:r>
              <a:rPr lang="cs-CZ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cs-CZ" sz="2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 </a:t>
            </a:r>
            <a:r>
              <a:rPr lang="cs-CZ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Rada obce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(počet je vždy lichý min. 5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a max. 11)</a:t>
            </a: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tvoří jí starosta + místostarosta a členové rady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starosta zastupuje obec navenek</a:t>
            </a:r>
          </a:p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4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2900" b="1" dirty="0" smtClean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900" b="1" dirty="0" smtClean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900" b="1" dirty="0" smtClean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Orgány </a:t>
            </a:r>
            <a:r>
              <a:rPr lang="cs-CZ" sz="29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obce</a:t>
            </a:r>
            <a:endParaRPr lang="cs-CZ" sz="29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250000"/>
              </a:lnSpc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50000"/>
              </a:lnSpc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Poradní </a:t>
            </a:r>
            <a:r>
              <a:rPr lang="cs-CZ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kontrolní</a:t>
            </a:r>
          </a:p>
          <a:p>
            <a:pPr>
              <a:lnSpc>
                <a:spcPct val="25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Výbor finanční a kontrolní (je 3 – členný)</a:t>
            </a:r>
          </a:p>
          <a:p>
            <a:pPr>
              <a:lnSpc>
                <a:spcPct val="25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Výbor pro národnostní menšiny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pokud žije alespoň 10% občanů, kteří se hlásí k národnosti jiné, než české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255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>
            <a:noAutofit/>
          </a:bodyPr>
          <a:lstStyle/>
          <a:p>
            <a:pPr algn="ctr"/>
            <a:r>
              <a:rPr lang="cs-CZ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,,Poznámka“</a:t>
            </a:r>
            <a:endParaRPr lang="cs-CZ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200000"/>
              </a:lnSpc>
              <a:buNone/>
            </a:pPr>
            <a:r>
              <a:rPr lang="cs-CZ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Obecní </a:t>
            </a:r>
            <a:r>
              <a:rPr lang="cs-CZ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(městská) policie </a:t>
            </a:r>
            <a:endParaRPr lang="cs-CZ" sz="2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orgán obce</a:t>
            </a:r>
            <a: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který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 </a:t>
            </a:r>
            <a: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zřizuje </a:t>
            </a:r>
            <a:b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,,může i zrušit“  </a:t>
            </a:r>
            <a:br>
              <a:rPr lang="cs-CZ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cs-C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rámci samostatné působnosti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lnSpc>
                <a:spcPct val="200000"/>
              </a:lnSpc>
              <a:buNone/>
            </a:pPr>
            <a:endParaRPr lang="cs-CZ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163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Struktura územní samosprávy </a:t>
            </a:r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(kraje)</a:t>
            </a:r>
            <a:endParaRPr lang="cs-CZ" sz="3200" dirty="0">
              <a:solidFill>
                <a:srgbClr val="99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361332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159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>
            <a:normAutofit/>
          </a:bodyPr>
          <a:lstStyle/>
          <a:p>
            <a:pPr algn="ctr"/>
            <a:r>
              <a:rPr lang="cs-CZ" sz="29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</a:t>
            </a:r>
            <a:endParaRPr lang="cs-CZ" sz="29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územní společenství občanů, kterému náleží právo na samosprávu</a:t>
            </a:r>
          </a:p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veřejnoprávní korporací (PO)</a:t>
            </a:r>
          </a:p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vyšším územně samosprávným celkem</a:t>
            </a:r>
          </a:p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vytvoření či zrušení kraje lze pouze ústavním zákonem</a:t>
            </a:r>
          </a:p>
          <a:p>
            <a:pPr>
              <a:lnSpc>
                <a:spcPct val="20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hranice lze měnit též pouze ústavním zákonem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9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kraje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Zastupitelstvo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rozhoduje v klíčových samosprávných otázkách kraje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vydává obecně závazné vyhlášky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max. 65 členů (schází se min. 1 za 3 měsíce)</a:t>
            </a:r>
          </a:p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Rada kraje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výkonným orgánem pro oblast samostatné působnosti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vydává nařízení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 max.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členů</a:t>
            </a:r>
          </a:p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6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kraje</a:t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Radu tvoří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86142606"/>
              </p:ext>
            </p:extLst>
          </p:nvPr>
        </p:nvGraphicFramePr>
        <p:xfrm>
          <a:off x="1524000" y="1988840"/>
          <a:ext cx="6096000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387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990000"/>
                </a:solidFill>
                <a:latin typeface="+mj-lt"/>
                <a:ea typeface="+mj-ea"/>
                <a:cs typeface="+mj-cs"/>
              </a:rPr>
              <a:t>Správní právo</a:t>
            </a:r>
          </a:p>
          <a:p>
            <a:pPr algn="ctr"/>
            <a:endParaRPr lang="cs-CZ" sz="3200" b="1" kern="1200" dirty="0" smtClean="0">
              <a:ln/>
              <a:solidFill>
                <a:srgbClr val="990000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cs-CZ" sz="4400" b="1" kern="1200" dirty="0" smtClean="0">
                <a:ln/>
                <a:solidFill>
                  <a:srgbClr val="990000"/>
                </a:solidFill>
                <a:latin typeface="+mj-lt"/>
                <a:ea typeface="+mj-ea"/>
                <a:cs typeface="+mj-cs"/>
              </a:rPr>
              <a:t>Územně správní členění</a:t>
            </a:r>
            <a:endParaRPr lang="cs-CZ" sz="4400" b="1" dirty="0">
              <a:ln/>
              <a:solidFill>
                <a:srgbClr val="99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kraje</a:t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cs-CZ" sz="1800" b="1" u="sng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b="1" u="sng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Hejtman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zastupuje kraj navenek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předsedou bezpečnostní rady kraje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hejtman a jeho zástupce musí být občané ČR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volen zastupitelstvem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svolává a řídí jednání zastupitelstva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oprávněn pozastavit usnesení rady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998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kraje</a:t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220000"/>
              </a:lnSpc>
              <a:buNone/>
            </a:pPr>
            <a:r>
              <a:rPr lang="cs-CZ" sz="1900" b="1" u="sng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Krajský úřad</a:t>
            </a: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orgán úředního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typu</a:t>
            </a: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zabezpečuje veškerou úřední agendu (v samostatné i přenesené působnosti)</a:t>
            </a: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člení se na odbory a oddělení</a:t>
            </a:r>
          </a:p>
          <a:p>
            <a:pPr>
              <a:lnSpc>
                <a:spcPct val="17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jeho součástí  je:</a:t>
            </a:r>
          </a:p>
          <a:p>
            <a:pPr marL="82296" indent="0">
              <a:lnSpc>
                <a:spcPct val="16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cs-CZ" sz="18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sekretariát ředitele krajského úřadu</a:t>
            </a:r>
          </a:p>
          <a:p>
            <a:pPr marL="82296" indent="0">
              <a:lnSpc>
                <a:spcPct val="16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   </a:t>
            </a:r>
            <a:r>
              <a:rPr lang="cs-CZ" sz="18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sekretariát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hejtmana</a:t>
            </a:r>
          </a:p>
          <a:p>
            <a:pPr marL="82296" indent="0">
              <a:lnSpc>
                <a:spcPct val="16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   </a:t>
            </a:r>
            <a:r>
              <a:rPr lang="cs-CZ" sz="18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zaměstnanci kraje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73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739552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 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kraje</a:t>
            </a:r>
            <a:b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200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Ředitel </a:t>
            </a:r>
            <a:r>
              <a:rPr lang="cs-CZ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krajského </a:t>
            </a: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úřadu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zaměstnancem kraje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jmenovaný hejtmanem (po předchozím souhlasu ministerstva vnitra)</a:t>
            </a: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1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Poradní a kontrolní </a:t>
            </a: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orgány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Výbor finanční a kontrolní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zřizují se vždy (jsou 3 – členné)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Výbor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národnostní menšiny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pokud žije alespoň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5 %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občanů, kteří se hlásí k národnosti jiné, než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české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Komise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 iniciativní a poradní orgány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15616" y="54868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688808"/>
          </a:xfrm>
        </p:spPr>
        <p:txBody>
          <a:bodyPr>
            <a:normAutofit/>
          </a:bodyPr>
          <a:lstStyle/>
          <a:p>
            <a:r>
              <a:rPr lang="cs-CZ" sz="3200" b="1" u="sng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Úlohy</a:t>
            </a:r>
            <a:r>
              <a:rPr lang="cs-CZ" sz="32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32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32560" y="1340768"/>
            <a:ext cx="7406640" cy="4392488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Jakou osobní záležitost jste si v poslední době vyřizovali na obecním, popř. krajském úřadu?</a:t>
            </a:r>
          </a:p>
          <a:p>
            <a:endParaRPr lang="cs-CZ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r>
              <a:rPr lang="cs-CZ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Kolik je v ČR krajů, vyjmenujte je s pomocí mapy. </a:t>
            </a:r>
            <a:br>
              <a:rPr lang="cs-CZ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</a:br>
            <a:endParaRPr lang="cs-CZ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r>
              <a:rPr lang="cs-CZ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Kdo je v čele obce, kraje?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801393"/>
              </p:ext>
            </p:extLst>
          </p:nvPr>
        </p:nvGraphicFramePr>
        <p:xfrm>
          <a:off x="1435100" y="1447800"/>
          <a:ext cx="7560840" cy="162076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  <a:endParaRPr lang="cs-CZ" dirty="0"/>
                    </a:p>
                  </a:txBody>
                  <a:tcPr anchor="ctr">
                    <a:solidFill>
                      <a:srgbClr val="99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Finance municipalit – Jana Žehrová, Daniela Pfeiferová, ISBN 80-1418-4</a:t>
                      </a:r>
                    </a:p>
                    <a:p>
                      <a:r>
                        <a:rPr lang="cs-CZ" baseline="0" dirty="0" smtClean="0"/>
                        <a:t>Společenské vědy v kostce pro střední školy –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87624" y="908720"/>
            <a:ext cx="7498080" cy="5328592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cs-CZ" altLang="cs-CZ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endParaRPr lang="cs-CZ" altLang="cs-CZ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cs-CZ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urbanisticko-sídelní</a:t>
            </a:r>
          </a:p>
          <a:p>
            <a:pPr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územně-technické</a:t>
            </a:r>
            <a:endParaRPr lang="cs-CZ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cs-CZ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administrativně-správní</a:t>
            </a:r>
            <a:endParaRPr lang="cs-CZ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endParaRPr lang="cs-CZ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656589" y="404664"/>
            <a:ext cx="3589445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indent="0" algn="ctr">
              <a:buNone/>
            </a:pPr>
            <a:r>
              <a:rPr lang="cs-CZ" altLang="cs-CZ" sz="29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ÚZEMNÍ ČLENĚNÍ</a:t>
            </a:r>
            <a:endParaRPr lang="cs-CZ" altLang="cs-CZ" sz="29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cs-CZ" alt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Administrativně-správní členění ČR </a:t>
            </a:r>
            <a:endParaRPr lang="cs-CZ" sz="32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  <a:defRPr/>
            </a:pP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Územní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celky s vlastními volenými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samosprávami tvoří třístupňová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struktura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2296" indent="0">
              <a:buNone/>
              <a:defRPr/>
            </a:pPr>
            <a:endParaRPr lang="cs-CZ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8833779"/>
              </p:ext>
            </p:extLst>
          </p:nvPr>
        </p:nvGraphicFramePr>
        <p:xfrm>
          <a:off x="1547664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03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828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Územní </a:t>
            </a:r>
            <a:r>
              <a:rPr lang="cs-CZ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celky všeobecné státní správy</a:t>
            </a:r>
            <a:endParaRPr lang="cs-CZ" sz="32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  <a:defRPr/>
            </a:pP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Územní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celky všeobecné státní správy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tvoří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čtyřstupňová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struktura.</a:t>
            </a:r>
            <a:endParaRPr lang="cs-CZ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  <a:defRPr/>
            </a:pPr>
            <a:endParaRPr lang="cs-CZ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dirty="0" smtClean="0"/>
              <a:t>                                                                                        </a:t>
            </a: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57080917"/>
              </p:ext>
            </p:extLst>
          </p:nvPr>
        </p:nvGraphicFramePr>
        <p:xfrm>
          <a:off x="1547664" y="1916832"/>
          <a:ext cx="6696744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261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Autofit/>
          </a:bodyPr>
          <a:lstStyle/>
          <a:p>
            <a:pPr lvl="0" algn="ctr"/>
            <a:r>
              <a:rPr lang="cs-CZ" sz="3200" b="1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3200" b="1" u="sng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9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OPR </a:t>
            </a:r>
            <a:r>
              <a:rPr lang="cs-CZ" sz="29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POÚ</a:t>
            </a:r>
            <a:br>
              <a:rPr lang="cs-CZ" sz="29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9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86800" cy="4525963"/>
          </a:xfrm>
        </p:spPr>
        <p:txBody>
          <a:bodyPr>
            <a:normAutofit/>
          </a:bodyPr>
          <a:lstStyle/>
          <a:p>
            <a:pPr lvl="0">
              <a:lnSpc>
                <a:spcPct val="25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OPR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obec s rozšířenou působností</a:t>
            </a:r>
          </a:p>
          <a:p>
            <a:pPr lvl="0">
              <a:lnSpc>
                <a:spcPct val="250000"/>
              </a:lnSpc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2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POÚ</a:t>
            </a:r>
            <a:r>
              <a:rPr lang="cs-CZ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obec s pověřeným obecním  úřadem</a:t>
            </a:r>
            <a:endParaRPr lang="cs-C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48678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68072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Obec jako základní samosprávná jednotka</a:t>
            </a:r>
            <a:endParaRPr lang="cs-CZ" sz="32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84784"/>
            <a:ext cx="7498080" cy="4763616"/>
          </a:xfrm>
        </p:spPr>
        <p:txBody>
          <a:bodyPr>
            <a:normAutofit/>
          </a:bodyPr>
          <a:lstStyle/>
          <a:p>
            <a:pPr marL="109728" indent="0">
              <a:buClr>
                <a:schemeClr val="accent3"/>
              </a:buClr>
              <a:buSzPct val="120000"/>
              <a:buNone/>
              <a:defRPr/>
            </a:pPr>
            <a:endParaRPr lang="cs-CZ" sz="18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>
              <a:buClr>
                <a:schemeClr val="accent3"/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obec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vykonává samostatnou i přenesenou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působnost</a:t>
            </a:r>
            <a:endParaRPr lang="cs-CZ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>
              <a:buClr>
                <a:schemeClr val="accent3"/>
              </a:buClr>
              <a:buSzPct val="120000"/>
              <a:buFont typeface="Wingdings" panose="05000000000000000000" pitchFamily="2" charset="2"/>
              <a:buChar char="§"/>
              <a:defRPr/>
            </a:pP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přenesené působnosti se obce člení do tří stupňů (typů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109728" indent="0">
              <a:buClr>
                <a:schemeClr val="accent3"/>
              </a:buClr>
              <a:buSzPct val="120000"/>
              <a:buNone/>
              <a:defRPr/>
            </a:pPr>
            <a:endParaRPr lang="cs-CZ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cs-CZ" sz="1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Obce </a:t>
            </a:r>
            <a:r>
              <a:rPr lang="cs-CZ" sz="1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prvního stupně</a:t>
            </a:r>
            <a:r>
              <a:rPr lang="cs-CZ" sz="18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všechny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obce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endParaRPr lang="cs-CZ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cs-CZ" sz="1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Obce </a:t>
            </a:r>
            <a:r>
              <a:rPr lang="cs-CZ" sz="1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druhého stupně</a:t>
            </a:r>
            <a:r>
              <a:rPr lang="cs-CZ" sz="18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všechny obce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cs-CZ" sz="1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POÚ </a:t>
            </a:r>
            <a:endParaRPr lang="cs-CZ" sz="1800" b="1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accent3"/>
              </a:buClr>
              <a:buNone/>
              <a:defRPr/>
            </a:pPr>
            <a:endParaRPr lang="cs-CZ" sz="1800" b="1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cs-CZ" sz="1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 Obce </a:t>
            </a:r>
            <a:r>
              <a:rPr lang="cs-CZ" sz="1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třetího stupně</a:t>
            </a:r>
            <a:r>
              <a:rPr lang="cs-CZ" sz="18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všechny obce druhého stupně </a:t>
            </a:r>
            <a:r>
              <a:rPr lang="cs-CZ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cs-CZ" sz="18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OPR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25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92" y="2132856"/>
            <a:ext cx="7498080" cy="18722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03648" y="1412776"/>
            <a:ext cx="734481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indent="0">
              <a:buNone/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300000"/>
              </a:lnSpc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r>
              <a:rPr lang="cs-CZ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Základní samosprávné </a:t>
            </a:r>
            <a:r>
              <a:rPr lang="cs-CZ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celky jsou obce</a:t>
            </a:r>
            <a:r>
              <a:rPr lang="cs-CZ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cs-CZ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300000"/>
              </a:lnSpc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r>
              <a:rPr lang="cs-CZ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Vyšší </a:t>
            </a:r>
            <a:r>
              <a:rPr lang="cs-CZ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územní samosprávné </a:t>
            </a:r>
            <a:r>
              <a:rPr lang="cs-CZ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celky jsou kraje</a:t>
            </a:r>
            <a:r>
              <a:rPr lang="cs-CZ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cs-CZ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3"/>
              </a:buClr>
              <a:defRPr/>
            </a:pPr>
            <a:endParaRPr lang="cs-CZ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200000"/>
              </a:lnSpc>
              <a:buClr>
                <a:schemeClr val="accent3"/>
              </a:buClr>
              <a:buFont typeface="Wingdings 2"/>
              <a:buChar char=""/>
              <a:defRPr/>
            </a:pPr>
            <a:endParaRPr lang="cs-CZ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Clr>
                <a:schemeClr val="accent3"/>
              </a:buClr>
              <a:defRPr/>
            </a:pPr>
            <a:endParaRPr lang="cs-CZ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3"/>
              </a:buClr>
              <a:defRPr/>
            </a:pPr>
            <a:r>
              <a:rPr lang="cs-CZ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Každý </a:t>
            </a:r>
            <a:r>
              <a:rPr lang="cs-CZ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ÚZC má své samostatné kompetence (vlastní majetek a hospodaří dle vlastního rozpočtu) a nemůže zasahovat do působnosti jiného celku. </a:t>
            </a:r>
            <a:endParaRPr lang="cs-CZ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2099315" y="476672"/>
            <a:ext cx="447122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indent="0" algn="ctr">
              <a:buNone/>
            </a:pPr>
            <a:r>
              <a:rPr lang="cs-CZ" sz="29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ÚZEMNÍ SAMOSPRÁVA</a:t>
            </a:r>
            <a:endParaRPr lang="cs-CZ" sz="29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>
            <a:normAutofit/>
          </a:bodyPr>
          <a:lstStyle/>
          <a:p>
            <a:pPr algn="ctr"/>
            <a:r>
              <a:rPr lang="cs-CZ" sz="29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Obec</a:t>
            </a:r>
            <a:endParaRPr lang="cs-CZ" sz="29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Clr>
                <a:srgbClr val="990000"/>
              </a:buClr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990000"/>
              </a:buClr>
              <a:buNone/>
            </a:pPr>
            <a:endParaRPr lang="cs-CZ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Clr>
                <a:srgbClr val="990000"/>
              </a:buClr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Územní samospráva je charakterizována těmito znaky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Územní základ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vymezené katastrální území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Personální základ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obyvatelstvo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Právní základ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právní subjektivita</a:t>
            </a:r>
          </a:p>
          <a:p>
            <a:pPr>
              <a:buClr>
                <a:srgbClr val="990000"/>
              </a:buClr>
              <a:buFont typeface="Wingdings" panose="05000000000000000000" pitchFamily="2" charset="2"/>
              <a:buChar char="§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Ekonomický základ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 vlastní majetek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 smtClean="0"/>
          </a:p>
          <a:p>
            <a:pPr marL="82296" indent="0">
              <a:buNone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Působnost obcí</a:t>
            </a:r>
          </a:p>
          <a:p>
            <a:pPr marL="425196" indent="-342900">
              <a:buClr>
                <a:srgbClr val="990000"/>
              </a:buClr>
              <a:buFont typeface="+mj-lt"/>
              <a:buAutoNum type="arabicPeriod"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Samostatná</a:t>
            </a:r>
          </a:p>
          <a:p>
            <a:pPr marL="425196" indent="-342900">
              <a:buClr>
                <a:srgbClr val="990000"/>
              </a:buClr>
              <a:buFont typeface="+mj-lt"/>
              <a:buAutoNum type="arabicPeriod"/>
            </a:pPr>
            <a:r>
              <a:rPr lang="cs-CZ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Přenesená</a:t>
            </a:r>
          </a:p>
          <a:p>
            <a:pPr marL="82296" indent="0">
              <a:buNone/>
            </a:pPr>
            <a:endParaRPr lang="cs-CZ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10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571</TotalTime>
  <Words>812</Words>
  <Application>Microsoft Office PowerPoint</Application>
  <PresentationFormat>Předvádění na obrazovce (4:3)</PresentationFormat>
  <Paragraphs>210</Paragraphs>
  <Slides>24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Cesta</vt:lpstr>
      <vt:lpstr>Prezentace aplikace PowerPoint</vt:lpstr>
      <vt:lpstr>Prezentace aplikace PowerPoint</vt:lpstr>
      <vt:lpstr>Prezentace aplikace PowerPoint</vt:lpstr>
      <vt:lpstr>Administrativně-správní členění ČR </vt:lpstr>
      <vt:lpstr>Územní celky všeobecné státní správy</vt:lpstr>
      <vt:lpstr> OPR a POÚ </vt:lpstr>
      <vt:lpstr>Obec jako základní samosprávná jednotka</vt:lpstr>
      <vt:lpstr>Prezentace aplikace PowerPoint</vt:lpstr>
      <vt:lpstr>Obec</vt:lpstr>
      <vt:lpstr> Působnost obcí </vt:lpstr>
      <vt:lpstr>Struktura územní samosprávy (obce)</vt:lpstr>
      <vt:lpstr>Výbory, komise</vt:lpstr>
      <vt:lpstr>Orgány obce</vt:lpstr>
      <vt:lpstr> Orgány obce</vt:lpstr>
      <vt:lpstr>,,Poznámka“</vt:lpstr>
      <vt:lpstr>Struktura územní samosprávy (kraje)</vt:lpstr>
      <vt:lpstr>kraj</vt:lpstr>
      <vt:lpstr>Orgány kraje </vt:lpstr>
      <vt:lpstr> Orgány kraje </vt:lpstr>
      <vt:lpstr> Orgány kraje </vt:lpstr>
      <vt:lpstr> Orgány kraje </vt:lpstr>
      <vt:lpstr> Orgány kraje </vt:lpstr>
      <vt:lpstr>Úlohy: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95</cp:revision>
  <cp:lastPrinted>2013-02-24T00:24:51Z</cp:lastPrinted>
  <dcterms:created xsi:type="dcterms:W3CDTF">2013-02-23T19:35:03Z</dcterms:created>
  <dcterms:modified xsi:type="dcterms:W3CDTF">2014-10-28T10:04:51Z</dcterms:modified>
</cp:coreProperties>
</file>