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7"/>
  </p:notesMasterIdLst>
  <p:sldIdLst>
    <p:sldId id="256" r:id="rId3"/>
    <p:sldId id="285" r:id="rId4"/>
    <p:sldId id="286" r:id="rId5"/>
    <p:sldId id="28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F7619B-0F47-4ECF-9C0F-A5FE1EE0F5A0}" type="doc">
      <dgm:prSet loTypeId="urn:microsoft.com/office/officeart/2005/8/layout/hierarchy2" loCatId="hierarchy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cs-CZ"/>
        </a:p>
      </dgm:t>
    </dgm:pt>
    <dgm:pt modelId="{381D9A33-E902-4038-ABAD-A0370FCB5D4D}">
      <dgm:prSet phldrT="[Text]"/>
      <dgm:spPr>
        <a:xfrm>
          <a:off x="204" y="533129"/>
          <a:ext cx="992497" cy="49624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cs-CZ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SPORT</a:t>
          </a:r>
        </a:p>
      </dgm:t>
    </dgm:pt>
    <dgm:pt modelId="{6F6D5AF7-28EA-4E42-A8F1-59297AFA91FD}" type="parTrans" cxnId="{B72A4E00-16F0-4678-A534-19882372B2BF}">
      <dgm:prSet/>
      <dgm:spPr/>
      <dgm:t>
        <a:bodyPr/>
        <a:lstStyle/>
        <a:p>
          <a:endParaRPr lang="cs-CZ"/>
        </a:p>
      </dgm:t>
    </dgm:pt>
    <dgm:pt modelId="{7B8CD167-7EBB-4484-8260-DF6BBD2225B7}" type="sibTrans" cxnId="{B72A4E00-16F0-4678-A534-19882372B2BF}">
      <dgm:prSet/>
      <dgm:spPr/>
      <dgm:t>
        <a:bodyPr/>
        <a:lstStyle/>
        <a:p>
          <a:endParaRPr lang="cs-CZ"/>
        </a:p>
      </dgm:t>
    </dgm:pt>
    <dgm:pt modelId="{52C64BA0-2454-474D-92DF-BB09B778F9DD}">
      <dgm:prSet phldrT="[Text]"/>
      <dgm:spPr>
        <a:xfrm>
          <a:off x="1389701" y="247786"/>
          <a:ext cx="992497" cy="49624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cs-CZ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FOTBAL</a:t>
          </a:r>
        </a:p>
      </dgm:t>
    </dgm:pt>
    <dgm:pt modelId="{4AAB6ECE-9BBB-48DD-8595-FB333E0958D8}" type="parTrans" cxnId="{63C60A31-22EF-4375-8DAC-1CE73376B724}">
      <dgm:prSet/>
      <dgm:spPr>
        <a:xfrm rot="19457599">
          <a:off x="946748" y="614412"/>
          <a:ext cx="488905" cy="48339"/>
        </a:xfr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cs-CZ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F06E835-CFE7-4A02-AD29-B487DAED8684}" type="sibTrans" cxnId="{63C60A31-22EF-4375-8DAC-1CE73376B724}">
      <dgm:prSet/>
      <dgm:spPr/>
      <dgm:t>
        <a:bodyPr/>
        <a:lstStyle/>
        <a:p>
          <a:endParaRPr lang="cs-CZ"/>
        </a:p>
      </dgm:t>
    </dgm:pt>
    <dgm:pt modelId="{AC2211CB-D6FF-4EF9-B782-7EEA226C5A1D}">
      <dgm:prSet phldrT="[Text]"/>
      <dgm:spPr>
        <a:xfrm>
          <a:off x="1389701" y="818472"/>
          <a:ext cx="992497" cy="49624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cs-CZ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LYŽOVÁNÍ</a:t>
          </a:r>
        </a:p>
      </dgm:t>
    </dgm:pt>
    <dgm:pt modelId="{EB90BDC7-5B1B-48F2-BB7B-422D737F15C2}" type="parTrans" cxnId="{F2843E95-339F-41F9-8390-74512E374D3D}">
      <dgm:prSet/>
      <dgm:spPr>
        <a:xfrm rot="2142401">
          <a:off x="946748" y="899755"/>
          <a:ext cx="488905" cy="48339"/>
        </a:xfr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cs-CZ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E75FA1D-84F8-46F6-81C7-414D0249F3A9}" type="sibTrans" cxnId="{F2843E95-339F-41F9-8390-74512E374D3D}">
      <dgm:prSet/>
      <dgm:spPr/>
      <dgm:t>
        <a:bodyPr/>
        <a:lstStyle/>
        <a:p>
          <a:endParaRPr lang="cs-CZ"/>
        </a:p>
      </dgm:t>
    </dgm:pt>
    <dgm:pt modelId="{F112BDF5-43C1-4A92-873B-2CBBF4E488AB}">
      <dgm:prSet phldrT="[Text]"/>
      <dgm:spPr>
        <a:xfrm>
          <a:off x="2779197" y="533129"/>
          <a:ext cx="992497" cy="49624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cs-CZ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SJEZDOVÉ</a:t>
          </a:r>
        </a:p>
      </dgm:t>
    </dgm:pt>
    <dgm:pt modelId="{855B86EF-D124-4380-9C1F-639EE26435CD}" type="parTrans" cxnId="{78DB5039-E2CB-498D-B264-E2BB8311E491}">
      <dgm:prSet/>
      <dgm:spPr>
        <a:xfrm rot="19457599">
          <a:off x="2336245" y="899755"/>
          <a:ext cx="488905" cy="4833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cs-CZ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FD2E2F9-2E45-4D1D-A893-72F7F83785DD}" type="sibTrans" cxnId="{78DB5039-E2CB-498D-B264-E2BB8311E491}">
      <dgm:prSet/>
      <dgm:spPr/>
      <dgm:t>
        <a:bodyPr/>
        <a:lstStyle/>
        <a:p>
          <a:endParaRPr lang="cs-CZ"/>
        </a:p>
      </dgm:t>
    </dgm:pt>
    <dgm:pt modelId="{294BA9D6-C761-4C83-A73F-F30BE43A05DA}">
      <dgm:prSet/>
      <dgm:spPr>
        <a:xfrm>
          <a:off x="2779197" y="1103815"/>
          <a:ext cx="992497" cy="496248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cs-CZ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KLASICKÉ</a:t>
          </a:r>
        </a:p>
      </dgm:t>
    </dgm:pt>
    <dgm:pt modelId="{96B6256D-02F1-422D-BB94-A1E3292760BA}" type="parTrans" cxnId="{7B938385-63D5-4955-B8B4-B04F273E0924}">
      <dgm:prSet/>
      <dgm:spPr>
        <a:xfrm rot="2142401">
          <a:off x="2336245" y="1185098"/>
          <a:ext cx="488905" cy="48339"/>
        </a:xfr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cs-CZ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0ABFAE3-E047-43B9-A7D1-AD08A1F33557}" type="sibTrans" cxnId="{7B938385-63D5-4955-B8B4-B04F273E0924}">
      <dgm:prSet/>
      <dgm:spPr/>
      <dgm:t>
        <a:bodyPr/>
        <a:lstStyle/>
        <a:p>
          <a:endParaRPr lang="cs-CZ"/>
        </a:p>
      </dgm:t>
    </dgm:pt>
    <dgm:pt modelId="{CB090D5F-BFA2-48A5-9369-27A137342678}" type="pres">
      <dgm:prSet presAssocID="{53F7619B-0F47-4ECF-9C0F-A5FE1EE0F5A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921083C2-7AB0-411C-8CF4-EA23BE763768}" type="pres">
      <dgm:prSet presAssocID="{381D9A33-E902-4038-ABAD-A0370FCB5D4D}" presName="root1" presStyleCnt="0"/>
      <dgm:spPr/>
    </dgm:pt>
    <dgm:pt modelId="{381F25F2-46B9-4BF9-A0B0-CCE496F49C98}" type="pres">
      <dgm:prSet presAssocID="{381D9A33-E902-4038-ABAD-A0370FCB5D4D}" presName="LevelOneTextNode" presStyleLbl="node0" presStyleIdx="0" presStyleCnt="1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cs-CZ"/>
        </a:p>
      </dgm:t>
    </dgm:pt>
    <dgm:pt modelId="{970ADC5B-D30C-4CC3-868D-BCF80452D234}" type="pres">
      <dgm:prSet presAssocID="{381D9A33-E902-4038-ABAD-A0370FCB5D4D}" presName="level2hierChild" presStyleCnt="0"/>
      <dgm:spPr/>
    </dgm:pt>
    <dgm:pt modelId="{04EF6A58-CA98-4BCA-88EC-B57134F37944}" type="pres">
      <dgm:prSet presAssocID="{4AAB6ECE-9BBB-48DD-8595-FB333E0958D8}" presName="conn2-1" presStyleLbl="parChTrans1D2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</dgm:spPr>
      <dgm:t>
        <a:bodyPr/>
        <a:lstStyle/>
        <a:p>
          <a:endParaRPr lang="cs-CZ"/>
        </a:p>
      </dgm:t>
    </dgm:pt>
    <dgm:pt modelId="{63400A73-05AC-496D-B9A0-88AFDEDEF813}" type="pres">
      <dgm:prSet presAssocID="{4AAB6ECE-9BBB-48DD-8595-FB333E0958D8}" presName="connTx" presStyleLbl="parChTrans1D2" presStyleIdx="0" presStyleCnt="2"/>
      <dgm:spPr/>
      <dgm:t>
        <a:bodyPr/>
        <a:lstStyle/>
        <a:p>
          <a:endParaRPr lang="cs-CZ"/>
        </a:p>
      </dgm:t>
    </dgm:pt>
    <dgm:pt modelId="{9862DD7B-03D9-4B73-8B3D-EF665D74C3B5}" type="pres">
      <dgm:prSet presAssocID="{52C64BA0-2454-474D-92DF-BB09B778F9DD}" presName="root2" presStyleCnt="0"/>
      <dgm:spPr/>
    </dgm:pt>
    <dgm:pt modelId="{D22FAFC2-1DCF-4F27-A39E-0CCD6B5EA146}" type="pres">
      <dgm:prSet presAssocID="{52C64BA0-2454-474D-92DF-BB09B778F9DD}" presName="LevelTwoTextNode" presStyleLbl="node2" presStyleIdx="0" presStyleCnt="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cs-CZ"/>
        </a:p>
      </dgm:t>
    </dgm:pt>
    <dgm:pt modelId="{11F02456-8B6A-4CF2-B91F-FF0708E0B390}" type="pres">
      <dgm:prSet presAssocID="{52C64BA0-2454-474D-92DF-BB09B778F9DD}" presName="level3hierChild" presStyleCnt="0"/>
      <dgm:spPr/>
    </dgm:pt>
    <dgm:pt modelId="{8D9C5D05-9E86-4F6C-A670-D06DCB54153F}" type="pres">
      <dgm:prSet presAssocID="{EB90BDC7-5B1B-48F2-BB7B-422D737F15C2}" presName="conn2-1" presStyleLbl="parChTrans1D2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</dgm:spPr>
      <dgm:t>
        <a:bodyPr/>
        <a:lstStyle/>
        <a:p>
          <a:endParaRPr lang="cs-CZ"/>
        </a:p>
      </dgm:t>
    </dgm:pt>
    <dgm:pt modelId="{6F7C14A5-405A-49B6-A29B-A5E43AA4FCF7}" type="pres">
      <dgm:prSet presAssocID="{EB90BDC7-5B1B-48F2-BB7B-422D737F15C2}" presName="connTx" presStyleLbl="parChTrans1D2" presStyleIdx="1" presStyleCnt="2"/>
      <dgm:spPr/>
      <dgm:t>
        <a:bodyPr/>
        <a:lstStyle/>
        <a:p>
          <a:endParaRPr lang="cs-CZ"/>
        </a:p>
      </dgm:t>
    </dgm:pt>
    <dgm:pt modelId="{6177BF27-8D30-47A9-B5F0-404E1BA79CAB}" type="pres">
      <dgm:prSet presAssocID="{AC2211CB-D6FF-4EF9-B782-7EEA226C5A1D}" presName="root2" presStyleCnt="0"/>
      <dgm:spPr/>
    </dgm:pt>
    <dgm:pt modelId="{53ED2F01-E36D-4789-9356-1A520A951024}" type="pres">
      <dgm:prSet presAssocID="{AC2211CB-D6FF-4EF9-B782-7EEA226C5A1D}" presName="LevelTwoTextNode" presStyleLbl="node2" presStyleIdx="1" presStyleCnt="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cs-CZ"/>
        </a:p>
      </dgm:t>
    </dgm:pt>
    <dgm:pt modelId="{BC7E4884-DFBA-4A3A-9315-AF5A42B15DFE}" type="pres">
      <dgm:prSet presAssocID="{AC2211CB-D6FF-4EF9-B782-7EEA226C5A1D}" presName="level3hierChild" presStyleCnt="0"/>
      <dgm:spPr/>
    </dgm:pt>
    <dgm:pt modelId="{7C1907EC-0813-49AE-81AA-858EB5F1EFF7}" type="pres">
      <dgm:prSet presAssocID="{855B86EF-D124-4380-9C1F-639EE26435CD}" presName="conn2-1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</dgm:spPr>
      <dgm:t>
        <a:bodyPr/>
        <a:lstStyle/>
        <a:p>
          <a:endParaRPr lang="cs-CZ"/>
        </a:p>
      </dgm:t>
    </dgm:pt>
    <dgm:pt modelId="{CF9CA42F-05A4-4D31-8221-456BAB2EE497}" type="pres">
      <dgm:prSet presAssocID="{855B86EF-D124-4380-9C1F-639EE26435CD}" presName="connTx" presStyleLbl="parChTrans1D3" presStyleIdx="0" presStyleCnt="2"/>
      <dgm:spPr/>
      <dgm:t>
        <a:bodyPr/>
        <a:lstStyle/>
        <a:p>
          <a:endParaRPr lang="cs-CZ"/>
        </a:p>
      </dgm:t>
    </dgm:pt>
    <dgm:pt modelId="{07782C20-01B5-4F10-B3A2-30285F863629}" type="pres">
      <dgm:prSet presAssocID="{F112BDF5-43C1-4A92-873B-2CBBF4E488AB}" presName="root2" presStyleCnt="0"/>
      <dgm:spPr/>
    </dgm:pt>
    <dgm:pt modelId="{6DD81E7B-C9D0-4D6A-B154-961D55665933}" type="pres">
      <dgm:prSet presAssocID="{F112BDF5-43C1-4A92-873B-2CBBF4E488AB}" presName="LevelTwoTextNode" presStyleLbl="node3" presStyleIdx="0" presStyleCnt="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cs-CZ"/>
        </a:p>
      </dgm:t>
    </dgm:pt>
    <dgm:pt modelId="{52240F4C-CF80-48A8-BA8C-227F49635376}" type="pres">
      <dgm:prSet presAssocID="{F112BDF5-43C1-4A92-873B-2CBBF4E488AB}" presName="level3hierChild" presStyleCnt="0"/>
      <dgm:spPr/>
    </dgm:pt>
    <dgm:pt modelId="{88F357A6-BA4D-49E6-B495-2F85754FD553}" type="pres">
      <dgm:prSet presAssocID="{96B6256D-02F1-422D-BB94-A1E3292760BA}" presName="conn2-1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</dgm:spPr>
      <dgm:t>
        <a:bodyPr/>
        <a:lstStyle/>
        <a:p>
          <a:endParaRPr lang="cs-CZ"/>
        </a:p>
      </dgm:t>
    </dgm:pt>
    <dgm:pt modelId="{46736356-882C-44EF-A0AF-CFA7D73219A6}" type="pres">
      <dgm:prSet presAssocID="{96B6256D-02F1-422D-BB94-A1E3292760BA}" presName="connTx" presStyleLbl="parChTrans1D3" presStyleIdx="1" presStyleCnt="2"/>
      <dgm:spPr/>
      <dgm:t>
        <a:bodyPr/>
        <a:lstStyle/>
        <a:p>
          <a:endParaRPr lang="cs-CZ"/>
        </a:p>
      </dgm:t>
    </dgm:pt>
    <dgm:pt modelId="{8E7492F5-5788-4DB4-8140-1695C5DDAF02}" type="pres">
      <dgm:prSet presAssocID="{294BA9D6-C761-4C83-A73F-F30BE43A05DA}" presName="root2" presStyleCnt="0"/>
      <dgm:spPr/>
    </dgm:pt>
    <dgm:pt modelId="{237E532E-DCA1-4B64-8408-1E1E03B63A16}" type="pres">
      <dgm:prSet presAssocID="{294BA9D6-C761-4C83-A73F-F30BE43A05DA}" presName="LevelTwoTextNode" presStyleLbl="node3" presStyleIdx="1" presStyleCnt="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cs-CZ"/>
        </a:p>
      </dgm:t>
    </dgm:pt>
    <dgm:pt modelId="{0AB49C6C-2A5B-4D13-9EE5-E8957BDD84B2}" type="pres">
      <dgm:prSet presAssocID="{294BA9D6-C761-4C83-A73F-F30BE43A05DA}" presName="level3hierChild" presStyleCnt="0"/>
      <dgm:spPr/>
    </dgm:pt>
  </dgm:ptLst>
  <dgm:cxnLst>
    <dgm:cxn modelId="{0EAE436D-505D-4017-A51C-C69DD792F3DD}" type="presOf" srcId="{F112BDF5-43C1-4A92-873B-2CBBF4E488AB}" destId="{6DD81E7B-C9D0-4D6A-B154-961D55665933}" srcOrd="0" destOrd="0" presId="urn:microsoft.com/office/officeart/2005/8/layout/hierarchy2"/>
    <dgm:cxn modelId="{3C32D514-E16B-4DF0-8176-2EF6615B872E}" type="presOf" srcId="{52C64BA0-2454-474D-92DF-BB09B778F9DD}" destId="{D22FAFC2-1DCF-4F27-A39E-0CCD6B5EA146}" srcOrd="0" destOrd="0" presId="urn:microsoft.com/office/officeart/2005/8/layout/hierarchy2"/>
    <dgm:cxn modelId="{60932B8D-908C-49B6-AE9A-2F9C0D906E5C}" type="presOf" srcId="{294BA9D6-C761-4C83-A73F-F30BE43A05DA}" destId="{237E532E-DCA1-4B64-8408-1E1E03B63A16}" srcOrd="0" destOrd="0" presId="urn:microsoft.com/office/officeart/2005/8/layout/hierarchy2"/>
    <dgm:cxn modelId="{2C5C59FD-95DB-4A8B-AD14-C2B877E18CF1}" type="presOf" srcId="{EB90BDC7-5B1B-48F2-BB7B-422D737F15C2}" destId="{8D9C5D05-9E86-4F6C-A670-D06DCB54153F}" srcOrd="0" destOrd="0" presId="urn:microsoft.com/office/officeart/2005/8/layout/hierarchy2"/>
    <dgm:cxn modelId="{78DB0109-97B1-488D-92D4-61F49B5D4A3F}" type="presOf" srcId="{4AAB6ECE-9BBB-48DD-8595-FB333E0958D8}" destId="{04EF6A58-CA98-4BCA-88EC-B57134F37944}" srcOrd="0" destOrd="0" presId="urn:microsoft.com/office/officeart/2005/8/layout/hierarchy2"/>
    <dgm:cxn modelId="{B72A4E00-16F0-4678-A534-19882372B2BF}" srcId="{53F7619B-0F47-4ECF-9C0F-A5FE1EE0F5A0}" destId="{381D9A33-E902-4038-ABAD-A0370FCB5D4D}" srcOrd="0" destOrd="0" parTransId="{6F6D5AF7-28EA-4E42-A8F1-59297AFA91FD}" sibTransId="{7B8CD167-7EBB-4484-8260-DF6BBD2225B7}"/>
    <dgm:cxn modelId="{5C21D4BB-3BD3-480C-8BCD-9F7C82E981AF}" type="presOf" srcId="{AC2211CB-D6FF-4EF9-B782-7EEA226C5A1D}" destId="{53ED2F01-E36D-4789-9356-1A520A951024}" srcOrd="0" destOrd="0" presId="urn:microsoft.com/office/officeart/2005/8/layout/hierarchy2"/>
    <dgm:cxn modelId="{4C3F4D8F-CF6D-4FBC-871A-B1698FA58851}" type="presOf" srcId="{381D9A33-E902-4038-ABAD-A0370FCB5D4D}" destId="{381F25F2-46B9-4BF9-A0B0-CCE496F49C98}" srcOrd="0" destOrd="0" presId="urn:microsoft.com/office/officeart/2005/8/layout/hierarchy2"/>
    <dgm:cxn modelId="{6F85C2F9-D03E-4CD3-B347-CD458DD2286D}" type="presOf" srcId="{96B6256D-02F1-422D-BB94-A1E3292760BA}" destId="{88F357A6-BA4D-49E6-B495-2F85754FD553}" srcOrd="0" destOrd="0" presId="urn:microsoft.com/office/officeart/2005/8/layout/hierarchy2"/>
    <dgm:cxn modelId="{DC91EC27-090E-4572-A4AA-DDF07BCC7D25}" type="presOf" srcId="{855B86EF-D124-4380-9C1F-639EE26435CD}" destId="{CF9CA42F-05A4-4D31-8221-456BAB2EE497}" srcOrd="1" destOrd="0" presId="urn:microsoft.com/office/officeart/2005/8/layout/hierarchy2"/>
    <dgm:cxn modelId="{6DAEA0D9-3A5D-4543-99DC-12766BF51664}" type="presOf" srcId="{53F7619B-0F47-4ECF-9C0F-A5FE1EE0F5A0}" destId="{CB090D5F-BFA2-48A5-9369-27A137342678}" srcOrd="0" destOrd="0" presId="urn:microsoft.com/office/officeart/2005/8/layout/hierarchy2"/>
    <dgm:cxn modelId="{78DB5039-E2CB-498D-B264-E2BB8311E491}" srcId="{AC2211CB-D6FF-4EF9-B782-7EEA226C5A1D}" destId="{F112BDF5-43C1-4A92-873B-2CBBF4E488AB}" srcOrd="0" destOrd="0" parTransId="{855B86EF-D124-4380-9C1F-639EE26435CD}" sibTransId="{6FD2E2F9-2E45-4D1D-A893-72F7F83785DD}"/>
    <dgm:cxn modelId="{85F974F2-9103-40E7-BB31-2599D98D5A18}" type="presOf" srcId="{96B6256D-02F1-422D-BB94-A1E3292760BA}" destId="{46736356-882C-44EF-A0AF-CFA7D73219A6}" srcOrd="1" destOrd="0" presId="urn:microsoft.com/office/officeart/2005/8/layout/hierarchy2"/>
    <dgm:cxn modelId="{63C60A31-22EF-4375-8DAC-1CE73376B724}" srcId="{381D9A33-E902-4038-ABAD-A0370FCB5D4D}" destId="{52C64BA0-2454-474D-92DF-BB09B778F9DD}" srcOrd="0" destOrd="0" parTransId="{4AAB6ECE-9BBB-48DD-8595-FB333E0958D8}" sibTransId="{AF06E835-CFE7-4A02-AD29-B487DAED8684}"/>
    <dgm:cxn modelId="{3FBB89EA-A8C2-4F51-B987-C06E32B49237}" type="presOf" srcId="{EB90BDC7-5B1B-48F2-BB7B-422D737F15C2}" destId="{6F7C14A5-405A-49B6-A29B-A5E43AA4FCF7}" srcOrd="1" destOrd="0" presId="urn:microsoft.com/office/officeart/2005/8/layout/hierarchy2"/>
    <dgm:cxn modelId="{2CEF3534-73D4-4AAC-AA35-7069034DB110}" type="presOf" srcId="{4AAB6ECE-9BBB-48DD-8595-FB333E0958D8}" destId="{63400A73-05AC-496D-B9A0-88AFDEDEF813}" srcOrd="1" destOrd="0" presId="urn:microsoft.com/office/officeart/2005/8/layout/hierarchy2"/>
    <dgm:cxn modelId="{7B938385-63D5-4955-B8B4-B04F273E0924}" srcId="{AC2211CB-D6FF-4EF9-B782-7EEA226C5A1D}" destId="{294BA9D6-C761-4C83-A73F-F30BE43A05DA}" srcOrd="1" destOrd="0" parTransId="{96B6256D-02F1-422D-BB94-A1E3292760BA}" sibTransId="{90ABFAE3-E047-43B9-A7D1-AD08A1F33557}"/>
    <dgm:cxn modelId="{F2843E95-339F-41F9-8390-74512E374D3D}" srcId="{381D9A33-E902-4038-ABAD-A0370FCB5D4D}" destId="{AC2211CB-D6FF-4EF9-B782-7EEA226C5A1D}" srcOrd="1" destOrd="0" parTransId="{EB90BDC7-5B1B-48F2-BB7B-422D737F15C2}" sibTransId="{6E75FA1D-84F8-46F6-81C7-414D0249F3A9}"/>
    <dgm:cxn modelId="{6CC16D5B-2BEE-4C64-9D3E-4E1EBF1ACF69}" type="presOf" srcId="{855B86EF-D124-4380-9C1F-639EE26435CD}" destId="{7C1907EC-0813-49AE-81AA-858EB5F1EFF7}" srcOrd="0" destOrd="0" presId="urn:microsoft.com/office/officeart/2005/8/layout/hierarchy2"/>
    <dgm:cxn modelId="{53AA9A3F-E2A5-48B0-9B5A-E9A3BE24A164}" type="presParOf" srcId="{CB090D5F-BFA2-48A5-9369-27A137342678}" destId="{921083C2-7AB0-411C-8CF4-EA23BE763768}" srcOrd="0" destOrd="0" presId="urn:microsoft.com/office/officeart/2005/8/layout/hierarchy2"/>
    <dgm:cxn modelId="{4D3D33F8-FDD7-4DD4-BACC-702E15BB6C26}" type="presParOf" srcId="{921083C2-7AB0-411C-8CF4-EA23BE763768}" destId="{381F25F2-46B9-4BF9-A0B0-CCE496F49C98}" srcOrd="0" destOrd="0" presId="urn:microsoft.com/office/officeart/2005/8/layout/hierarchy2"/>
    <dgm:cxn modelId="{6EE7FFE2-1FD9-4B37-856B-F681C66FE087}" type="presParOf" srcId="{921083C2-7AB0-411C-8CF4-EA23BE763768}" destId="{970ADC5B-D30C-4CC3-868D-BCF80452D234}" srcOrd="1" destOrd="0" presId="urn:microsoft.com/office/officeart/2005/8/layout/hierarchy2"/>
    <dgm:cxn modelId="{0E3A7C0E-0A47-4D9D-9B44-69554144ACA2}" type="presParOf" srcId="{970ADC5B-D30C-4CC3-868D-BCF80452D234}" destId="{04EF6A58-CA98-4BCA-88EC-B57134F37944}" srcOrd="0" destOrd="0" presId="urn:microsoft.com/office/officeart/2005/8/layout/hierarchy2"/>
    <dgm:cxn modelId="{C9AEC72D-F8D9-42D4-940C-7BF23703BDA3}" type="presParOf" srcId="{04EF6A58-CA98-4BCA-88EC-B57134F37944}" destId="{63400A73-05AC-496D-B9A0-88AFDEDEF813}" srcOrd="0" destOrd="0" presId="urn:microsoft.com/office/officeart/2005/8/layout/hierarchy2"/>
    <dgm:cxn modelId="{B002A80F-6423-4A49-90BA-5477AADC015A}" type="presParOf" srcId="{970ADC5B-D30C-4CC3-868D-BCF80452D234}" destId="{9862DD7B-03D9-4B73-8B3D-EF665D74C3B5}" srcOrd="1" destOrd="0" presId="urn:microsoft.com/office/officeart/2005/8/layout/hierarchy2"/>
    <dgm:cxn modelId="{C51ADBD3-8E9E-4249-9EA1-EF5A8AB0C2CF}" type="presParOf" srcId="{9862DD7B-03D9-4B73-8B3D-EF665D74C3B5}" destId="{D22FAFC2-1DCF-4F27-A39E-0CCD6B5EA146}" srcOrd="0" destOrd="0" presId="urn:microsoft.com/office/officeart/2005/8/layout/hierarchy2"/>
    <dgm:cxn modelId="{4508C1D1-6E77-4A3E-ABD6-AAEB30FE7F4A}" type="presParOf" srcId="{9862DD7B-03D9-4B73-8B3D-EF665D74C3B5}" destId="{11F02456-8B6A-4CF2-B91F-FF0708E0B390}" srcOrd="1" destOrd="0" presId="urn:microsoft.com/office/officeart/2005/8/layout/hierarchy2"/>
    <dgm:cxn modelId="{DEAD2272-F6C1-43DD-B927-9CB9BCB5663F}" type="presParOf" srcId="{970ADC5B-D30C-4CC3-868D-BCF80452D234}" destId="{8D9C5D05-9E86-4F6C-A670-D06DCB54153F}" srcOrd="2" destOrd="0" presId="urn:microsoft.com/office/officeart/2005/8/layout/hierarchy2"/>
    <dgm:cxn modelId="{5880E3B0-F2A0-446A-B818-096AEE882030}" type="presParOf" srcId="{8D9C5D05-9E86-4F6C-A670-D06DCB54153F}" destId="{6F7C14A5-405A-49B6-A29B-A5E43AA4FCF7}" srcOrd="0" destOrd="0" presId="urn:microsoft.com/office/officeart/2005/8/layout/hierarchy2"/>
    <dgm:cxn modelId="{E5BD0251-8C83-4042-97C4-292ABEAE6A7E}" type="presParOf" srcId="{970ADC5B-D30C-4CC3-868D-BCF80452D234}" destId="{6177BF27-8D30-47A9-B5F0-404E1BA79CAB}" srcOrd="3" destOrd="0" presId="urn:microsoft.com/office/officeart/2005/8/layout/hierarchy2"/>
    <dgm:cxn modelId="{B85E6BF6-93FF-45D7-B1F1-A74BC5D91EF3}" type="presParOf" srcId="{6177BF27-8D30-47A9-B5F0-404E1BA79CAB}" destId="{53ED2F01-E36D-4789-9356-1A520A951024}" srcOrd="0" destOrd="0" presId="urn:microsoft.com/office/officeart/2005/8/layout/hierarchy2"/>
    <dgm:cxn modelId="{3346EC93-5617-4BF6-A60C-C8DE1DF231C4}" type="presParOf" srcId="{6177BF27-8D30-47A9-B5F0-404E1BA79CAB}" destId="{BC7E4884-DFBA-4A3A-9315-AF5A42B15DFE}" srcOrd="1" destOrd="0" presId="urn:microsoft.com/office/officeart/2005/8/layout/hierarchy2"/>
    <dgm:cxn modelId="{CBE7009E-5F4F-4354-BBF6-5F9CA3CB5863}" type="presParOf" srcId="{BC7E4884-DFBA-4A3A-9315-AF5A42B15DFE}" destId="{7C1907EC-0813-49AE-81AA-858EB5F1EFF7}" srcOrd="0" destOrd="0" presId="urn:microsoft.com/office/officeart/2005/8/layout/hierarchy2"/>
    <dgm:cxn modelId="{6AA7CBFD-5977-488D-9714-6D19316C4834}" type="presParOf" srcId="{7C1907EC-0813-49AE-81AA-858EB5F1EFF7}" destId="{CF9CA42F-05A4-4D31-8221-456BAB2EE497}" srcOrd="0" destOrd="0" presId="urn:microsoft.com/office/officeart/2005/8/layout/hierarchy2"/>
    <dgm:cxn modelId="{980209A8-BE9C-4423-8C5A-7F37A0052C3B}" type="presParOf" srcId="{BC7E4884-DFBA-4A3A-9315-AF5A42B15DFE}" destId="{07782C20-01B5-4F10-B3A2-30285F863629}" srcOrd="1" destOrd="0" presId="urn:microsoft.com/office/officeart/2005/8/layout/hierarchy2"/>
    <dgm:cxn modelId="{B8CAD127-1114-4525-B122-2A3773ECD7FB}" type="presParOf" srcId="{07782C20-01B5-4F10-B3A2-30285F863629}" destId="{6DD81E7B-C9D0-4D6A-B154-961D55665933}" srcOrd="0" destOrd="0" presId="urn:microsoft.com/office/officeart/2005/8/layout/hierarchy2"/>
    <dgm:cxn modelId="{15ABE98A-49CD-4F87-B503-EC030F733B8F}" type="presParOf" srcId="{07782C20-01B5-4F10-B3A2-30285F863629}" destId="{52240F4C-CF80-48A8-BA8C-227F49635376}" srcOrd="1" destOrd="0" presId="urn:microsoft.com/office/officeart/2005/8/layout/hierarchy2"/>
    <dgm:cxn modelId="{EDB9BA1C-E177-4674-9FFA-D96182D464A7}" type="presParOf" srcId="{BC7E4884-DFBA-4A3A-9315-AF5A42B15DFE}" destId="{88F357A6-BA4D-49E6-B495-2F85754FD553}" srcOrd="2" destOrd="0" presId="urn:microsoft.com/office/officeart/2005/8/layout/hierarchy2"/>
    <dgm:cxn modelId="{B82597B0-677F-4755-B9EF-B8B7C1B594AB}" type="presParOf" srcId="{88F357A6-BA4D-49E6-B495-2F85754FD553}" destId="{46736356-882C-44EF-A0AF-CFA7D73219A6}" srcOrd="0" destOrd="0" presId="urn:microsoft.com/office/officeart/2005/8/layout/hierarchy2"/>
    <dgm:cxn modelId="{189601E0-F1A6-4B66-8436-024A0F2EE610}" type="presParOf" srcId="{BC7E4884-DFBA-4A3A-9315-AF5A42B15DFE}" destId="{8E7492F5-5788-4DB4-8140-1695C5DDAF02}" srcOrd="3" destOrd="0" presId="urn:microsoft.com/office/officeart/2005/8/layout/hierarchy2"/>
    <dgm:cxn modelId="{73BAAA40-7BC1-4579-81A9-410EB8BDEA6D}" type="presParOf" srcId="{8E7492F5-5788-4DB4-8140-1695C5DDAF02}" destId="{237E532E-DCA1-4B64-8408-1E1E03B63A16}" srcOrd="0" destOrd="0" presId="urn:microsoft.com/office/officeart/2005/8/layout/hierarchy2"/>
    <dgm:cxn modelId="{459D6E22-8687-497B-AEF9-D0974AD12878}" type="presParOf" srcId="{8E7492F5-5788-4DB4-8140-1695C5DDAF02}" destId="{0AB49C6C-2A5B-4D13-9EE5-E8957BDD84B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D5D955-7978-4D76-8C4B-11F7AE7F5D97}" type="doc">
      <dgm:prSet loTypeId="urn:microsoft.com/office/officeart/2005/8/layout/cycle2" loCatId="cycle" qsTypeId="urn:microsoft.com/office/officeart/2005/8/quickstyle/3d6" qsCatId="3D" csTypeId="urn:microsoft.com/office/officeart/2005/8/colors/accent3_2" csCatId="accent3" phldr="1"/>
      <dgm:spPr/>
      <dgm:t>
        <a:bodyPr/>
        <a:lstStyle/>
        <a:p>
          <a:endParaRPr lang="cs-CZ"/>
        </a:p>
      </dgm:t>
    </dgm:pt>
    <dgm:pt modelId="{6F197F44-FD98-4B6B-9C17-73F2D83C9A8F}">
      <dgm:prSet phldrT="[Text]" custT="1"/>
      <dgm:spPr>
        <a:xfrm>
          <a:off x="2328183" y="791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Pondělí</a:t>
          </a:r>
        </a:p>
      </dgm:t>
    </dgm:pt>
    <dgm:pt modelId="{867E5DDF-CCF5-48EA-BA99-2A8D316980B8}" type="parTrans" cxnId="{364D8794-5902-40D7-8D74-1125BFD3A6A2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61E76909-BAD8-475E-BD32-0F0F8B8EEE7D}" type="sibTrans" cxnId="{364D8794-5902-40D7-8D74-1125BFD3A6A2}">
      <dgm:prSet custT="1"/>
      <dgm:spPr>
        <a:xfrm rot="1542857">
          <a:off x="3080257" y="475129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45A783BD-37B2-4ADA-954A-7C53C635BEAC}">
      <dgm:prSet phldrT="[Text]" custT="1"/>
      <dgm:spPr>
        <a:xfrm>
          <a:off x="3310252" y="473731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Úterý</a:t>
          </a:r>
        </a:p>
      </dgm:t>
    </dgm:pt>
    <dgm:pt modelId="{8AFC40C4-11CE-463F-B709-831CEB650A2A}" type="parTrans" cxnId="{7390E712-0771-407B-A2B9-13DC7F72D11A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FBB23E7A-62A0-44C0-AB83-3BE4CE02DED5}" type="sibTrans" cxnId="{7390E712-0771-407B-A2B9-13DC7F72D11A}">
      <dgm:prSet custT="1"/>
      <dgm:spPr>
        <a:xfrm rot="4628571">
          <a:off x="3696279" y="1239981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34CD7EB-24A3-42E6-9D05-82E08405D7B0}">
      <dgm:prSet phldrT="[Text]" custT="1"/>
      <dgm:spPr>
        <a:xfrm>
          <a:off x="3552803" y="1536417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Středa</a:t>
          </a:r>
        </a:p>
      </dgm:t>
    </dgm:pt>
    <dgm:pt modelId="{85DD2D59-63EF-4B18-8F13-7E15589D95B0}" type="parTrans" cxnId="{E87BB44E-C755-4335-9CBD-E061AFD04BFE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7F776DE6-DEC2-4A29-A21C-48DAAF21EFAD}" type="sibTrans" cxnId="{E87BB44E-C755-4335-9CBD-E061AFD04BFE}">
      <dgm:prSet custT="1"/>
      <dgm:spPr>
        <a:xfrm rot="7714286">
          <a:off x="3482377" y="2198485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9D9C5F77-242A-4E70-952D-2A660CE13A95}">
      <dgm:prSet phldrT="[Text]" custT="1"/>
      <dgm:spPr>
        <a:xfrm>
          <a:off x="2873190" y="2388625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Čtvrtek</a:t>
          </a:r>
        </a:p>
      </dgm:t>
    </dgm:pt>
    <dgm:pt modelId="{3FA7BEDE-3EBD-4A81-A6C0-046A404FB442}" type="parTrans" cxnId="{F3631542-714D-4C28-B481-53AED1022005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5987A674-0850-4F0D-B198-F070D0CB4393}" type="sibTrans" cxnId="{F3631542-714D-4C28-B481-53AED1022005}">
      <dgm:prSet custT="1"/>
      <dgm:spPr>
        <a:xfrm rot="10800000">
          <a:off x="2599623" y="2628866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0186F4E-E1AF-4D8D-B91D-A5923BD13C4C}">
      <dgm:prSet phldrT="[Text]" custT="1"/>
      <dgm:spPr>
        <a:xfrm>
          <a:off x="1783176" y="2388625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Pátek</a:t>
          </a:r>
        </a:p>
      </dgm:t>
    </dgm:pt>
    <dgm:pt modelId="{6FD32F27-D4BD-4EBF-94EE-26307FE8DDA7}" type="parTrans" cxnId="{4D400BAC-8FD7-45EC-911B-0A2430034751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392CBDA5-B715-426F-8AB7-B9E4B41B9FC8}" type="sibTrans" cxnId="{4D400BAC-8FD7-45EC-911B-0A2430034751}">
      <dgm:prSet custT="1"/>
      <dgm:spPr>
        <a:xfrm rot="13885714">
          <a:off x="1712749" y="2207040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46C3F96D-6EC2-4E59-ACA0-6206F1A2B85F}">
      <dgm:prSet custT="1"/>
      <dgm:spPr>
        <a:xfrm>
          <a:off x="1103563" y="1536417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Sobota</a:t>
          </a:r>
        </a:p>
      </dgm:t>
    </dgm:pt>
    <dgm:pt modelId="{BA2AA410-98AB-48D0-BE5B-0D456AF2DA85}" type="parTrans" cxnId="{89181891-8F2F-4559-B814-FC8487880732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704D8E57-5F9B-47D8-AFB9-9694D8961A38}" type="sibTrans" cxnId="{89181891-8F2F-4559-B814-FC8487880732}">
      <dgm:prSet custT="1"/>
      <dgm:spPr>
        <a:xfrm rot="16971429">
          <a:off x="1489589" y="1250650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24E78EA-9752-425E-851C-72192D3990A4}">
      <dgm:prSet custT="1"/>
      <dgm:spPr>
        <a:xfrm>
          <a:off x="1346114" y="473731"/>
          <a:ext cx="725258" cy="725258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gm:spPr>
      <dgm:t>
        <a:bodyPr/>
        <a:lstStyle/>
        <a:p>
          <a:r>
            <a:rPr lang="cs-CZ" sz="12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Neděle</a:t>
          </a:r>
        </a:p>
      </dgm:t>
    </dgm:pt>
    <dgm:pt modelId="{A9728766-BC7D-463D-9356-3E6BC71AF50F}" type="parTrans" cxnId="{F6386F66-5B2D-42FC-908B-8FAF64A8275A}">
      <dgm:prSet/>
      <dgm:spPr/>
      <dgm:t>
        <a:bodyPr/>
        <a:lstStyle/>
        <a:p>
          <a:endParaRPr lang="cs-CZ" sz="1200" b="1">
            <a:solidFill>
              <a:sysClr val="windowText" lastClr="000000"/>
            </a:solidFill>
          </a:endParaRPr>
        </a:p>
      </dgm:t>
    </dgm:pt>
    <dgm:pt modelId="{41967EEA-5217-48EB-A2DE-C9345A68A289}" type="sibTrans" cxnId="{F6386F66-5B2D-42FC-908B-8FAF64A8275A}">
      <dgm:prSet custT="1"/>
      <dgm:spPr>
        <a:xfrm rot="20057143">
          <a:off x="2098187" y="479877"/>
          <a:ext cx="193321" cy="244774"/>
        </a:xfr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gm:spPr>
      <dgm:t>
        <a:bodyPr/>
        <a:lstStyle/>
        <a:p>
          <a:endParaRPr lang="cs-CZ" sz="1200" b="1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B70AF91A-6E65-4330-89A0-63A9FA516BD8}" type="pres">
      <dgm:prSet presAssocID="{4BD5D955-7978-4D76-8C4B-11F7AE7F5D9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3A1391AD-E056-43C6-AC9B-F37B17A7EF60}" type="pres">
      <dgm:prSet presAssocID="{6F197F44-FD98-4B6B-9C17-73F2D83C9A8F}" presName="node" presStyleLbl="node1" presStyleIdx="0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3F68F729-8A70-4F2F-BFEA-99FE263ACFD0}" type="pres">
      <dgm:prSet presAssocID="{61E76909-BAD8-475E-BD32-0F0F8B8EEE7D}" presName="sibTrans" presStyleLbl="sibTrans2D1" presStyleIdx="0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DC131A97-A5BC-4864-90D3-9A1339DF6ACC}" type="pres">
      <dgm:prSet presAssocID="{61E76909-BAD8-475E-BD32-0F0F8B8EEE7D}" presName="connectorText" presStyleLbl="sibTrans2D1" presStyleIdx="0" presStyleCnt="7"/>
      <dgm:spPr/>
      <dgm:t>
        <a:bodyPr/>
        <a:lstStyle/>
        <a:p>
          <a:endParaRPr lang="cs-CZ"/>
        </a:p>
      </dgm:t>
    </dgm:pt>
    <dgm:pt modelId="{3712B34C-BB2D-4B88-A644-264C158EC39E}" type="pres">
      <dgm:prSet presAssocID="{45A783BD-37B2-4ADA-954A-7C53C635BEAC}" presName="node" presStyleLbl="node1" presStyleIdx="1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BCC78BA3-28E8-4B27-A0F2-9BB6F5E95DC0}" type="pres">
      <dgm:prSet presAssocID="{FBB23E7A-62A0-44C0-AB83-3BE4CE02DED5}" presName="sibTrans" presStyleLbl="sibTrans2D1" presStyleIdx="1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2807800E-6114-4AB0-8B56-3E0ABC2131B3}" type="pres">
      <dgm:prSet presAssocID="{FBB23E7A-62A0-44C0-AB83-3BE4CE02DED5}" presName="connectorText" presStyleLbl="sibTrans2D1" presStyleIdx="1" presStyleCnt="7"/>
      <dgm:spPr/>
      <dgm:t>
        <a:bodyPr/>
        <a:lstStyle/>
        <a:p>
          <a:endParaRPr lang="cs-CZ"/>
        </a:p>
      </dgm:t>
    </dgm:pt>
    <dgm:pt modelId="{0CFE6880-CFDB-481C-BBE6-00156EAF4FF4}" type="pres">
      <dgm:prSet presAssocID="{B34CD7EB-24A3-42E6-9D05-82E08405D7B0}" presName="node" presStyleLbl="node1" presStyleIdx="2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C8A40CBD-BF85-4C69-84E4-337F699EECFD}" type="pres">
      <dgm:prSet presAssocID="{7F776DE6-DEC2-4A29-A21C-48DAAF21EFAD}" presName="sibTrans" presStyleLbl="sibTrans2D1" presStyleIdx="2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9FBD9CCE-206E-4F30-8D9A-C0B9EF84454C}" type="pres">
      <dgm:prSet presAssocID="{7F776DE6-DEC2-4A29-A21C-48DAAF21EFAD}" presName="connectorText" presStyleLbl="sibTrans2D1" presStyleIdx="2" presStyleCnt="7"/>
      <dgm:spPr/>
      <dgm:t>
        <a:bodyPr/>
        <a:lstStyle/>
        <a:p>
          <a:endParaRPr lang="cs-CZ"/>
        </a:p>
      </dgm:t>
    </dgm:pt>
    <dgm:pt modelId="{98EBB34D-8E9A-4E2D-ADD5-398F08C6AA58}" type="pres">
      <dgm:prSet presAssocID="{9D9C5F77-242A-4E70-952D-2A660CE13A95}" presName="node" presStyleLbl="node1" presStyleIdx="3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D2B05476-717E-43F4-9A43-333B6B62F28F}" type="pres">
      <dgm:prSet presAssocID="{5987A674-0850-4F0D-B198-F070D0CB4393}" presName="sibTrans" presStyleLbl="sibTrans2D1" presStyleIdx="3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C7E62C49-8CE9-4365-A414-23FB83ACD7A3}" type="pres">
      <dgm:prSet presAssocID="{5987A674-0850-4F0D-B198-F070D0CB4393}" presName="connectorText" presStyleLbl="sibTrans2D1" presStyleIdx="3" presStyleCnt="7"/>
      <dgm:spPr/>
      <dgm:t>
        <a:bodyPr/>
        <a:lstStyle/>
        <a:p>
          <a:endParaRPr lang="cs-CZ"/>
        </a:p>
      </dgm:t>
    </dgm:pt>
    <dgm:pt modelId="{30C49033-F417-4055-8EBE-89728623AC2D}" type="pres">
      <dgm:prSet presAssocID="{20186F4E-E1AF-4D8D-B91D-A5923BD13C4C}" presName="node" presStyleLbl="node1" presStyleIdx="4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C36C09E3-E540-4BF5-9283-2843371CEF52}" type="pres">
      <dgm:prSet presAssocID="{392CBDA5-B715-426F-8AB7-B9E4B41B9FC8}" presName="sibTrans" presStyleLbl="sibTrans2D1" presStyleIdx="4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BF7D700E-F7FB-4107-A67C-DDBF2E407130}" type="pres">
      <dgm:prSet presAssocID="{392CBDA5-B715-426F-8AB7-B9E4B41B9FC8}" presName="connectorText" presStyleLbl="sibTrans2D1" presStyleIdx="4" presStyleCnt="7"/>
      <dgm:spPr/>
      <dgm:t>
        <a:bodyPr/>
        <a:lstStyle/>
        <a:p>
          <a:endParaRPr lang="cs-CZ"/>
        </a:p>
      </dgm:t>
    </dgm:pt>
    <dgm:pt modelId="{B8C8C47D-F9B5-4F94-803E-E40D2BB95495}" type="pres">
      <dgm:prSet presAssocID="{46C3F96D-6EC2-4E59-ACA0-6206F1A2B85F}" presName="node" presStyleLbl="node1" presStyleIdx="5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165FEACD-8E4C-474F-B7C3-BCF27B5F9416}" type="pres">
      <dgm:prSet presAssocID="{704D8E57-5F9B-47D8-AFB9-9694D8961A38}" presName="sibTrans" presStyleLbl="sibTrans2D1" presStyleIdx="5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4C537A79-2037-43A5-96BF-F53A34D903D5}" type="pres">
      <dgm:prSet presAssocID="{704D8E57-5F9B-47D8-AFB9-9694D8961A38}" presName="connectorText" presStyleLbl="sibTrans2D1" presStyleIdx="5" presStyleCnt="7"/>
      <dgm:spPr/>
      <dgm:t>
        <a:bodyPr/>
        <a:lstStyle/>
        <a:p>
          <a:endParaRPr lang="cs-CZ"/>
        </a:p>
      </dgm:t>
    </dgm:pt>
    <dgm:pt modelId="{06F9376F-8B7B-4C68-9311-D8ED85290751}" type="pres">
      <dgm:prSet presAssocID="{B24E78EA-9752-425E-851C-72192D3990A4}" presName="node" presStyleLbl="node1" presStyleIdx="6" presStyleCnt="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cs-CZ"/>
        </a:p>
      </dgm:t>
    </dgm:pt>
    <dgm:pt modelId="{150CC466-7363-4A37-881F-420D1C04E247}" type="pres">
      <dgm:prSet presAssocID="{41967EEA-5217-48EB-A2DE-C9345A68A289}" presName="sibTrans" presStyleLbl="sibTrans2D1" presStyleIdx="6" presStyleCnt="7"/>
      <dgm:spPr>
        <a:prstGeom prst="rightArrow">
          <a:avLst>
            <a:gd name="adj1" fmla="val 60000"/>
            <a:gd name="adj2" fmla="val 50000"/>
          </a:avLst>
        </a:prstGeom>
      </dgm:spPr>
      <dgm:t>
        <a:bodyPr/>
        <a:lstStyle/>
        <a:p>
          <a:endParaRPr lang="cs-CZ"/>
        </a:p>
      </dgm:t>
    </dgm:pt>
    <dgm:pt modelId="{1C15C68B-B829-4B5C-9F65-5197576F7D93}" type="pres">
      <dgm:prSet presAssocID="{41967EEA-5217-48EB-A2DE-C9345A68A289}" presName="connectorText" presStyleLbl="sibTrans2D1" presStyleIdx="6" presStyleCnt="7"/>
      <dgm:spPr/>
      <dgm:t>
        <a:bodyPr/>
        <a:lstStyle/>
        <a:p>
          <a:endParaRPr lang="cs-CZ"/>
        </a:p>
      </dgm:t>
    </dgm:pt>
  </dgm:ptLst>
  <dgm:cxnLst>
    <dgm:cxn modelId="{8A0554E4-D909-44EB-BF4C-FB4C709FC2EB}" type="presOf" srcId="{41967EEA-5217-48EB-A2DE-C9345A68A289}" destId="{150CC466-7363-4A37-881F-420D1C04E247}" srcOrd="0" destOrd="0" presId="urn:microsoft.com/office/officeart/2005/8/layout/cycle2"/>
    <dgm:cxn modelId="{745A013E-B536-4FFC-9CE4-80141A67AF1E}" type="presOf" srcId="{FBB23E7A-62A0-44C0-AB83-3BE4CE02DED5}" destId="{2807800E-6114-4AB0-8B56-3E0ABC2131B3}" srcOrd="1" destOrd="0" presId="urn:microsoft.com/office/officeart/2005/8/layout/cycle2"/>
    <dgm:cxn modelId="{18B069B0-1945-4ED7-ABB7-988D0335240A}" type="presOf" srcId="{46C3F96D-6EC2-4E59-ACA0-6206F1A2B85F}" destId="{B8C8C47D-F9B5-4F94-803E-E40D2BB95495}" srcOrd="0" destOrd="0" presId="urn:microsoft.com/office/officeart/2005/8/layout/cycle2"/>
    <dgm:cxn modelId="{6579E91E-A5B8-4627-93FA-67412450F824}" type="presOf" srcId="{7F776DE6-DEC2-4A29-A21C-48DAAF21EFAD}" destId="{C8A40CBD-BF85-4C69-84E4-337F699EECFD}" srcOrd="0" destOrd="0" presId="urn:microsoft.com/office/officeart/2005/8/layout/cycle2"/>
    <dgm:cxn modelId="{F4178F5B-B1A4-409C-8E70-0FCEA226DEC6}" type="presOf" srcId="{6F197F44-FD98-4B6B-9C17-73F2D83C9A8F}" destId="{3A1391AD-E056-43C6-AC9B-F37B17A7EF60}" srcOrd="0" destOrd="0" presId="urn:microsoft.com/office/officeart/2005/8/layout/cycle2"/>
    <dgm:cxn modelId="{7390E712-0771-407B-A2B9-13DC7F72D11A}" srcId="{4BD5D955-7978-4D76-8C4B-11F7AE7F5D97}" destId="{45A783BD-37B2-4ADA-954A-7C53C635BEAC}" srcOrd="1" destOrd="0" parTransId="{8AFC40C4-11CE-463F-B709-831CEB650A2A}" sibTransId="{FBB23E7A-62A0-44C0-AB83-3BE4CE02DED5}"/>
    <dgm:cxn modelId="{B959E076-8AEE-4BBF-BC6F-55086E87A663}" type="presOf" srcId="{9D9C5F77-242A-4E70-952D-2A660CE13A95}" destId="{98EBB34D-8E9A-4E2D-ADD5-398F08C6AA58}" srcOrd="0" destOrd="0" presId="urn:microsoft.com/office/officeart/2005/8/layout/cycle2"/>
    <dgm:cxn modelId="{364D8794-5902-40D7-8D74-1125BFD3A6A2}" srcId="{4BD5D955-7978-4D76-8C4B-11F7AE7F5D97}" destId="{6F197F44-FD98-4B6B-9C17-73F2D83C9A8F}" srcOrd="0" destOrd="0" parTransId="{867E5DDF-CCF5-48EA-BA99-2A8D316980B8}" sibTransId="{61E76909-BAD8-475E-BD32-0F0F8B8EEE7D}"/>
    <dgm:cxn modelId="{39135990-69BB-4EBF-9BF3-1AC26DC11BE3}" type="presOf" srcId="{B24E78EA-9752-425E-851C-72192D3990A4}" destId="{06F9376F-8B7B-4C68-9311-D8ED85290751}" srcOrd="0" destOrd="0" presId="urn:microsoft.com/office/officeart/2005/8/layout/cycle2"/>
    <dgm:cxn modelId="{F3631542-714D-4C28-B481-53AED1022005}" srcId="{4BD5D955-7978-4D76-8C4B-11F7AE7F5D97}" destId="{9D9C5F77-242A-4E70-952D-2A660CE13A95}" srcOrd="3" destOrd="0" parTransId="{3FA7BEDE-3EBD-4A81-A6C0-046A404FB442}" sibTransId="{5987A674-0850-4F0D-B198-F070D0CB4393}"/>
    <dgm:cxn modelId="{F112F01C-0DA7-48F1-BC4A-3AD948F0642E}" type="presOf" srcId="{20186F4E-E1AF-4D8D-B91D-A5923BD13C4C}" destId="{30C49033-F417-4055-8EBE-89728623AC2D}" srcOrd="0" destOrd="0" presId="urn:microsoft.com/office/officeart/2005/8/layout/cycle2"/>
    <dgm:cxn modelId="{3E0DCF83-1BBE-4B2D-B3DD-B74827E1B03E}" type="presOf" srcId="{45A783BD-37B2-4ADA-954A-7C53C635BEAC}" destId="{3712B34C-BB2D-4B88-A644-264C158EC39E}" srcOrd="0" destOrd="0" presId="urn:microsoft.com/office/officeart/2005/8/layout/cycle2"/>
    <dgm:cxn modelId="{C83E5D08-60F3-4501-AB38-A52D3DCB5C91}" type="presOf" srcId="{392CBDA5-B715-426F-8AB7-B9E4B41B9FC8}" destId="{BF7D700E-F7FB-4107-A67C-DDBF2E407130}" srcOrd="1" destOrd="0" presId="urn:microsoft.com/office/officeart/2005/8/layout/cycle2"/>
    <dgm:cxn modelId="{B0FB2E0F-27CC-4483-AF03-3EA4A19CB77F}" type="presOf" srcId="{7F776DE6-DEC2-4A29-A21C-48DAAF21EFAD}" destId="{9FBD9CCE-206E-4F30-8D9A-C0B9EF84454C}" srcOrd="1" destOrd="0" presId="urn:microsoft.com/office/officeart/2005/8/layout/cycle2"/>
    <dgm:cxn modelId="{89181891-8F2F-4559-B814-FC8487880732}" srcId="{4BD5D955-7978-4D76-8C4B-11F7AE7F5D97}" destId="{46C3F96D-6EC2-4E59-ACA0-6206F1A2B85F}" srcOrd="5" destOrd="0" parTransId="{BA2AA410-98AB-48D0-BE5B-0D456AF2DA85}" sibTransId="{704D8E57-5F9B-47D8-AFB9-9694D8961A38}"/>
    <dgm:cxn modelId="{977CF761-7D16-46E9-BCB6-8044E25005F4}" type="presOf" srcId="{61E76909-BAD8-475E-BD32-0F0F8B8EEE7D}" destId="{3F68F729-8A70-4F2F-BFEA-99FE263ACFD0}" srcOrd="0" destOrd="0" presId="urn:microsoft.com/office/officeart/2005/8/layout/cycle2"/>
    <dgm:cxn modelId="{F4B26457-5BEE-49DF-8145-210622131536}" type="presOf" srcId="{704D8E57-5F9B-47D8-AFB9-9694D8961A38}" destId="{165FEACD-8E4C-474F-B7C3-BCF27B5F9416}" srcOrd="0" destOrd="0" presId="urn:microsoft.com/office/officeart/2005/8/layout/cycle2"/>
    <dgm:cxn modelId="{9E6C15A4-F289-466D-B355-5A1E11A5084A}" type="presOf" srcId="{704D8E57-5F9B-47D8-AFB9-9694D8961A38}" destId="{4C537A79-2037-43A5-96BF-F53A34D903D5}" srcOrd="1" destOrd="0" presId="urn:microsoft.com/office/officeart/2005/8/layout/cycle2"/>
    <dgm:cxn modelId="{4D400BAC-8FD7-45EC-911B-0A2430034751}" srcId="{4BD5D955-7978-4D76-8C4B-11F7AE7F5D97}" destId="{20186F4E-E1AF-4D8D-B91D-A5923BD13C4C}" srcOrd="4" destOrd="0" parTransId="{6FD32F27-D4BD-4EBF-94EE-26307FE8DDA7}" sibTransId="{392CBDA5-B715-426F-8AB7-B9E4B41B9FC8}"/>
    <dgm:cxn modelId="{21B8B798-37C3-48F1-8DB0-962B94DBBA56}" type="presOf" srcId="{41967EEA-5217-48EB-A2DE-C9345A68A289}" destId="{1C15C68B-B829-4B5C-9F65-5197576F7D93}" srcOrd="1" destOrd="0" presId="urn:microsoft.com/office/officeart/2005/8/layout/cycle2"/>
    <dgm:cxn modelId="{F37C10A2-4F07-4A8C-BD66-561B6485E568}" type="presOf" srcId="{61E76909-BAD8-475E-BD32-0F0F8B8EEE7D}" destId="{DC131A97-A5BC-4864-90D3-9A1339DF6ACC}" srcOrd="1" destOrd="0" presId="urn:microsoft.com/office/officeart/2005/8/layout/cycle2"/>
    <dgm:cxn modelId="{44BF6A8E-F478-44C8-A320-83DC241606D0}" type="presOf" srcId="{392CBDA5-B715-426F-8AB7-B9E4B41B9FC8}" destId="{C36C09E3-E540-4BF5-9283-2843371CEF52}" srcOrd="0" destOrd="0" presId="urn:microsoft.com/office/officeart/2005/8/layout/cycle2"/>
    <dgm:cxn modelId="{E87BB44E-C755-4335-9CBD-E061AFD04BFE}" srcId="{4BD5D955-7978-4D76-8C4B-11F7AE7F5D97}" destId="{B34CD7EB-24A3-42E6-9D05-82E08405D7B0}" srcOrd="2" destOrd="0" parTransId="{85DD2D59-63EF-4B18-8F13-7E15589D95B0}" sibTransId="{7F776DE6-DEC2-4A29-A21C-48DAAF21EFAD}"/>
    <dgm:cxn modelId="{B9EF281C-414D-44A8-B023-51540B1792D4}" type="presOf" srcId="{B34CD7EB-24A3-42E6-9D05-82E08405D7B0}" destId="{0CFE6880-CFDB-481C-BBE6-00156EAF4FF4}" srcOrd="0" destOrd="0" presId="urn:microsoft.com/office/officeart/2005/8/layout/cycle2"/>
    <dgm:cxn modelId="{7B2BE424-5AB1-40B0-A29B-CD1BA0239CCA}" type="presOf" srcId="{5987A674-0850-4F0D-B198-F070D0CB4393}" destId="{C7E62C49-8CE9-4365-A414-23FB83ACD7A3}" srcOrd="1" destOrd="0" presId="urn:microsoft.com/office/officeart/2005/8/layout/cycle2"/>
    <dgm:cxn modelId="{DAE3F34C-32A9-4F27-B624-9163EABC24CC}" type="presOf" srcId="{FBB23E7A-62A0-44C0-AB83-3BE4CE02DED5}" destId="{BCC78BA3-28E8-4B27-A0F2-9BB6F5E95DC0}" srcOrd="0" destOrd="0" presId="urn:microsoft.com/office/officeart/2005/8/layout/cycle2"/>
    <dgm:cxn modelId="{CCE8BFC6-5751-4A6B-B518-FF1FE290C1BF}" type="presOf" srcId="{5987A674-0850-4F0D-B198-F070D0CB4393}" destId="{D2B05476-717E-43F4-9A43-333B6B62F28F}" srcOrd="0" destOrd="0" presId="urn:microsoft.com/office/officeart/2005/8/layout/cycle2"/>
    <dgm:cxn modelId="{7A6AD7BB-C312-41B0-9684-1884EABAE4C2}" type="presOf" srcId="{4BD5D955-7978-4D76-8C4B-11F7AE7F5D97}" destId="{B70AF91A-6E65-4330-89A0-63A9FA516BD8}" srcOrd="0" destOrd="0" presId="urn:microsoft.com/office/officeart/2005/8/layout/cycle2"/>
    <dgm:cxn modelId="{F6386F66-5B2D-42FC-908B-8FAF64A8275A}" srcId="{4BD5D955-7978-4D76-8C4B-11F7AE7F5D97}" destId="{B24E78EA-9752-425E-851C-72192D3990A4}" srcOrd="6" destOrd="0" parTransId="{A9728766-BC7D-463D-9356-3E6BC71AF50F}" sibTransId="{41967EEA-5217-48EB-A2DE-C9345A68A289}"/>
    <dgm:cxn modelId="{3487DC18-1B47-43C9-A6D3-755AAB3F6997}" type="presParOf" srcId="{B70AF91A-6E65-4330-89A0-63A9FA516BD8}" destId="{3A1391AD-E056-43C6-AC9B-F37B17A7EF60}" srcOrd="0" destOrd="0" presId="urn:microsoft.com/office/officeart/2005/8/layout/cycle2"/>
    <dgm:cxn modelId="{9836E17D-A054-4E9C-89F6-5F09669C0A26}" type="presParOf" srcId="{B70AF91A-6E65-4330-89A0-63A9FA516BD8}" destId="{3F68F729-8A70-4F2F-BFEA-99FE263ACFD0}" srcOrd="1" destOrd="0" presId="urn:microsoft.com/office/officeart/2005/8/layout/cycle2"/>
    <dgm:cxn modelId="{1F11E885-BFF7-4532-B2BE-3F554EFDDE7A}" type="presParOf" srcId="{3F68F729-8A70-4F2F-BFEA-99FE263ACFD0}" destId="{DC131A97-A5BC-4864-90D3-9A1339DF6ACC}" srcOrd="0" destOrd="0" presId="urn:microsoft.com/office/officeart/2005/8/layout/cycle2"/>
    <dgm:cxn modelId="{AE68CB98-8B07-4229-8349-8206248F1FD9}" type="presParOf" srcId="{B70AF91A-6E65-4330-89A0-63A9FA516BD8}" destId="{3712B34C-BB2D-4B88-A644-264C158EC39E}" srcOrd="2" destOrd="0" presId="urn:microsoft.com/office/officeart/2005/8/layout/cycle2"/>
    <dgm:cxn modelId="{14BAE4B2-0C71-47DF-8C25-705417F5FDDE}" type="presParOf" srcId="{B70AF91A-6E65-4330-89A0-63A9FA516BD8}" destId="{BCC78BA3-28E8-4B27-A0F2-9BB6F5E95DC0}" srcOrd="3" destOrd="0" presId="urn:microsoft.com/office/officeart/2005/8/layout/cycle2"/>
    <dgm:cxn modelId="{AFA08225-AFA1-480F-BD16-049106DF106E}" type="presParOf" srcId="{BCC78BA3-28E8-4B27-A0F2-9BB6F5E95DC0}" destId="{2807800E-6114-4AB0-8B56-3E0ABC2131B3}" srcOrd="0" destOrd="0" presId="urn:microsoft.com/office/officeart/2005/8/layout/cycle2"/>
    <dgm:cxn modelId="{6EDDADCC-FDF0-433C-952C-914D652EE47C}" type="presParOf" srcId="{B70AF91A-6E65-4330-89A0-63A9FA516BD8}" destId="{0CFE6880-CFDB-481C-BBE6-00156EAF4FF4}" srcOrd="4" destOrd="0" presId="urn:microsoft.com/office/officeart/2005/8/layout/cycle2"/>
    <dgm:cxn modelId="{7AD85053-5DD2-4A1B-89B4-B44B4335573D}" type="presParOf" srcId="{B70AF91A-6E65-4330-89A0-63A9FA516BD8}" destId="{C8A40CBD-BF85-4C69-84E4-337F699EECFD}" srcOrd="5" destOrd="0" presId="urn:microsoft.com/office/officeart/2005/8/layout/cycle2"/>
    <dgm:cxn modelId="{7A9C5C7B-929C-4A88-B4D2-4F50D915A950}" type="presParOf" srcId="{C8A40CBD-BF85-4C69-84E4-337F699EECFD}" destId="{9FBD9CCE-206E-4F30-8D9A-C0B9EF84454C}" srcOrd="0" destOrd="0" presId="urn:microsoft.com/office/officeart/2005/8/layout/cycle2"/>
    <dgm:cxn modelId="{103507F6-8488-44D8-8E0F-FB1F87521380}" type="presParOf" srcId="{B70AF91A-6E65-4330-89A0-63A9FA516BD8}" destId="{98EBB34D-8E9A-4E2D-ADD5-398F08C6AA58}" srcOrd="6" destOrd="0" presId="urn:microsoft.com/office/officeart/2005/8/layout/cycle2"/>
    <dgm:cxn modelId="{401109CC-A952-4C8B-A70D-23898A366173}" type="presParOf" srcId="{B70AF91A-6E65-4330-89A0-63A9FA516BD8}" destId="{D2B05476-717E-43F4-9A43-333B6B62F28F}" srcOrd="7" destOrd="0" presId="urn:microsoft.com/office/officeart/2005/8/layout/cycle2"/>
    <dgm:cxn modelId="{BD14AF18-A861-440E-B1C1-B41594FF176C}" type="presParOf" srcId="{D2B05476-717E-43F4-9A43-333B6B62F28F}" destId="{C7E62C49-8CE9-4365-A414-23FB83ACD7A3}" srcOrd="0" destOrd="0" presId="urn:microsoft.com/office/officeart/2005/8/layout/cycle2"/>
    <dgm:cxn modelId="{5F96070B-7128-4EB5-918D-E7DC501D2C29}" type="presParOf" srcId="{B70AF91A-6E65-4330-89A0-63A9FA516BD8}" destId="{30C49033-F417-4055-8EBE-89728623AC2D}" srcOrd="8" destOrd="0" presId="urn:microsoft.com/office/officeart/2005/8/layout/cycle2"/>
    <dgm:cxn modelId="{9793E2BE-51BF-495B-9D5B-208C4DE69879}" type="presParOf" srcId="{B70AF91A-6E65-4330-89A0-63A9FA516BD8}" destId="{C36C09E3-E540-4BF5-9283-2843371CEF52}" srcOrd="9" destOrd="0" presId="urn:microsoft.com/office/officeart/2005/8/layout/cycle2"/>
    <dgm:cxn modelId="{68BB7E30-0100-4463-9A0B-9F7639DA874D}" type="presParOf" srcId="{C36C09E3-E540-4BF5-9283-2843371CEF52}" destId="{BF7D700E-F7FB-4107-A67C-DDBF2E407130}" srcOrd="0" destOrd="0" presId="urn:microsoft.com/office/officeart/2005/8/layout/cycle2"/>
    <dgm:cxn modelId="{E4D7CB36-AD56-4180-BFCE-F63813FAB5FC}" type="presParOf" srcId="{B70AF91A-6E65-4330-89A0-63A9FA516BD8}" destId="{B8C8C47D-F9B5-4F94-803E-E40D2BB95495}" srcOrd="10" destOrd="0" presId="urn:microsoft.com/office/officeart/2005/8/layout/cycle2"/>
    <dgm:cxn modelId="{5F695B70-21B1-41E2-B84C-E15B21089CE0}" type="presParOf" srcId="{B70AF91A-6E65-4330-89A0-63A9FA516BD8}" destId="{165FEACD-8E4C-474F-B7C3-BCF27B5F9416}" srcOrd="11" destOrd="0" presId="urn:microsoft.com/office/officeart/2005/8/layout/cycle2"/>
    <dgm:cxn modelId="{0AE997D2-08A9-4518-BDE9-078244A3F628}" type="presParOf" srcId="{165FEACD-8E4C-474F-B7C3-BCF27B5F9416}" destId="{4C537A79-2037-43A5-96BF-F53A34D903D5}" srcOrd="0" destOrd="0" presId="urn:microsoft.com/office/officeart/2005/8/layout/cycle2"/>
    <dgm:cxn modelId="{030CB701-EC67-4768-A503-94A543805B7C}" type="presParOf" srcId="{B70AF91A-6E65-4330-89A0-63A9FA516BD8}" destId="{06F9376F-8B7B-4C68-9311-D8ED85290751}" srcOrd="12" destOrd="0" presId="urn:microsoft.com/office/officeart/2005/8/layout/cycle2"/>
    <dgm:cxn modelId="{3129725E-4B14-41B2-86CA-863300A92EB0}" type="presParOf" srcId="{B70AF91A-6E65-4330-89A0-63A9FA516BD8}" destId="{150CC466-7363-4A37-881F-420D1C04E247}" srcOrd="13" destOrd="0" presId="urn:microsoft.com/office/officeart/2005/8/layout/cycle2"/>
    <dgm:cxn modelId="{8C1ECAF3-347A-48D4-B2BE-BCBE3560CB74}" type="presParOf" srcId="{150CC466-7363-4A37-881F-420D1C04E247}" destId="{1C15C68B-B829-4B5C-9F65-5197576F7D9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A92CEB-813B-4AD2-BD53-F137121F5FDB}" type="doc">
      <dgm:prSet loTypeId="urn:microsoft.com/office/officeart/2005/8/layout/pyramid1" loCatId="pyramid" qsTypeId="urn:microsoft.com/office/officeart/2005/8/quickstyle/simple3" qsCatId="simple" csTypeId="urn:microsoft.com/office/officeart/2005/8/colors/colorful2" csCatId="colorful" phldr="1"/>
      <dgm:spPr/>
    </dgm:pt>
    <dgm:pt modelId="{DB810CDC-811B-4706-9B6B-4562D263A14F}">
      <dgm:prSet phldrT="[Text]"/>
      <dgm:spPr/>
      <dgm:t>
        <a:bodyPr/>
        <a:lstStyle/>
        <a:p>
          <a:r>
            <a:rPr lang="cs-CZ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oleje</a:t>
          </a:r>
        </a:p>
      </dgm:t>
    </dgm:pt>
    <dgm:pt modelId="{0A39D3EA-93EB-4EA2-905F-3ADDBC97861E}" type="parTrans" cxnId="{BB1BBBB9-7915-4D4B-B1A7-307CB9D6E07A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1B942044-EE25-4D8F-9515-F17617CB94D5}" type="sibTrans" cxnId="{BB1BBBB9-7915-4D4B-B1A7-307CB9D6E07A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7F524652-3294-4574-88DE-28CD802F7DF9}">
      <dgm:prSet phldrT="[Text]"/>
      <dgm:spPr/>
      <dgm:t>
        <a:bodyPr/>
        <a:lstStyle/>
        <a:p>
          <a:r>
            <a:rPr lang="cs-CZ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zelenina a ovoce</a:t>
          </a:r>
        </a:p>
      </dgm:t>
    </dgm:pt>
    <dgm:pt modelId="{7991A053-CA5F-43C8-AEB4-9FE62C70A6F9}" type="parTrans" cxnId="{FDE39DBE-89C5-4A6B-8595-4E9FAA91D998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15D32F28-5B20-4E60-B5A8-9954B331DD13}" type="sibTrans" cxnId="{FDE39DBE-89C5-4A6B-8595-4E9FAA91D998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4D7CC21A-4EE6-4735-9659-DBBE88025C45}">
      <dgm:prSet phldrT="[Text]"/>
      <dgm:spPr/>
      <dgm:t>
        <a:bodyPr/>
        <a:lstStyle/>
        <a:p>
          <a:r>
            <a:rPr lang="cs-CZ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obiloviny, pečivo, rýže, těstoviny</a:t>
          </a:r>
        </a:p>
      </dgm:t>
    </dgm:pt>
    <dgm:pt modelId="{DBCB25BA-BF4B-4286-8D75-E45921667CCA}" type="parTrans" cxnId="{F64BD672-10CF-4FD6-ABA0-DFFD1C474FB0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EEE1609C-C657-4582-ADDE-3E17948B6926}" type="sibTrans" cxnId="{F64BD672-10CF-4FD6-ABA0-DFFD1C474FB0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89AD05AC-83ED-4A0E-B5C3-1297D5B4B449}">
      <dgm:prSet/>
      <dgm:spPr/>
      <dgm:t>
        <a:bodyPr/>
        <a:lstStyle/>
        <a:p>
          <a:r>
            <a:rPr lang="cs-CZ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mléko, mléčné výrobky, ryby, drůbež, luštěniny, vejce</a:t>
          </a:r>
        </a:p>
      </dgm:t>
    </dgm:pt>
    <dgm:pt modelId="{5D7D6756-B15E-46BB-99D2-C3A2D912CE8F}" type="parTrans" cxnId="{156599EF-E456-443E-9B06-23E9C919009D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6E4F0521-A11C-4631-A2E2-4C3B637AEDA6}" type="sibTrans" cxnId="{156599EF-E456-443E-9B06-23E9C919009D}">
      <dgm:prSet/>
      <dgm:spPr/>
      <dgm:t>
        <a:bodyPr/>
        <a:lstStyle/>
        <a:p>
          <a:endParaRPr lang="cs-CZ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6DF582BE-CBDD-4248-BC50-87C812699A15}" type="pres">
      <dgm:prSet presAssocID="{A3A92CEB-813B-4AD2-BD53-F137121F5FDB}" presName="Name0" presStyleCnt="0">
        <dgm:presLayoutVars>
          <dgm:dir/>
          <dgm:animLvl val="lvl"/>
          <dgm:resizeHandles val="exact"/>
        </dgm:presLayoutVars>
      </dgm:prSet>
      <dgm:spPr/>
    </dgm:pt>
    <dgm:pt modelId="{597F16C9-87E8-4814-8806-19F636EE1105}" type="pres">
      <dgm:prSet presAssocID="{DB810CDC-811B-4706-9B6B-4562D263A14F}" presName="Name8" presStyleCnt="0"/>
      <dgm:spPr/>
    </dgm:pt>
    <dgm:pt modelId="{50A4BE80-2AAB-47B8-928B-7C5DF62556C9}" type="pres">
      <dgm:prSet presAssocID="{DB810CDC-811B-4706-9B6B-4562D263A14F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7401E81-894B-4CC1-9C78-2CE36EA6F219}" type="pres">
      <dgm:prSet presAssocID="{DB810CDC-811B-4706-9B6B-4562D263A14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386E5C-5224-49B6-B224-70CF489F3382}" type="pres">
      <dgm:prSet presAssocID="{89AD05AC-83ED-4A0E-B5C3-1297D5B4B449}" presName="Name8" presStyleCnt="0"/>
      <dgm:spPr/>
    </dgm:pt>
    <dgm:pt modelId="{8E85FEFE-F9CE-423E-8951-96BC201DB908}" type="pres">
      <dgm:prSet presAssocID="{89AD05AC-83ED-4A0E-B5C3-1297D5B4B449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87487FC-41DF-4B12-A933-EA4C783D343F}" type="pres">
      <dgm:prSet presAssocID="{89AD05AC-83ED-4A0E-B5C3-1297D5B4B44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F772D9A-1732-4F35-874E-5587F1B94E02}" type="pres">
      <dgm:prSet presAssocID="{7F524652-3294-4574-88DE-28CD802F7DF9}" presName="Name8" presStyleCnt="0"/>
      <dgm:spPr/>
    </dgm:pt>
    <dgm:pt modelId="{693831C1-964C-4C90-9A45-C5161D2750F3}" type="pres">
      <dgm:prSet presAssocID="{7F524652-3294-4574-88DE-28CD802F7DF9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725D3CF-BCDF-44CB-BD2C-8E2AE3DF0715}" type="pres">
      <dgm:prSet presAssocID="{7F524652-3294-4574-88DE-28CD802F7DF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F5082BE-7574-4E82-B0A5-952EDE53E41E}" type="pres">
      <dgm:prSet presAssocID="{4D7CC21A-4EE6-4735-9659-DBBE88025C45}" presName="Name8" presStyleCnt="0"/>
      <dgm:spPr/>
    </dgm:pt>
    <dgm:pt modelId="{4EF0657F-0078-45D3-9752-3D02F90574FA}" type="pres">
      <dgm:prSet presAssocID="{4D7CC21A-4EE6-4735-9659-DBBE88025C45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8EEDC85-A83C-4F19-A63C-34DDE1A9FE24}" type="pres">
      <dgm:prSet presAssocID="{4D7CC21A-4EE6-4735-9659-DBBE88025C4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A994FA5-6A49-42A6-B732-56FF7FC6635A}" type="presOf" srcId="{89AD05AC-83ED-4A0E-B5C3-1297D5B4B449}" destId="{8E85FEFE-F9CE-423E-8951-96BC201DB908}" srcOrd="0" destOrd="0" presId="urn:microsoft.com/office/officeart/2005/8/layout/pyramid1"/>
    <dgm:cxn modelId="{D1AB25CE-8C79-4372-9759-30624A6C380B}" type="presOf" srcId="{4D7CC21A-4EE6-4735-9659-DBBE88025C45}" destId="{E8EEDC85-A83C-4F19-A63C-34DDE1A9FE24}" srcOrd="1" destOrd="0" presId="urn:microsoft.com/office/officeart/2005/8/layout/pyramid1"/>
    <dgm:cxn modelId="{C3C4F007-73A7-4DEC-8349-A93F018BFD0C}" type="presOf" srcId="{89AD05AC-83ED-4A0E-B5C3-1297D5B4B449}" destId="{787487FC-41DF-4B12-A933-EA4C783D343F}" srcOrd="1" destOrd="0" presId="urn:microsoft.com/office/officeart/2005/8/layout/pyramid1"/>
    <dgm:cxn modelId="{3AA8C2CA-B21D-45EB-8499-0B898306DA25}" type="presOf" srcId="{DB810CDC-811B-4706-9B6B-4562D263A14F}" destId="{50A4BE80-2AAB-47B8-928B-7C5DF62556C9}" srcOrd="0" destOrd="0" presId="urn:microsoft.com/office/officeart/2005/8/layout/pyramid1"/>
    <dgm:cxn modelId="{F64BD672-10CF-4FD6-ABA0-DFFD1C474FB0}" srcId="{A3A92CEB-813B-4AD2-BD53-F137121F5FDB}" destId="{4D7CC21A-4EE6-4735-9659-DBBE88025C45}" srcOrd="3" destOrd="0" parTransId="{DBCB25BA-BF4B-4286-8D75-E45921667CCA}" sibTransId="{EEE1609C-C657-4582-ADDE-3E17948B6926}"/>
    <dgm:cxn modelId="{BB1BBBB9-7915-4D4B-B1A7-307CB9D6E07A}" srcId="{A3A92CEB-813B-4AD2-BD53-F137121F5FDB}" destId="{DB810CDC-811B-4706-9B6B-4562D263A14F}" srcOrd="0" destOrd="0" parTransId="{0A39D3EA-93EB-4EA2-905F-3ADDBC97861E}" sibTransId="{1B942044-EE25-4D8F-9515-F17617CB94D5}"/>
    <dgm:cxn modelId="{DCE77DB1-DCA4-41D7-BEA2-7CCA71A29CB2}" type="presOf" srcId="{7F524652-3294-4574-88DE-28CD802F7DF9}" destId="{4725D3CF-BCDF-44CB-BD2C-8E2AE3DF0715}" srcOrd="1" destOrd="0" presId="urn:microsoft.com/office/officeart/2005/8/layout/pyramid1"/>
    <dgm:cxn modelId="{156599EF-E456-443E-9B06-23E9C919009D}" srcId="{A3A92CEB-813B-4AD2-BD53-F137121F5FDB}" destId="{89AD05AC-83ED-4A0E-B5C3-1297D5B4B449}" srcOrd="1" destOrd="0" parTransId="{5D7D6756-B15E-46BB-99D2-C3A2D912CE8F}" sibTransId="{6E4F0521-A11C-4631-A2E2-4C3B637AEDA6}"/>
    <dgm:cxn modelId="{1279ECF4-5557-49C1-8DA3-A0E54837EDD3}" type="presOf" srcId="{DB810CDC-811B-4706-9B6B-4562D263A14F}" destId="{F7401E81-894B-4CC1-9C78-2CE36EA6F219}" srcOrd="1" destOrd="0" presId="urn:microsoft.com/office/officeart/2005/8/layout/pyramid1"/>
    <dgm:cxn modelId="{FDE39DBE-89C5-4A6B-8595-4E9FAA91D998}" srcId="{A3A92CEB-813B-4AD2-BD53-F137121F5FDB}" destId="{7F524652-3294-4574-88DE-28CD802F7DF9}" srcOrd="2" destOrd="0" parTransId="{7991A053-CA5F-43C8-AEB4-9FE62C70A6F9}" sibTransId="{15D32F28-5B20-4E60-B5A8-9954B331DD13}"/>
    <dgm:cxn modelId="{78A5D4D6-432B-4F81-93BC-3CFC02F7F40B}" type="presOf" srcId="{A3A92CEB-813B-4AD2-BD53-F137121F5FDB}" destId="{6DF582BE-CBDD-4248-BC50-87C812699A15}" srcOrd="0" destOrd="0" presId="urn:microsoft.com/office/officeart/2005/8/layout/pyramid1"/>
    <dgm:cxn modelId="{57977E62-5F74-4587-B0AF-5872BC9839BB}" type="presOf" srcId="{4D7CC21A-4EE6-4735-9659-DBBE88025C45}" destId="{4EF0657F-0078-45D3-9752-3D02F90574FA}" srcOrd="0" destOrd="0" presId="urn:microsoft.com/office/officeart/2005/8/layout/pyramid1"/>
    <dgm:cxn modelId="{56C261CF-9C7E-4902-B11A-207B3CF9A48C}" type="presOf" srcId="{7F524652-3294-4574-88DE-28CD802F7DF9}" destId="{693831C1-964C-4C90-9A45-C5161D2750F3}" srcOrd="0" destOrd="0" presId="urn:microsoft.com/office/officeart/2005/8/layout/pyramid1"/>
    <dgm:cxn modelId="{35639886-3034-4399-9864-878D9D85687F}" type="presParOf" srcId="{6DF582BE-CBDD-4248-BC50-87C812699A15}" destId="{597F16C9-87E8-4814-8806-19F636EE1105}" srcOrd="0" destOrd="0" presId="urn:microsoft.com/office/officeart/2005/8/layout/pyramid1"/>
    <dgm:cxn modelId="{37695E5B-D79A-461C-B267-0B4096BF2FD7}" type="presParOf" srcId="{597F16C9-87E8-4814-8806-19F636EE1105}" destId="{50A4BE80-2AAB-47B8-928B-7C5DF62556C9}" srcOrd="0" destOrd="0" presId="urn:microsoft.com/office/officeart/2005/8/layout/pyramid1"/>
    <dgm:cxn modelId="{B6C0C790-52BE-4542-BF4A-D5AEBA12FA38}" type="presParOf" srcId="{597F16C9-87E8-4814-8806-19F636EE1105}" destId="{F7401E81-894B-4CC1-9C78-2CE36EA6F219}" srcOrd="1" destOrd="0" presId="urn:microsoft.com/office/officeart/2005/8/layout/pyramid1"/>
    <dgm:cxn modelId="{632DDA85-3258-4DCD-937F-C6F167FA1503}" type="presParOf" srcId="{6DF582BE-CBDD-4248-BC50-87C812699A15}" destId="{A6386E5C-5224-49B6-B224-70CF489F3382}" srcOrd="1" destOrd="0" presId="urn:microsoft.com/office/officeart/2005/8/layout/pyramid1"/>
    <dgm:cxn modelId="{692CC8FE-54B8-41C0-9EB0-ED3A437D5EB3}" type="presParOf" srcId="{A6386E5C-5224-49B6-B224-70CF489F3382}" destId="{8E85FEFE-F9CE-423E-8951-96BC201DB908}" srcOrd="0" destOrd="0" presId="urn:microsoft.com/office/officeart/2005/8/layout/pyramid1"/>
    <dgm:cxn modelId="{9587D548-0A03-4AF0-93AC-05DA0ADB2AB2}" type="presParOf" srcId="{A6386E5C-5224-49B6-B224-70CF489F3382}" destId="{787487FC-41DF-4B12-A933-EA4C783D343F}" srcOrd="1" destOrd="0" presId="urn:microsoft.com/office/officeart/2005/8/layout/pyramid1"/>
    <dgm:cxn modelId="{22F2DDCF-94F9-4685-8FAF-DA9938F5D96F}" type="presParOf" srcId="{6DF582BE-CBDD-4248-BC50-87C812699A15}" destId="{7F772D9A-1732-4F35-874E-5587F1B94E02}" srcOrd="2" destOrd="0" presId="urn:microsoft.com/office/officeart/2005/8/layout/pyramid1"/>
    <dgm:cxn modelId="{DC786242-9C4F-458A-98E5-9AA41AC71F17}" type="presParOf" srcId="{7F772D9A-1732-4F35-874E-5587F1B94E02}" destId="{693831C1-964C-4C90-9A45-C5161D2750F3}" srcOrd="0" destOrd="0" presId="urn:microsoft.com/office/officeart/2005/8/layout/pyramid1"/>
    <dgm:cxn modelId="{CB8E9630-47FA-49C1-B41A-72E9171CE983}" type="presParOf" srcId="{7F772D9A-1732-4F35-874E-5587F1B94E02}" destId="{4725D3CF-BCDF-44CB-BD2C-8E2AE3DF0715}" srcOrd="1" destOrd="0" presId="urn:microsoft.com/office/officeart/2005/8/layout/pyramid1"/>
    <dgm:cxn modelId="{13A95EF5-3B03-43D6-83BD-50213A8E5673}" type="presParOf" srcId="{6DF582BE-CBDD-4248-BC50-87C812699A15}" destId="{5F5082BE-7574-4E82-B0A5-952EDE53E41E}" srcOrd="3" destOrd="0" presId="urn:microsoft.com/office/officeart/2005/8/layout/pyramid1"/>
    <dgm:cxn modelId="{59FB2015-4D89-4100-B269-04B06B6ADF92}" type="presParOf" srcId="{5F5082BE-7574-4E82-B0A5-952EDE53E41E}" destId="{4EF0657F-0078-45D3-9752-3D02F90574FA}" srcOrd="0" destOrd="0" presId="urn:microsoft.com/office/officeart/2005/8/layout/pyramid1"/>
    <dgm:cxn modelId="{E833591A-12EA-4D9B-A644-C9D3F59CB2E4}" type="presParOf" srcId="{5F5082BE-7574-4E82-B0A5-952EDE53E41E}" destId="{E8EEDC85-A83C-4F19-A63C-34DDE1A9FE2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F25F2-46B9-4BF9-A0B0-CCE496F49C98}">
      <dsp:nvSpPr>
        <dsp:cNvPr id="0" name=""/>
        <dsp:cNvSpPr/>
      </dsp:nvSpPr>
      <dsp:spPr>
        <a:xfrm>
          <a:off x="204" y="533129"/>
          <a:ext cx="992497" cy="49624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SPORT</a:t>
          </a:r>
        </a:p>
      </dsp:txBody>
      <dsp:txXfrm>
        <a:off x="14739" y="547664"/>
        <a:ext cx="963427" cy="467178"/>
      </dsp:txXfrm>
    </dsp:sp>
    <dsp:sp modelId="{04EF6A58-CA98-4BCA-88EC-B57134F37944}">
      <dsp:nvSpPr>
        <dsp:cNvPr id="0" name=""/>
        <dsp:cNvSpPr/>
      </dsp:nvSpPr>
      <dsp:spPr>
        <a:xfrm rot="19457599">
          <a:off x="946748" y="614412"/>
          <a:ext cx="488905" cy="48339"/>
        </a:xfrm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78979" y="626359"/>
        <a:ext cx="24445" cy="24445"/>
      </dsp:txXfrm>
    </dsp:sp>
    <dsp:sp modelId="{D22FAFC2-1DCF-4F27-A39E-0CCD6B5EA146}">
      <dsp:nvSpPr>
        <dsp:cNvPr id="0" name=""/>
        <dsp:cNvSpPr/>
      </dsp:nvSpPr>
      <dsp:spPr>
        <a:xfrm>
          <a:off x="1389701" y="247786"/>
          <a:ext cx="992497" cy="49624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FOTBAL</a:t>
          </a:r>
        </a:p>
      </dsp:txBody>
      <dsp:txXfrm>
        <a:off x="1404236" y="262321"/>
        <a:ext cx="963427" cy="467178"/>
      </dsp:txXfrm>
    </dsp:sp>
    <dsp:sp modelId="{8D9C5D05-9E86-4F6C-A670-D06DCB54153F}">
      <dsp:nvSpPr>
        <dsp:cNvPr id="0" name=""/>
        <dsp:cNvSpPr/>
      </dsp:nvSpPr>
      <dsp:spPr>
        <a:xfrm rot="2142401">
          <a:off x="946748" y="899755"/>
          <a:ext cx="488905" cy="48339"/>
        </a:xfrm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  <a:noFill/>
        <a:ln w="25400" cap="flat" cmpd="sng" algn="ctr">
          <a:solidFill>
            <a:srgbClr val="9BBB5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78979" y="911702"/>
        <a:ext cx="24445" cy="24445"/>
      </dsp:txXfrm>
    </dsp:sp>
    <dsp:sp modelId="{53ED2F01-E36D-4789-9356-1A520A951024}">
      <dsp:nvSpPr>
        <dsp:cNvPr id="0" name=""/>
        <dsp:cNvSpPr/>
      </dsp:nvSpPr>
      <dsp:spPr>
        <a:xfrm>
          <a:off x="1389701" y="818472"/>
          <a:ext cx="992497" cy="49624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LYŽOVÁNÍ</a:t>
          </a:r>
        </a:p>
      </dsp:txBody>
      <dsp:txXfrm>
        <a:off x="1404236" y="833007"/>
        <a:ext cx="963427" cy="467178"/>
      </dsp:txXfrm>
    </dsp:sp>
    <dsp:sp modelId="{7C1907EC-0813-49AE-81AA-858EB5F1EFF7}">
      <dsp:nvSpPr>
        <dsp:cNvPr id="0" name=""/>
        <dsp:cNvSpPr/>
      </dsp:nvSpPr>
      <dsp:spPr>
        <a:xfrm rot="19457599">
          <a:off x="2336245" y="899755"/>
          <a:ext cx="488905" cy="48339"/>
        </a:xfrm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68475" y="911702"/>
        <a:ext cx="24445" cy="24445"/>
      </dsp:txXfrm>
    </dsp:sp>
    <dsp:sp modelId="{6DD81E7B-C9D0-4D6A-B154-961D55665933}">
      <dsp:nvSpPr>
        <dsp:cNvPr id="0" name=""/>
        <dsp:cNvSpPr/>
      </dsp:nvSpPr>
      <dsp:spPr>
        <a:xfrm>
          <a:off x="2779197" y="533129"/>
          <a:ext cx="992497" cy="49624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SJEZDOVÉ</a:t>
          </a:r>
        </a:p>
      </dsp:txBody>
      <dsp:txXfrm>
        <a:off x="2793732" y="547664"/>
        <a:ext cx="963427" cy="467178"/>
      </dsp:txXfrm>
    </dsp:sp>
    <dsp:sp modelId="{88F357A6-BA4D-49E6-B495-2F85754FD553}">
      <dsp:nvSpPr>
        <dsp:cNvPr id="0" name=""/>
        <dsp:cNvSpPr/>
      </dsp:nvSpPr>
      <dsp:spPr>
        <a:xfrm rot="2142401">
          <a:off x="2336245" y="1185098"/>
          <a:ext cx="488905" cy="48339"/>
        </a:xfrm>
        <a:custGeom>
          <a:avLst/>
          <a:gdLst/>
          <a:ahLst/>
          <a:cxnLst/>
          <a:rect l="0" t="0" r="0" b="0"/>
          <a:pathLst>
            <a:path>
              <a:moveTo>
                <a:pt x="0" y="24169"/>
              </a:moveTo>
              <a:lnTo>
                <a:pt x="488905" y="24169"/>
              </a:lnTo>
            </a:path>
          </a:pathLst>
        </a:custGeom>
        <a:noFill/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5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568475" y="1197045"/>
        <a:ext cx="24445" cy="24445"/>
      </dsp:txXfrm>
    </dsp:sp>
    <dsp:sp modelId="{237E532E-DCA1-4B64-8408-1E1E03B63A16}">
      <dsp:nvSpPr>
        <dsp:cNvPr id="0" name=""/>
        <dsp:cNvSpPr/>
      </dsp:nvSpPr>
      <dsp:spPr>
        <a:xfrm>
          <a:off x="2779197" y="1103815"/>
          <a:ext cx="992497" cy="49624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9BBB5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KLASICKÉ</a:t>
          </a:r>
        </a:p>
      </dsp:txBody>
      <dsp:txXfrm>
        <a:off x="2793732" y="1118350"/>
        <a:ext cx="963427" cy="467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1391AD-E056-43C6-AC9B-F37B17A7EF60}">
      <dsp:nvSpPr>
        <dsp:cNvPr id="0" name=""/>
        <dsp:cNvSpPr/>
      </dsp:nvSpPr>
      <dsp:spPr>
        <a:xfrm>
          <a:off x="2433223" y="850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Pondělí</a:t>
          </a:r>
        </a:p>
      </dsp:txBody>
      <dsp:txXfrm>
        <a:off x="2553629" y="121256"/>
        <a:ext cx="581373" cy="581373"/>
      </dsp:txXfrm>
    </dsp:sp>
    <dsp:sp modelId="{3F68F729-8A70-4F2F-BFEA-99FE263ACFD0}">
      <dsp:nvSpPr>
        <dsp:cNvPr id="0" name=""/>
        <dsp:cNvSpPr/>
      </dsp:nvSpPr>
      <dsp:spPr>
        <a:xfrm rot="1542857">
          <a:off x="3285615" y="538346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288862" y="579618"/>
        <a:ext cx="152995" cy="166493"/>
      </dsp:txXfrm>
    </dsp:sp>
    <dsp:sp modelId="{3712B34C-BB2D-4B88-A644-264C158EC39E}">
      <dsp:nvSpPr>
        <dsp:cNvPr id="0" name=""/>
        <dsp:cNvSpPr/>
      </dsp:nvSpPr>
      <dsp:spPr>
        <a:xfrm>
          <a:off x="3545533" y="536511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Úterý</a:t>
          </a:r>
        </a:p>
      </dsp:txBody>
      <dsp:txXfrm>
        <a:off x="3665939" y="656917"/>
        <a:ext cx="581373" cy="581373"/>
      </dsp:txXfrm>
    </dsp:sp>
    <dsp:sp modelId="{BCC78BA3-28E8-4B27-A0F2-9BB6F5E95DC0}">
      <dsp:nvSpPr>
        <dsp:cNvPr id="0" name=""/>
        <dsp:cNvSpPr/>
      </dsp:nvSpPr>
      <dsp:spPr>
        <a:xfrm rot="4628571">
          <a:off x="3983326" y="1404638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008815" y="1428172"/>
        <a:ext cx="152995" cy="166493"/>
      </dsp:txXfrm>
    </dsp:sp>
    <dsp:sp modelId="{0CFE6880-CFDB-481C-BBE6-00156EAF4FF4}">
      <dsp:nvSpPr>
        <dsp:cNvPr id="0" name=""/>
        <dsp:cNvSpPr/>
      </dsp:nvSpPr>
      <dsp:spPr>
        <a:xfrm>
          <a:off x="3820251" y="1740129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Středa</a:t>
          </a:r>
        </a:p>
      </dsp:txBody>
      <dsp:txXfrm>
        <a:off x="3940657" y="1860535"/>
        <a:ext cx="581373" cy="581373"/>
      </dsp:txXfrm>
    </dsp:sp>
    <dsp:sp modelId="{C8A40CBD-BF85-4C69-84E4-337F699EECFD}">
      <dsp:nvSpPr>
        <dsp:cNvPr id="0" name=""/>
        <dsp:cNvSpPr/>
      </dsp:nvSpPr>
      <dsp:spPr>
        <a:xfrm rot="7714286">
          <a:off x="3741047" y="2490255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3794272" y="2520120"/>
        <a:ext cx="152995" cy="166493"/>
      </dsp:txXfrm>
    </dsp:sp>
    <dsp:sp modelId="{98EBB34D-8E9A-4E2D-ADD5-398F08C6AA58}">
      <dsp:nvSpPr>
        <dsp:cNvPr id="0" name=""/>
        <dsp:cNvSpPr/>
      </dsp:nvSpPr>
      <dsp:spPr>
        <a:xfrm>
          <a:off x="3050509" y="2705355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Čtvrtek</a:t>
          </a:r>
        </a:p>
      </dsp:txBody>
      <dsp:txXfrm>
        <a:off x="3170915" y="2825761"/>
        <a:ext cx="581373" cy="581373"/>
      </dsp:txXfrm>
    </dsp:sp>
    <dsp:sp modelId="{D2B05476-717E-43F4-9A43-333B6B62F28F}">
      <dsp:nvSpPr>
        <dsp:cNvPr id="0" name=""/>
        <dsp:cNvSpPr/>
      </dsp:nvSpPr>
      <dsp:spPr>
        <a:xfrm rot="10800000">
          <a:off x="2741219" y="2977704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2806788" y="3033201"/>
        <a:ext cx="152995" cy="166493"/>
      </dsp:txXfrm>
    </dsp:sp>
    <dsp:sp modelId="{30C49033-F417-4055-8EBE-89728623AC2D}">
      <dsp:nvSpPr>
        <dsp:cNvPr id="0" name=""/>
        <dsp:cNvSpPr/>
      </dsp:nvSpPr>
      <dsp:spPr>
        <a:xfrm>
          <a:off x="1815937" y="2705355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Pátek</a:t>
          </a:r>
        </a:p>
      </dsp:txBody>
      <dsp:txXfrm>
        <a:off x="1936343" y="2825761"/>
        <a:ext cx="581373" cy="581373"/>
      </dsp:txXfrm>
    </dsp:sp>
    <dsp:sp modelId="{C36C09E3-E540-4BF5-9283-2843371CEF52}">
      <dsp:nvSpPr>
        <dsp:cNvPr id="0" name=""/>
        <dsp:cNvSpPr/>
      </dsp:nvSpPr>
      <dsp:spPr>
        <a:xfrm rot="13885714">
          <a:off x="1736733" y="2499927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 rot="10800000">
        <a:off x="1789958" y="2581056"/>
        <a:ext cx="152995" cy="166493"/>
      </dsp:txXfrm>
    </dsp:sp>
    <dsp:sp modelId="{B8C8C47D-F9B5-4F94-803E-E40D2BB95495}">
      <dsp:nvSpPr>
        <dsp:cNvPr id="0" name=""/>
        <dsp:cNvSpPr/>
      </dsp:nvSpPr>
      <dsp:spPr>
        <a:xfrm>
          <a:off x="1046195" y="1740129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Sobota</a:t>
          </a:r>
        </a:p>
      </dsp:txBody>
      <dsp:txXfrm>
        <a:off x="1166601" y="1860535"/>
        <a:ext cx="581373" cy="581373"/>
      </dsp:txXfrm>
    </dsp:sp>
    <dsp:sp modelId="{165FEACD-8E4C-474F-B7C3-BCF27B5F9416}">
      <dsp:nvSpPr>
        <dsp:cNvPr id="0" name=""/>
        <dsp:cNvSpPr/>
      </dsp:nvSpPr>
      <dsp:spPr>
        <a:xfrm rot="16971429">
          <a:off x="1483988" y="1416699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509477" y="1504159"/>
        <a:ext cx="152995" cy="166493"/>
      </dsp:txXfrm>
    </dsp:sp>
    <dsp:sp modelId="{06F9376F-8B7B-4C68-9311-D8ED85290751}">
      <dsp:nvSpPr>
        <dsp:cNvPr id="0" name=""/>
        <dsp:cNvSpPr/>
      </dsp:nvSpPr>
      <dsp:spPr>
        <a:xfrm>
          <a:off x="1320913" y="536511"/>
          <a:ext cx="822185" cy="822185"/>
        </a:xfrm>
        <a:prstGeom prst="ellipse">
          <a:avLst/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2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Neděle</a:t>
          </a:r>
        </a:p>
      </dsp:txBody>
      <dsp:txXfrm>
        <a:off x="1441319" y="656917"/>
        <a:ext cx="581373" cy="581373"/>
      </dsp:txXfrm>
    </dsp:sp>
    <dsp:sp modelId="{150CC466-7363-4A37-881F-420D1C04E247}">
      <dsp:nvSpPr>
        <dsp:cNvPr id="0" name=""/>
        <dsp:cNvSpPr/>
      </dsp:nvSpPr>
      <dsp:spPr>
        <a:xfrm rot="20057143">
          <a:off x="2173305" y="543713"/>
          <a:ext cx="218564" cy="277487"/>
        </a:xfrm>
        <a:prstGeom prst="rightArrow">
          <a:avLst>
            <a:gd name="adj1" fmla="val 60000"/>
            <a:gd name="adj2" fmla="val 50000"/>
          </a:avLst>
        </a:prstGeom>
        <a:solidFill>
          <a:srgbClr val="9BBB59">
            <a:tint val="60000"/>
            <a:hueOff val="0"/>
            <a:satOff val="0"/>
            <a:lumOff val="0"/>
            <a:alphaOff val="0"/>
          </a:srgbClr>
        </a:solidFill>
        <a:ln w="9525" cap="flat" cmpd="sng" algn="ctr">
          <a:solidFill>
            <a:srgbClr val="9BBB59">
              <a:tint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z="-25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200" b="1" kern="120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176552" y="613435"/>
        <a:ext cx="152995" cy="1664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A4BE80-2AAB-47B8-928B-7C5DF62556C9}">
      <dsp:nvSpPr>
        <dsp:cNvPr id="0" name=""/>
        <dsp:cNvSpPr/>
      </dsp:nvSpPr>
      <dsp:spPr>
        <a:xfrm>
          <a:off x="1753790" y="0"/>
          <a:ext cx="1169193" cy="631031"/>
        </a:xfrm>
        <a:prstGeom prst="trapezoid">
          <a:avLst>
            <a:gd name="adj" fmla="val 9264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oleje</a:t>
          </a:r>
        </a:p>
      </dsp:txBody>
      <dsp:txXfrm>
        <a:off x="1753790" y="0"/>
        <a:ext cx="1169193" cy="631031"/>
      </dsp:txXfrm>
    </dsp:sp>
    <dsp:sp modelId="{8E85FEFE-F9CE-423E-8951-96BC201DB908}">
      <dsp:nvSpPr>
        <dsp:cNvPr id="0" name=""/>
        <dsp:cNvSpPr/>
      </dsp:nvSpPr>
      <dsp:spPr>
        <a:xfrm>
          <a:off x="1169193" y="631031"/>
          <a:ext cx="2338387" cy="631031"/>
        </a:xfrm>
        <a:prstGeom prst="trapezoid">
          <a:avLst>
            <a:gd name="adj" fmla="val 92642"/>
          </a:avLst>
        </a:prstGeom>
        <a:gradFill rotWithShape="0">
          <a:gsLst>
            <a:gs pos="0">
              <a:schemeClr val="accent2">
                <a:hueOff val="-485121"/>
                <a:satOff val="-27976"/>
                <a:lumOff val="287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485121"/>
                <a:satOff val="-27976"/>
                <a:lumOff val="287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485121"/>
                <a:satOff val="-27976"/>
                <a:lumOff val="287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mléko, mléčné výrobky, ryby, drůbež, luštěniny, vejce</a:t>
          </a:r>
        </a:p>
      </dsp:txBody>
      <dsp:txXfrm>
        <a:off x="1578411" y="631031"/>
        <a:ext cx="1519951" cy="631031"/>
      </dsp:txXfrm>
    </dsp:sp>
    <dsp:sp modelId="{693831C1-964C-4C90-9A45-C5161D2750F3}">
      <dsp:nvSpPr>
        <dsp:cNvPr id="0" name=""/>
        <dsp:cNvSpPr/>
      </dsp:nvSpPr>
      <dsp:spPr>
        <a:xfrm>
          <a:off x="584596" y="1262062"/>
          <a:ext cx="3507581" cy="631031"/>
        </a:xfrm>
        <a:prstGeom prst="trapezoid">
          <a:avLst>
            <a:gd name="adj" fmla="val 92642"/>
          </a:avLst>
        </a:prstGeom>
        <a:gradFill rotWithShape="0">
          <a:gsLst>
            <a:gs pos="0">
              <a:schemeClr val="accent2">
                <a:hueOff val="-970242"/>
                <a:satOff val="-55952"/>
                <a:lumOff val="575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970242"/>
                <a:satOff val="-55952"/>
                <a:lumOff val="575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970242"/>
                <a:satOff val="-55952"/>
                <a:lumOff val="575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zelenina a ovoce</a:t>
          </a:r>
        </a:p>
      </dsp:txBody>
      <dsp:txXfrm>
        <a:off x="1198423" y="1262062"/>
        <a:ext cx="2279927" cy="631031"/>
      </dsp:txXfrm>
    </dsp:sp>
    <dsp:sp modelId="{4EF0657F-0078-45D3-9752-3D02F90574FA}">
      <dsp:nvSpPr>
        <dsp:cNvPr id="0" name=""/>
        <dsp:cNvSpPr/>
      </dsp:nvSpPr>
      <dsp:spPr>
        <a:xfrm>
          <a:off x="0" y="1893093"/>
          <a:ext cx="4676775" cy="631031"/>
        </a:xfrm>
        <a:prstGeom prst="trapezoid">
          <a:avLst>
            <a:gd name="adj" fmla="val 92642"/>
          </a:avLst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300" kern="120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obiloviny, pečivo, rýže, těstoviny</a:t>
          </a:r>
        </a:p>
      </dsp:txBody>
      <dsp:txXfrm>
        <a:off x="818435" y="1893093"/>
        <a:ext cx="3039903" cy="6310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15731"/>
              </p:ext>
            </p:extLst>
          </p:nvPr>
        </p:nvGraphicFramePr>
        <p:xfrm>
          <a:off x="1079612" y="2400384"/>
          <a:ext cx="6984776" cy="412496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VY_32_INOVACE_1612 Procvičení</a:t>
                      </a:r>
                      <a:r>
                        <a:rPr lang="cs-CZ" sz="1600" baseline="0" dirty="0" smtClean="0"/>
                        <a:t> – rovnice, </a:t>
                      </a:r>
                      <a:r>
                        <a:rPr lang="cs-CZ" sz="1600" baseline="0" dirty="0" err="1" smtClean="0"/>
                        <a:t>SmartArt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8.8.2013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Procvičení vložení rovnice</a:t>
                      </a:r>
                      <a:r>
                        <a:rPr lang="cs-CZ" sz="1600" baseline="0" dirty="0" smtClean="0"/>
                        <a:t> a </a:t>
                      </a:r>
                      <a:r>
                        <a:rPr lang="cs-CZ" sz="1600" baseline="0" dirty="0" err="1" smtClean="0"/>
                        <a:t>SmartArtu</a:t>
                      </a:r>
                      <a:r>
                        <a:rPr lang="cs-CZ" sz="1600" baseline="0" dirty="0" smtClean="0"/>
                        <a:t>, vytvoření tabulky, vložení grafu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zadání prostřednictví projektoru, řešení úloh v hodině, kontrola</a:t>
                      </a:r>
                      <a:r>
                        <a:rPr lang="cs-CZ" sz="1600" baseline="0" dirty="0" smtClean="0"/>
                        <a:t> výsledků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323528" y="1484784"/>
                <a:ext cx="8496944" cy="17817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cs-CZ" sz="2000" dirty="0" smtClean="0"/>
                  <a:t>Rozepište rovnici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cs-CZ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cs-CZ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cs-CZ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cs-CZ" sz="20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cs-CZ" sz="20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cs-CZ" sz="20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lang="cs-CZ" sz="2000" dirty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cs-CZ" sz="2000" dirty="0" smtClean="0"/>
                  <a:t>Vytvořte grafy rovnic 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</a:rPr>
                      <m:t>𝒚</m:t>
                    </m:r>
                    <m:r>
                      <a:rPr lang="cs-CZ" sz="2000" b="1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000" b="1" i="1">
                            <a:latin typeface="Cambria Math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cs-CZ" sz="2000" b="1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cs-CZ" sz="2000" b="1" i="1">
                                <a:latin typeface="Cambria Math"/>
                              </a:rPr>
                              <m:t>𝟏𝟓</m:t>
                            </m:r>
                            <m:r>
                              <a:rPr lang="cs-CZ" sz="2000" b="1" i="1">
                                <a:latin typeface="Cambria Math"/>
                              </a:rPr>
                              <m:t>+</m:t>
                            </m:r>
                            <m:r>
                              <a:rPr lang="cs-CZ" sz="2000" b="1" i="1">
                                <a:latin typeface="Cambria Math"/>
                              </a:rPr>
                              <m:t>𝒙</m:t>
                            </m:r>
                          </m:e>
                        </m:rad>
                      </m:den>
                    </m:f>
                  </m:oMath>
                </a14:m>
                <a:r>
                  <a:rPr lang="cs-CZ" sz="2000" dirty="0" smtClean="0"/>
                  <a:t> a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</a:rPr>
                      <m:t>𝒚</m:t>
                    </m:r>
                    <m:r>
                      <a:rPr lang="cs-CZ" sz="2000" b="1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cs-CZ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000" b="1" i="1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sz="2000" b="1" i="1"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000" b="1" i="1">
                        <a:latin typeface="Cambria Math"/>
                      </a:rPr>
                      <m:t>+</m:t>
                    </m:r>
                    <m:r>
                      <a:rPr lang="cs-CZ" sz="2000" b="1" i="1">
                        <a:latin typeface="Cambria Math"/>
                      </a:rPr>
                      <m:t>𝟓</m:t>
                    </m:r>
                  </m:oMath>
                </a14:m>
                <a:endParaRPr lang="cs-CZ" sz="2000" b="1" dirty="0" smtClean="0"/>
              </a:p>
              <a:p>
                <a:endParaRPr lang="cs-CZ" sz="20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lang="cs-CZ" sz="2000" dirty="0"/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484784"/>
                <a:ext cx="8496944" cy="1781706"/>
              </a:xfrm>
              <a:prstGeom prst="rect">
                <a:avLst/>
              </a:prstGeom>
              <a:blipFill rotWithShape="0">
                <a:blip r:embed="rId2"/>
                <a:stretch>
                  <a:fillRect l="-789" t="-23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délník 9"/>
              <p:cNvSpPr/>
              <p:nvPr/>
            </p:nvSpPr>
            <p:spPr>
              <a:xfrm>
                <a:off x="1763688" y="4509120"/>
                <a:ext cx="5616624" cy="1867306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rgbClr val="7030A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cs-CZ" sz="2400" b="1" dirty="0" smtClean="0">
                    <a:ln w="22225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</a:ln>
                    <a:solidFill>
                      <a:srgbClr val="7030A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Nápověda</a:t>
                </a:r>
              </a:p>
              <a:p>
                <a:pPr>
                  <a:spcAft>
                    <a:spcPts val="0"/>
                  </a:spcAft>
                </a:pP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cs-CZ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Druhá 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mocnina – MOCNINA(číslo)</a:t>
                </a:r>
              </a:p>
              <a:p>
                <a:pPr>
                  <a:spcAft>
                    <a:spcPts val="0"/>
                  </a:spcAft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Třetí a další mocnina – POWER(číslo</a:t>
                </a:r>
                <a:r>
                  <a:rPr lang="cs-CZ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exponent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spcAft>
                    <a:spcPts val="0"/>
                  </a:spcAft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>
                  <a:spcAft>
                    <a:spcPts val="0"/>
                  </a:spcAft>
                </a:pP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Odmocnina </a:t>
                </a:r>
                <a14:m>
                  <m:oMath xmlns:m="http://schemas.openxmlformats.org/officeDocument/2006/math">
                    <m:r>
                      <a:rPr lang="cs-CZ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√3</m:t>
                    </m:r>
                  </m:oMath>
                </a14:m>
                <a:r>
                  <a:rPr lang="cs-CZ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3</a:t>
                </a:r>
                <a:r>
                  <a:rPr lang="cs-CZ" b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^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cs-CZ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2)	</a:t>
                </a:r>
                <a:r>
                  <a:rPr lang="cs-CZ" i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znak </a:t>
                </a:r>
                <a:r>
                  <a:rPr lang="cs-CZ" b="1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^</a:t>
                </a:r>
                <a:r>
                  <a:rPr lang="cs-CZ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- </a:t>
                </a:r>
                <a:r>
                  <a:rPr lang="cs-CZ" i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pravý </a:t>
                </a:r>
                <a:r>
                  <a:rPr lang="cs-CZ" i="1" dirty="0" smtClean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r>
                  <a:rPr lang="cs-CZ" i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lt </a:t>
                </a:r>
                <a:r>
                  <a:rPr lang="cs-CZ" i="1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+ </a:t>
                </a:r>
                <a:r>
                  <a:rPr lang="cs-CZ" i="1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3</a:t>
                </a:r>
                <a:endParaRPr lang="cs-CZ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Obdélní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4509120"/>
                <a:ext cx="5616624" cy="1867306"/>
              </a:xfrm>
              <a:prstGeom prst="rect">
                <a:avLst/>
              </a:prstGeom>
              <a:blipFill rotWithShape="0">
                <a:blip r:embed="rId3"/>
                <a:stretch>
                  <a:fillRect l="-758" b="-4221"/>
                </a:stretch>
              </a:blipFill>
              <a:ln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Šipka doprava 3"/>
          <p:cNvSpPr/>
          <p:nvPr/>
        </p:nvSpPr>
        <p:spPr>
          <a:xfrm>
            <a:off x="3275856" y="5157192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484784"/>
            <a:ext cx="849694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cs-CZ" sz="2000" dirty="0" smtClean="0"/>
              <a:t> Nakreslete </a:t>
            </a:r>
            <a:r>
              <a:rPr lang="cs-CZ" sz="2000" dirty="0" err="1" smtClean="0"/>
              <a:t>SmartArt</a:t>
            </a:r>
            <a:endParaRPr lang="cs-CZ" sz="2000" dirty="0" smtClean="0"/>
          </a:p>
          <a:p>
            <a:pPr marL="342900" indent="-342900">
              <a:buFont typeface="+mj-lt"/>
              <a:buAutoNum type="arabicPeriod" startAt="3"/>
            </a:pPr>
            <a:endParaRPr lang="cs-CZ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670778175"/>
              </p:ext>
            </p:extLst>
          </p:nvPr>
        </p:nvGraphicFramePr>
        <p:xfrm>
          <a:off x="2555776" y="1772816"/>
          <a:ext cx="3771900" cy="184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77232852"/>
              </p:ext>
            </p:extLst>
          </p:nvPr>
        </p:nvGraphicFramePr>
        <p:xfrm>
          <a:off x="-396552" y="3140968"/>
          <a:ext cx="5688632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097449315"/>
              </p:ext>
            </p:extLst>
          </p:nvPr>
        </p:nvGraphicFramePr>
        <p:xfrm>
          <a:off x="4177828" y="3789040"/>
          <a:ext cx="4676775" cy="25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89545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725479" y="452818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sz="1800" baseline="0" dirty="0" smtClean="0"/>
                        <a:t>ZDROJE</a:t>
                      </a:r>
                      <a:endParaRPr lang="cs-CZ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Snímky aplikace </a:t>
                      </a:r>
                      <a:r>
                        <a:rPr lang="cs-CZ" sz="1800" dirty="0" smtClean="0"/>
                        <a:t>Word 2013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56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141</Words>
  <Application>Microsoft Office PowerPoint</Application>
  <PresentationFormat>Předvádění na obrazovce (4:3)</PresentationFormat>
  <Paragraphs>50</Paragraphs>
  <Slides>4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Verdana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2014-10-27T02:37:04Z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