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1" r:id="rId26"/>
    <p:sldId id="282" r:id="rId27"/>
    <p:sldId id="283" r:id="rId28"/>
    <p:sldId id="280" r:id="rId29"/>
    <p:sldId id="284" r:id="rId3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Světlý styl 3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5934E7-F24A-402C-8FC7-47E8357A4FCD}" type="doc">
      <dgm:prSet loTypeId="urn:microsoft.com/office/officeart/2005/8/layout/vList2" loCatId="list" qsTypeId="urn:microsoft.com/office/officeart/2005/8/quickstyle/3d9" qsCatId="3D" csTypeId="urn:microsoft.com/office/officeart/2005/8/colors/colorful5" csCatId="colorful"/>
      <dgm:spPr/>
      <dgm:t>
        <a:bodyPr/>
        <a:lstStyle/>
        <a:p>
          <a:endParaRPr lang="cs-CZ"/>
        </a:p>
      </dgm:t>
    </dgm:pt>
    <dgm:pt modelId="{639E2721-6537-454C-8C8D-8C34372E9BA0}">
      <dgm:prSet/>
      <dgm:spPr/>
      <dgm:t>
        <a:bodyPr/>
        <a:lstStyle/>
        <a:p>
          <a:pPr rtl="0"/>
          <a:r>
            <a:rPr lang="cs-CZ" smtClean="0"/>
            <a:t>Je komplexní funkcí činností každého manažera</a:t>
          </a:r>
          <a:endParaRPr lang="cs-CZ"/>
        </a:p>
      </dgm:t>
    </dgm:pt>
    <dgm:pt modelId="{E98089F8-2946-4A79-9C9D-AA262FBDF90A}" type="parTrans" cxnId="{28586499-D888-455C-9F16-B186FBEF5E1F}">
      <dgm:prSet/>
      <dgm:spPr/>
      <dgm:t>
        <a:bodyPr/>
        <a:lstStyle/>
        <a:p>
          <a:endParaRPr lang="cs-CZ"/>
        </a:p>
      </dgm:t>
    </dgm:pt>
    <dgm:pt modelId="{90EB2005-7105-4E3A-AF2A-247F61C6DEEE}" type="sibTrans" cxnId="{28586499-D888-455C-9F16-B186FBEF5E1F}">
      <dgm:prSet/>
      <dgm:spPr/>
      <dgm:t>
        <a:bodyPr/>
        <a:lstStyle/>
        <a:p>
          <a:endParaRPr lang="cs-CZ"/>
        </a:p>
      </dgm:t>
    </dgm:pt>
    <dgm:pt modelId="{5F389AFA-C4FB-44FA-9E2D-9CA2C02268B7}" type="pres">
      <dgm:prSet presAssocID="{6F5934E7-F24A-402C-8FC7-47E8357A4F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9F098F0-1E8B-42AA-8B6E-FF5C8328C07C}" type="pres">
      <dgm:prSet presAssocID="{639E2721-6537-454C-8C8D-8C34372E9BA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EC6F8D2-30E5-4E6A-AF4B-9BA7AECF5DCB}" type="presOf" srcId="{6F5934E7-F24A-402C-8FC7-47E8357A4FCD}" destId="{5F389AFA-C4FB-44FA-9E2D-9CA2C02268B7}" srcOrd="0" destOrd="0" presId="urn:microsoft.com/office/officeart/2005/8/layout/vList2"/>
    <dgm:cxn modelId="{CF118569-49D8-4C12-93E0-CD99A3F3D2E7}" type="presOf" srcId="{639E2721-6537-454C-8C8D-8C34372E9BA0}" destId="{D9F098F0-1E8B-42AA-8B6E-FF5C8328C07C}" srcOrd="0" destOrd="0" presId="urn:microsoft.com/office/officeart/2005/8/layout/vList2"/>
    <dgm:cxn modelId="{28586499-D888-455C-9F16-B186FBEF5E1F}" srcId="{6F5934E7-F24A-402C-8FC7-47E8357A4FCD}" destId="{639E2721-6537-454C-8C8D-8C34372E9BA0}" srcOrd="0" destOrd="0" parTransId="{E98089F8-2946-4A79-9C9D-AA262FBDF90A}" sibTransId="{90EB2005-7105-4E3A-AF2A-247F61C6DEEE}"/>
    <dgm:cxn modelId="{CDC9A8EB-B34E-43AE-A3B8-4F09F0423761}" type="presParOf" srcId="{5F389AFA-C4FB-44FA-9E2D-9CA2C02268B7}" destId="{D9F098F0-1E8B-42AA-8B6E-FF5C8328C07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30FE512-F545-4466-9678-183FA228DEC5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C4BB232A-7513-436F-9091-ADDAF5CB3929}">
      <dgm:prSet/>
      <dgm:spPr/>
      <dgm:t>
        <a:bodyPr/>
        <a:lstStyle/>
        <a:p>
          <a:pPr rtl="0"/>
          <a:r>
            <a:rPr lang="cs-CZ" smtClean="0"/>
            <a:t>Autokratický</a:t>
          </a:r>
          <a:endParaRPr lang="cs-CZ"/>
        </a:p>
      </dgm:t>
    </dgm:pt>
    <dgm:pt modelId="{1BA6E2DB-45A4-4186-8FFD-A685132B9F07}" type="parTrans" cxnId="{563BA6CF-E648-44D6-8BF3-3EA342BA1ABC}">
      <dgm:prSet/>
      <dgm:spPr/>
      <dgm:t>
        <a:bodyPr/>
        <a:lstStyle/>
        <a:p>
          <a:endParaRPr lang="cs-CZ"/>
        </a:p>
      </dgm:t>
    </dgm:pt>
    <dgm:pt modelId="{04DD6AC9-F2A9-494B-AE83-0DB5F1F8EC84}" type="sibTrans" cxnId="{563BA6CF-E648-44D6-8BF3-3EA342BA1ABC}">
      <dgm:prSet/>
      <dgm:spPr/>
      <dgm:t>
        <a:bodyPr/>
        <a:lstStyle/>
        <a:p>
          <a:endParaRPr lang="cs-CZ"/>
        </a:p>
      </dgm:t>
    </dgm:pt>
    <dgm:pt modelId="{1111CAB5-17EA-4E20-891C-BF35E9FE9EFD}">
      <dgm:prSet/>
      <dgm:spPr/>
      <dgm:t>
        <a:bodyPr/>
        <a:lstStyle/>
        <a:p>
          <a:pPr rtl="0"/>
          <a:r>
            <a:rPr lang="cs-CZ" smtClean="0"/>
            <a:t>Demokratický</a:t>
          </a:r>
          <a:endParaRPr lang="cs-CZ"/>
        </a:p>
      </dgm:t>
    </dgm:pt>
    <dgm:pt modelId="{10D38538-A343-454C-A132-59772B6C0357}" type="parTrans" cxnId="{A4575B92-B670-4E59-B347-F6F58465CFEB}">
      <dgm:prSet/>
      <dgm:spPr/>
      <dgm:t>
        <a:bodyPr/>
        <a:lstStyle/>
        <a:p>
          <a:endParaRPr lang="cs-CZ"/>
        </a:p>
      </dgm:t>
    </dgm:pt>
    <dgm:pt modelId="{E9B312A5-ED55-4143-99BA-BED24AA14410}" type="sibTrans" cxnId="{A4575B92-B670-4E59-B347-F6F58465CFEB}">
      <dgm:prSet/>
      <dgm:spPr/>
      <dgm:t>
        <a:bodyPr/>
        <a:lstStyle/>
        <a:p>
          <a:endParaRPr lang="cs-CZ"/>
        </a:p>
      </dgm:t>
    </dgm:pt>
    <dgm:pt modelId="{89BDE1A2-1BAF-4A3B-A2B4-AB0157B86BF0}">
      <dgm:prSet/>
      <dgm:spPr/>
      <dgm:t>
        <a:bodyPr/>
        <a:lstStyle/>
        <a:p>
          <a:pPr rtl="0"/>
          <a:r>
            <a:rPr lang="cs-CZ" smtClean="0"/>
            <a:t>Liberální</a:t>
          </a:r>
          <a:endParaRPr lang="cs-CZ"/>
        </a:p>
      </dgm:t>
    </dgm:pt>
    <dgm:pt modelId="{A205BA5B-7091-4FBE-A719-E1DE3DF3E9CD}" type="parTrans" cxnId="{280FF78B-4EC4-4307-9832-87B281FD02C7}">
      <dgm:prSet/>
      <dgm:spPr/>
      <dgm:t>
        <a:bodyPr/>
        <a:lstStyle/>
        <a:p>
          <a:endParaRPr lang="cs-CZ"/>
        </a:p>
      </dgm:t>
    </dgm:pt>
    <dgm:pt modelId="{9CCAFDCF-A65C-4ED7-BC7D-8A07BEF3760C}" type="sibTrans" cxnId="{280FF78B-4EC4-4307-9832-87B281FD02C7}">
      <dgm:prSet/>
      <dgm:spPr/>
      <dgm:t>
        <a:bodyPr/>
        <a:lstStyle/>
        <a:p>
          <a:endParaRPr lang="cs-CZ"/>
        </a:p>
      </dgm:t>
    </dgm:pt>
    <dgm:pt modelId="{D67B0E62-6F0B-4018-9D77-37B12615C074}">
      <dgm:prSet/>
      <dgm:spPr/>
      <dgm:t>
        <a:bodyPr/>
        <a:lstStyle/>
        <a:p>
          <a:pPr rtl="0"/>
          <a:r>
            <a:rPr lang="cs-CZ" smtClean="0"/>
            <a:t>Lhostejný</a:t>
          </a:r>
          <a:endParaRPr lang="cs-CZ"/>
        </a:p>
      </dgm:t>
    </dgm:pt>
    <dgm:pt modelId="{87B8F6A8-67A9-41C8-B11B-541645CC714D}" type="parTrans" cxnId="{0B648B66-F05E-4068-88ED-74BEC2D5699B}">
      <dgm:prSet/>
      <dgm:spPr/>
      <dgm:t>
        <a:bodyPr/>
        <a:lstStyle/>
        <a:p>
          <a:endParaRPr lang="cs-CZ"/>
        </a:p>
      </dgm:t>
    </dgm:pt>
    <dgm:pt modelId="{D0A0FFE7-B4B5-4B6F-8BE0-D705A12F8EC8}" type="sibTrans" cxnId="{0B648B66-F05E-4068-88ED-74BEC2D5699B}">
      <dgm:prSet/>
      <dgm:spPr/>
      <dgm:t>
        <a:bodyPr/>
        <a:lstStyle/>
        <a:p>
          <a:endParaRPr lang="cs-CZ"/>
        </a:p>
      </dgm:t>
    </dgm:pt>
    <dgm:pt modelId="{5FE1C8B1-02AF-4CCB-BB8C-D8EA92B0535D}">
      <dgm:prSet/>
      <dgm:spPr/>
      <dgm:t>
        <a:bodyPr/>
        <a:lstStyle/>
        <a:p>
          <a:pPr rtl="0"/>
          <a:r>
            <a:rPr lang="cs-CZ" smtClean="0"/>
            <a:t>Kompromisní</a:t>
          </a:r>
          <a:endParaRPr lang="cs-CZ"/>
        </a:p>
      </dgm:t>
    </dgm:pt>
    <dgm:pt modelId="{8B4C7182-5DFC-4C1A-A25F-21D93B84A7DC}" type="parTrans" cxnId="{422C6714-B9F5-4F87-AE2D-BDE00B5D6091}">
      <dgm:prSet/>
      <dgm:spPr/>
      <dgm:t>
        <a:bodyPr/>
        <a:lstStyle/>
        <a:p>
          <a:endParaRPr lang="cs-CZ"/>
        </a:p>
      </dgm:t>
    </dgm:pt>
    <dgm:pt modelId="{4AFB0760-0315-4588-A45D-3F8E7764240E}" type="sibTrans" cxnId="{422C6714-B9F5-4F87-AE2D-BDE00B5D6091}">
      <dgm:prSet/>
      <dgm:spPr/>
      <dgm:t>
        <a:bodyPr/>
        <a:lstStyle/>
        <a:p>
          <a:endParaRPr lang="cs-CZ"/>
        </a:p>
      </dgm:t>
    </dgm:pt>
    <dgm:pt modelId="{017F0830-DF8F-4EA5-A99A-FE1B4E616860}">
      <dgm:prSet/>
      <dgm:spPr/>
      <dgm:t>
        <a:bodyPr/>
        <a:lstStyle/>
        <a:p>
          <a:pPr rtl="0"/>
          <a:r>
            <a:rPr lang="cs-CZ" smtClean="0"/>
            <a:t>Týmový</a:t>
          </a:r>
          <a:endParaRPr lang="cs-CZ"/>
        </a:p>
      </dgm:t>
    </dgm:pt>
    <dgm:pt modelId="{5268079F-ED83-410A-9D6E-1C0922D1371D}" type="parTrans" cxnId="{694C98DD-35D1-4311-B969-93203A2022D0}">
      <dgm:prSet/>
      <dgm:spPr/>
      <dgm:t>
        <a:bodyPr/>
        <a:lstStyle/>
        <a:p>
          <a:endParaRPr lang="cs-CZ"/>
        </a:p>
      </dgm:t>
    </dgm:pt>
    <dgm:pt modelId="{7E5AD458-CCA3-4CDE-A80D-624E65073C68}" type="sibTrans" cxnId="{694C98DD-35D1-4311-B969-93203A2022D0}">
      <dgm:prSet/>
      <dgm:spPr/>
      <dgm:t>
        <a:bodyPr/>
        <a:lstStyle/>
        <a:p>
          <a:endParaRPr lang="cs-CZ"/>
        </a:p>
      </dgm:t>
    </dgm:pt>
    <dgm:pt modelId="{4DE13369-6A38-4602-B6A1-079AC14D28FC}" type="pres">
      <dgm:prSet presAssocID="{E30FE512-F545-4466-9678-183FA228DEC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4F4C17D-6E8E-499E-8953-CC4A03D5C4E1}" type="pres">
      <dgm:prSet presAssocID="{E30FE512-F545-4466-9678-183FA228DEC5}" presName="bkgdShp" presStyleLbl="alignAccFollowNode1" presStyleIdx="0" presStyleCnt="1"/>
      <dgm:spPr/>
      <dgm:t>
        <a:bodyPr/>
        <a:lstStyle/>
        <a:p>
          <a:endParaRPr lang="cs-CZ"/>
        </a:p>
      </dgm:t>
    </dgm:pt>
    <dgm:pt modelId="{33F9BA09-120C-4BEE-BCC5-0EC456399EFC}" type="pres">
      <dgm:prSet presAssocID="{E30FE512-F545-4466-9678-183FA228DEC5}" presName="linComp" presStyleCnt="0"/>
      <dgm:spPr/>
      <dgm:t>
        <a:bodyPr/>
        <a:lstStyle/>
        <a:p>
          <a:endParaRPr lang="cs-CZ"/>
        </a:p>
      </dgm:t>
    </dgm:pt>
    <dgm:pt modelId="{A60285AB-DAFF-40BB-85C3-5C8D5E28B24F}" type="pres">
      <dgm:prSet presAssocID="{C4BB232A-7513-436F-9091-ADDAF5CB3929}" presName="compNode" presStyleCnt="0"/>
      <dgm:spPr/>
      <dgm:t>
        <a:bodyPr/>
        <a:lstStyle/>
        <a:p>
          <a:endParaRPr lang="cs-CZ"/>
        </a:p>
      </dgm:t>
    </dgm:pt>
    <dgm:pt modelId="{A4777BE2-9A9B-4F38-BF20-1FF96B8CB503}" type="pres">
      <dgm:prSet presAssocID="{C4BB232A-7513-436F-9091-ADDAF5CB392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CE848D7-BF5F-4E9C-B3DC-5B32929556F1}" type="pres">
      <dgm:prSet presAssocID="{C4BB232A-7513-436F-9091-ADDAF5CB3929}" presName="invisiNode" presStyleLbl="node1" presStyleIdx="0" presStyleCnt="6"/>
      <dgm:spPr/>
      <dgm:t>
        <a:bodyPr/>
        <a:lstStyle/>
        <a:p>
          <a:endParaRPr lang="cs-CZ"/>
        </a:p>
      </dgm:t>
    </dgm:pt>
    <dgm:pt modelId="{3569CDDE-D551-4C6F-B1CE-FB3135222887}" type="pres">
      <dgm:prSet presAssocID="{C4BB232A-7513-436F-9091-ADDAF5CB3929}" presName="imagNode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  <dgm:t>
        <a:bodyPr/>
        <a:lstStyle/>
        <a:p>
          <a:endParaRPr lang="cs-CZ"/>
        </a:p>
      </dgm:t>
    </dgm:pt>
    <dgm:pt modelId="{83EA4A82-CDBB-4B76-BD24-6DD4D1B6ECF1}" type="pres">
      <dgm:prSet presAssocID="{04DD6AC9-F2A9-494B-AE83-0DB5F1F8EC84}" presName="sibTrans" presStyleLbl="sibTrans2D1" presStyleIdx="0" presStyleCnt="0"/>
      <dgm:spPr/>
      <dgm:t>
        <a:bodyPr/>
        <a:lstStyle/>
        <a:p>
          <a:endParaRPr lang="cs-CZ"/>
        </a:p>
      </dgm:t>
    </dgm:pt>
    <dgm:pt modelId="{17EC3F66-8E6A-4E30-AC7D-4A56A629EB47}" type="pres">
      <dgm:prSet presAssocID="{1111CAB5-17EA-4E20-891C-BF35E9FE9EFD}" presName="compNode" presStyleCnt="0"/>
      <dgm:spPr/>
      <dgm:t>
        <a:bodyPr/>
        <a:lstStyle/>
        <a:p>
          <a:endParaRPr lang="cs-CZ"/>
        </a:p>
      </dgm:t>
    </dgm:pt>
    <dgm:pt modelId="{AB724DCA-8710-436C-B577-5637A10ED3FE}" type="pres">
      <dgm:prSet presAssocID="{1111CAB5-17EA-4E20-891C-BF35E9FE9EF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29B492A-CD98-4DE7-82A6-1D762FF90D59}" type="pres">
      <dgm:prSet presAssocID="{1111CAB5-17EA-4E20-891C-BF35E9FE9EFD}" presName="invisiNode" presStyleLbl="node1" presStyleIdx="1" presStyleCnt="6"/>
      <dgm:spPr/>
      <dgm:t>
        <a:bodyPr/>
        <a:lstStyle/>
        <a:p>
          <a:endParaRPr lang="cs-CZ"/>
        </a:p>
      </dgm:t>
    </dgm:pt>
    <dgm:pt modelId="{2CD29867-C3D4-445C-910C-B196971BF3CA}" type="pres">
      <dgm:prSet presAssocID="{1111CAB5-17EA-4E20-891C-BF35E9FE9EFD}" presName="imagNode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  <dgm:t>
        <a:bodyPr/>
        <a:lstStyle/>
        <a:p>
          <a:endParaRPr lang="cs-CZ"/>
        </a:p>
      </dgm:t>
    </dgm:pt>
    <dgm:pt modelId="{8A9A708B-AD47-4601-9EA2-FC2C6438F740}" type="pres">
      <dgm:prSet presAssocID="{E9B312A5-ED55-4143-99BA-BED24AA14410}" presName="sibTrans" presStyleLbl="sibTrans2D1" presStyleIdx="0" presStyleCnt="0"/>
      <dgm:spPr/>
      <dgm:t>
        <a:bodyPr/>
        <a:lstStyle/>
        <a:p>
          <a:endParaRPr lang="cs-CZ"/>
        </a:p>
      </dgm:t>
    </dgm:pt>
    <dgm:pt modelId="{F6D33A29-B512-462E-A45F-FF1CB7AB285E}" type="pres">
      <dgm:prSet presAssocID="{89BDE1A2-1BAF-4A3B-A2B4-AB0157B86BF0}" presName="compNode" presStyleCnt="0"/>
      <dgm:spPr/>
      <dgm:t>
        <a:bodyPr/>
        <a:lstStyle/>
        <a:p>
          <a:endParaRPr lang="cs-CZ"/>
        </a:p>
      </dgm:t>
    </dgm:pt>
    <dgm:pt modelId="{DD1EAB7C-412D-4723-9B71-85B5C0A7274C}" type="pres">
      <dgm:prSet presAssocID="{89BDE1A2-1BAF-4A3B-A2B4-AB0157B86BF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85A865F-58AB-4051-B827-D4C07A892279}" type="pres">
      <dgm:prSet presAssocID="{89BDE1A2-1BAF-4A3B-A2B4-AB0157B86BF0}" presName="invisiNode" presStyleLbl="node1" presStyleIdx="2" presStyleCnt="6"/>
      <dgm:spPr/>
      <dgm:t>
        <a:bodyPr/>
        <a:lstStyle/>
        <a:p>
          <a:endParaRPr lang="cs-CZ"/>
        </a:p>
      </dgm:t>
    </dgm:pt>
    <dgm:pt modelId="{734A113B-DDA9-48F9-88B4-F50D318B24F7}" type="pres">
      <dgm:prSet presAssocID="{89BDE1A2-1BAF-4A3B-A2B4-AB0157B86BF0}" presName="imagNode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cs-CZ"/>
        </a:p>
      </dgm:t>
    </dgm:pt>
    <dgm:pt modelId="{60C28416-2A57-4C4B-A8F1-7FF8CBBAE769}" type="pres">
      <dgm:prSet presAssocID="{9CCAFDCF-A65C-4ED7-BC7D-8A07BEF3760C}" presName="sibTrans" presStyleLbl="sibTrans2D1" presStyleIdx="0" presStyleCnt="0"/>
      <dgm:spPr/>
      <dgm:t>
        <a:bodyPr/>
        <a:lstStyle/>
        <a:p>
          <a:endParaRPr lang="cs-CZ"/>
        </a:p>
      </dgm:t>
    </dgm:pt>
    <dgm:pt modelId="{E567EC94-0503-4ABC-A0BE-C1EABD68B0BB}" type="pres">
      <dgm:prSet presAssocID="{D67B0E62-6F0B-4018-9D77-37B12615C074}" presName="compNode" presStyleCnt="0"/>
      <dgm:spPr/>
      <dgm:t>
        <a:bodyPr/>
        <a:lstStyle/>
        <a:p>
          <a:endParaRPr lang="cs-CZ"/>
        </a:p>
      </dgm:t>
    </dgm:pt>
    <dgm:pt modelId="{B08D8FBB-686C-424E-A499-47261F3092F8}" type="pres">
      <dgm:prSet presAssocID="{D67B0E62-6F0B-4018-9D77-37B12615C07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9FC567B-AA15-45B3-92E4-DD06DF1ACA55}" type="pres">
      <dgm:prSet presAssocID="{D67B0E62-6F0B-4018-9D77-37B12615C074}" presName="invisiNode" presStyleLbl="node1" presStyleIdx="3" presStyleCnt="6"/>
      <dgm:spPr/>
      <dgm:t>
        <a:bodyPr/>
        <a:lstStyle/>
        <a:p>
          <a:endParaRPr lang="cs-CZ"/>
        </a:p>
      </dgm:t>
    </dgm:pt>
    <dgm:pt modelId="{75288A56-67B0-4841-A94F-1F1BE60880D6}" type="pres">
      <dgm:prSet presAssocID="{D67B0E62-6F0B-4018-9D77-37B12615C074}" presName="imagNode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cs-CZ"/>
        </a:p>
      </dgm:t>
    </dgm:pt>
    <dgm:pt modelId="{D802E282-E4F5-4BDC-A659-348A5F199AF8}" type="pres">
      <dgm:prSet presAssocID="{D0A0FFE7-B4B5-4B6F-8BE0-D705A12F8EC8}" presName="sibTrans" presStyleLbl="sibTrans2D1" presStyleIdx="0" presStyleCnt="0"/>
      <dgm:spPr/>
      <dgm:t>
        <a:bodyPr/>
        <a:lstStyle/>
        <a:p>
          <a:endParaRPr lang="cs-CZ"/>
        </a:p>
      </dgm:t>
    </dgm:pt>
    <dgm:pt modelId="{326D8953-6848-410F-A7CC-97232E88D4C4}" type="pres">
      <dgm:prSet presAssocID="{5FE1C8B1-02AF-4CCB-BB8C-D8EA92B0535D}" presName="compNode" presStyleCnt="0"/>
      <dgm:spPr/>
      <dgm:t>
        <a:bodyPr/>
        <a:lstStyle/>
        <a:p>
          <a:endParaRPr lang="cs-CZ"/>
        </a:p>
      </dgm:t>
    </dgm:pt>
    <dgm:pt modelId="{B3A2E0B4-1388-442E-B186-8EAB9F5B1774}" type="pres">
      <dgm:prSet presAssocID="{5FE1C8B1-02AF-4CCB-BB8C-D8EA92B0535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1089873-D99F-4CCB-BD7A-BA04C2AF18E3}" type="pres">
      <dgm:prSet presAssocID="{5FE1C8B1-02AF-4CCB-BB8C-D8EA92B0535D}" presName="invisiNode" presStyleLbl="node1" presStyleIdx="4" presStyleCnt="6"/>
      <dgm:spPr/>
      <dgm:t>
        <a:bodyPr/>
        <a:lstStyle/>
        <a:p>
          <a:endParaRPr lang="cs-CZ"/>
        </a:p>
      </dgm:t>
    </dgm:pt>
    <dgm:pt modelId="{02B49EAB-1354-4E15-A5F6-4D6E270A0F27}" type="pres">
      <dgm:prSet presAssocID="{5FE1C8B1-02AF-4CCB-BB8C-D8EA92B0535D}" presName="imagNode" presStyleLbl="fg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cs-CZ"/>
        </a:p>
      </dgm:t>
    </dgm:pt>
    <dgm:pt modelId="{4A5EE955-C74B-4737-9CB9-80F936844C4E}" type="pres">
      <dgm:prSet presAssocID="{4AFB0760-0315-4588-A45D-3F8E7764240E}" presName="sibTrans" presStyleLbl="sibTrans2D1" presStyleIdx="0" presStyleCnt="0"/>
      <dgm:spPr/>
      <dgm:t>
        <a:bodyPr/>
        <a:lstStyle/>
        <a:p>
          <a:endParaRPr lang="cs-CZ"/>
        </a:p>
      </dgm:t>
    </dgm:pt>
    <dgm:pt modelId="{88579B86-ACFA-45DA-97D7-62B14A49EF66}" type="pres">
      <dgm:prSet presAssocID="{017F0830-DF8F-4EA5-A99A-FE1B4E616860}" presName="compNode" presStyleCnt="0"/>
      <dgm:spPr/>
      <dgm:t>
        <a:bodyPr/>
        <a:lstStyle/>
        <a:p>
          <a:endParaRPr lang="cs-CZ"/>
        </a:p>
      </dgm:t>
    </dgm:pt>
    <dgm:pt modelId="{54EC3C8C-B83E-443D-B3C0-9F7F195D704F}" type="pres">
      <dgm:prSet presAssocID="{017F0830-DF8F-4EA5-A99A-FE1B4E61686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C559155-D9FB-4DE3-9B58-B01E5848E75B}" type="pres">
      <dgm:prSet presAssocID="{017F0830-DF8F-4EA5-A99A-FE1B4E616860}" presName="invisiNode" presStyleLbl="node1" presStyleIdx="5" presStyleCnt="6"/>
      <dgm:spPr/>
      <dgm:t>
        <a:bodyPr/>
        <a:lstStyle/>
        <a:p>
          <a:endParaRPr lang="cs-CZ"/>
        </a:p>
      </dgm:t>
    </dgm:pt>
    <dgm:pt modelId="{61E07EEC-D6D8-473C-ABC4-297B9FF707E7}" type="pres">
      <dgm:prSet presAssocID="{017F0830-DF8F-4EA5-A99A-FE1B4E616860}" presName="imagNode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cs-CZ"/>
        </a:p>
      </dgm:t>
    </dgm:pt>
  </dgm:ptLst>
  <dgm:cxnLst>
    <dgm:cxn modelId="{B23E87EA-BE41-45D3-9664-6D61B6BE3C98}" type="presOf" srcId="{C4BB232A-7513-436F-9091-ADDAF5CB3929}" destId="{A4777BE2-9A9B-4F38-BF20-1FF96B8CB503}" srcOrd="0" destOrd="0" presId="urn:microsoft.com/office/officeart/2005/8/layout/pList2"/>
    <dgm:cxn modelId="{4818A940-46C9-42CC-B2FE-616E599B41EA}" type="presOf" srcId="{4AFB0760-0315-4588-A45D-3F8E7764240E}" destId="{4A5EE955-C74B-4737-9CB9-80F936844C4E}" srcOrd="0" destOrd="0" presId="urn:microsoft.com/office/officeart/2005/8/layout/pList2"/>
    <dgm:cxn modelId="{55F901FC-FD8A-4868-B747-2F146603131A}" type="presOf" srcId="{5FE1C8B1-02AF-4CCB-BB8C-D8EA92B0535D}" destId="{B3A2E0B4-1388-442E-B186-8EAB9F5B1774}" srcOrd="0" destOrd="0" presId="urn:microsoft.com/office/officeart/2005/8/layout/pList2"/>
    <dgm:cxn modelId="{694C98DD-35D1-4311-B969-93203A2022D0}" srcId="{E30FE512-F545-4466-9678-183FA228DEC5}" destId="{017F0830-DF8F-4EA5-A99A-FE1B4E616860}" srcOrd="5" destOrd="0" parTransId="{5268079F-ED83-410A-9D6E-1C0922D1371D}" sibTransId="{7E5AD458-CCA3-4CDE-A80D-624E65073C68}"/>
    <dgm:cxn modelId="{3A0BBB4C-1C71-4E89-9100-D196931345DD}" type="presOf" srcId="{E30FE512-F545-4466-9678-183FA228DEC5}" destId="{4DE13369-6A38-4602-B6A1-079AC14D28FC}" srcOrd="0" destOrd="0" presId="urn:microsoft.com/office/officeart/2005/8/layout/pList2"/>
    <dgm:cxn modelId="{563BA6CF-E648-44D6-8BF3-3EA342BA1ABC}" srcId="{E30FE512-F545-4466-9678-183FA228DEC5}" destId="{C4BB232A-7513-436F-9091-ADDAF5CB3929}" srcOrd="0" destOrd="0" parTransId="{1BA6E2DB-45A4-4186-8FFD-A685132B9F07}" sibTransId="{04DD6AC9-F2A9-494B-AE83-0DB5F1F8EC84}"/>
    <dgm:cxn modelId="{3C15928B-F8D9-45AA-9ABA-D946A58385B1}" type="presOf" srcId="{1111CAB5-17EA-4E20-891C-BF35E9FE9EFD}" destId="{AB724DCA-8710-436C-B577-5637A10ED3FE}" srcOrd="0" destOrd="0" presId="urn:microsoft.com/office/officeart/2005/8/layout/pList2"/>
    <dgm:cxn modelId="{B71E6B83-E9D3-46DA-A940-E798C577380B}" type="presOf" srcId="{04DD6AC9-F2A9-494B-AE83-0DB5F1F8EC84}" destId="{83EA4A82-CDBB-4B76-BD24-6DD4D1B6ECF1}" srcOrd="0" destOrd="0" presId="urn:microsoft.com/office/officeart/2005/8/layout/pList2"/>
    <dgm:cxn modelId="{422C6714-B9F5-4F87-AE2D-BDE00B5D6091}" srcId="{E30FE512-F545-4466-9678-183FA228DEC5}" destId="{5FE1C8B1-02AF-4CCB-BB8C-D8EA92B0535D}" srcOrd="4" destOrd="0" parTransId="{8B4C7182-5DFC-4C1A-A25F-21D93B84A7DC}" sibTransId="{4AFB0760-0315-4588-A45D-3F8E7764240E}"/>
    <dgm:cxn modelId="{13986B87-03FF-4E0E-B38B-00041874F6F9}" type="presOf" srcId="{E9B312A5-ED55-4143-99BA-BED24AA14410}" destId="{8A9A708B-AD47-4601-9EA2-FC2C6438F740}" srcOrd="0" destOrd="0" presId="urn:microsoft.com/office/officeart/2005/8/layout/pList2"/>
    <dgm:cxn modelId="{09E6AC23-FCF2-4761-828F-FC67674E10F7}" type="presOf" srcId="{D0A0FFE7-B4B5-4B6F-8BE0-D705A12F8EC8}" destId="{D802E282-E4F5-4BDC-A659-348A5F199AF8}" srcOrd="0" destOrd="0" presId="urn:microsoft.com/office/officeart/2005/8/layout/pList2"/>
    <dgm:cxn modelId="{2D0B93F7-A669-4C14-A3B2-E51DCB60C830}" type="presOf" srcId="{9CCAFDCF-A65C-4ED7-BC7D-8A07BEF3760C}" destId="{60C28416-2A57-4C4B-A8F1-7FF8CBBAE769}" srcOrd="0" destOrd="0" presId="urn:microsoft.com/office/officeart/2005/8/layout/pList2"/>
    <dgm:cxn modelId="{A4575B92-B670-4E59-B347-F6F58465CFEB}" srcId="{E30FE512-F545-4466-9678-183FA228DEC5}" destId="{1111CAB5-17EA-4E20-891C-BF35E9FE9EFD}" srcOrd="1" destOrd="0" parTransId="{10D38538-A343-454C-A132-59772B6C0357}" sibTransId="{E9B312A5-ED55-4143-99BA-BED24AA14410}"/>
    <dgm:cxn modelId="{0B648B66-F05E-4068-88ED-74BEC2D5699B}" srcId="{E30FE512-F545-4466-9678-183FA228DEC5}" destId="{D67B0E62-6F0B-4018-9D77-37B12615C074}" srcOrd="3" destOrd="0" parTransId="{87B8F6A8-67A9-41C8-B11B-541645CC714D}" sibTransId="{D0A0FFE7-B4B5-4B6F-8BE0-D705A12F8EC8}"/>
    <dgm:cxn modelId="{6631B773-C21A-4220-A1B0-DAD98F886613}" type="presOf" srcId="{89BDE1A2-1BAF-4A3B-A2B4-AB0157B86BF0}" destId="{DD1EAB7C-412D-4723-9B71-85B5C0A7274C}" srcOrd="0" destOrd="0" presId="urn:microsoft.com/office/officeart/2005/8/layout/pList2"/>
    <dgm:cxn modelId="{280FF78B-4EC4-4307-9832-87B281FD02C7}" srcId="{E30FE512-F545-4466-9678-183FA228DEC5}" destId="{89BDE1A2-1BAF-4A3B-A2B4-AB0157B86BF0}" srcOrd="2" destOrd="0" parTransId="{A205BA5B-7091-4FBE-A719-E1DE3DF3E9CD}" sibTransId="{9CCAFDCF-A65C-4ED7-BC7D-8A07BEF3760C}"/>
    <dgm:cxn modelId="{B02A0B78-8DAD-49AE-A3F3-2B68BE543D4A}" type="presOf" srcId="{017F0830-DF8F-4EA5-A99A-FE1B4E616860}" destId="{54EC3C8C-B83E-443D-B3C0-9F7F195D704F}" srcOrd="0" destOrd="0" presId="urn:microsoft.com/office/officeart/2005/8/layout/pList2"/>
    <dgm:cxn modelId="{12755DD4-DF3B-41C9-8352-364EE2D9A9F3}" type="presOf" srcId="{D67B0E62-6F0B-4018-9D77-37B12615C074}" destId="{B08D8FBB-686C-424E-A499-47261F3092F8}" srcOrd="0" destOrd="0" presId="urn:microsoft.com/office/officeart/2005/8/layout/pList2"/>
    <dgm:cxn modelId="{5C565FFF-B396-413C-AB40-50898722E4EB}" type="presParOf" srcId="{4DE13369-6A38-4602-B6A1-079AC14D28FC}" destId="{B4F4C17D-6E8E-499E-8953-CC4A03D5C4E1}" srcOrd="0" destOrd="0" presId="urn:microsoft.com/office/officeart/2005/8/layout/pList2"/>
    <dgm:cxn modelId="{1A6C1A9D-91A7-4F44-B68D-EE78D4116347}" type="presParOf" srcId="{4DE13369-6A38-4602-B6A1-079AC14D28FC}" destId="{33F9BA09-120C-4BEE-BCC5-0EC456399EFC}" srcOrd="1" destOrd="0" presId="urn:microsoft.com/office/officeart/2005/8/layout/pList2"/>
    <dgm:cxn modelId="{60EBC7BD-7E6C-45BE-9BD1-2D6F4B052AD2}" type="presParOf" srcId="{33F9BA09-120C-4BEE-BCC5-0EC456399EFC}" destId="{A60285AB-DAFF-40BB-85C3-5C8D5E28B24F}" srcOrd="0" destOrd="0" presId="urn:microsoft.com/office/officeart/2005/8/layout/pList2"/>
    <dgm:cxn modelId="{23ACC09C-5F27-4CA6-970B-452E1CF68AC5}" type="presParOf" srcId="{A60285AB-DAFF-40BB-85C3-5C8D5E28B24F}" destId="{A4777BE2-9A9B-4F38-BF20-1FF96B8CB503}" srcOrd="0" destOrd="0" presId="urn:microsoft.com/office/officeart/2005/8/layout/pList2"/>
    <dgm:cxn modelId="{0DB44AB8-2EE4-4AEE-BA39-B463AA5B570F}" type="presParOf" srcId="{A60285AB-DAFF-40BB-85C3-5C8D5E28B24F}" destId="{0CE848D7-BF5F-4E9C-B3DC-5B32929556F1}" srcOrd="1" destOrd="0" presId="urn:microsoft.com/office/officeart/2005/8/layout/pList2"/>
    <dgm:cxn modelId="{40B0D4F9-A50E-4D97-A5C0-610F1D946D73}" type="presParOf" srcId="{A60285AB-DAFF-40BB-85C3-5C8D5E28B24F}" destId="{3569CDDE-D551-4C6F-B1CE-FB3135222887}" srcOrd="2" destOrd="0" presId="urn:microsoft.com/office/officeart/2005/8/layout/pList2"/>
    <dgm:cxn modelId="{488E4151-DB40-446F-9B08-4CA3697F5323}" type="presParOf" srcId="{33F9BA09-120C-4BEE-BCC5-0EC456399EFC}" destId="{83EA4A82-CDBB-4B76-BD24-6DD4D1B6ECF1}" srcOrd="1" destOrd="0" presId="urn:microsoft.com/office/officeart/2005/8/layout/pList2"/>
    <dgm:cxn modelId="{BD75C870-8C42-402B-A140-4AB637591150}" type="presParOf" srcId="{33F9BA09-120C-4BEE-BCC5-0EC456399EFC}" destId="{17EC3F66-8E6A-4E30-AC7D-4A56A629EB47}" srcOrd="2" destOrd="0" presId="urn:microsoft.com/office/officeart/2005/8/layout/pList2"/>
    <dgm:cxn modelId="{EE9CB4DA-5693-4389-8EB3-B5BAF01107CA}" type="presParOf" srcId="{17EC3F66-8E6A-4E30-AC7D-4A56A629EB47}" destId="{AB724DCA-8710-436C-B577-5637A10ED3FE}" srcOrd="0" destOrd="0" presId="urn:microsoft.com/office/officeart/2005/8/layout/pList2"/>
    <dgm:cxn modelId="{8191A9C9-FF12-448E-B5E7-645773F7870C}" type="presParOf" srcId="{17EC3F66-8E6A-4E30-AC7D-4A56A629EB47}" destId="{A29B492A-CD98-4DE7-82A6-1D762FF90D59}" srcOrd="1" destOrd="0" presId="urn:microsoft.com/office/officeart/2005/8/layout/pList2"/>
    <dgm:cxn modelId="{1428F9DD-DBD1-492A-9637-5670EFFC316C}" type="presParOf" srcId="{17EC3F66-8E6A-4E30-AC7D-4A56A629EB47}" destId="{2CD29867-C3D4-445C-910C-B196971BF3CA}" srcOrd="2" destOrd="0" presId="urn:microsoft.com/office/officeart/2005/8/layout/pList2"/>
    <dgm:cxn modelId="{314F48E3-2DF0-43CE-A9D1-F715728C80B1}" type="presParOf" srcId="{33F9BA09-120C-4BEE-BCC5-0EC456399EFC}" destId="{8A9A708B-AD47-4601-9EA2-FC2C6438F740}" srcOrd="3" destOrd="0" presId="urn:microsoft.com/office/officeart/2005/8/layout/pList2"/>
    <dgm:cxn modelId="{F1733A56-C6E9-4112-A1AC-F2EA6E0FC81B}" type="presParOf" srcId="{33F9BA09-120C-4BEE-BCC5-0EC456399EFC}" destId="{F6D33A29-B512-462E-A45F-FF1CB7AB285E}" srcOrd="4" destOrd="0" presId="urn:microsoft.com/office/officeart/2005/8/layout/pList2"/>
    <dgm:cxn modelId="{161ABA9A-C6ED-4876-8203-77971E96630F}" type="presParOf" srcId="{F6D33A29-B512-462E-A45F-FF1CB7AB285E}" destId="{DD1EAB7C-412D-4723-9B71-85B5C0A7274C}" srcOrd="0" destOrd="0" presId="urn:microsoft.com/office/officeart/2005/8/layout/pList2"/>
    <dgm:cxn modelId="{A4B7ECCF-3CD4-43A1-AF4C-38B1E6546E04}" type="presParOf" srcId="{F6D33A29-B512-462E-A45F-FF1CB7AB285E}" destId="{485A865F-58AB-4051-B827-D4C07A892279}" srcOrd="1" destOrd="0" presId="urn:microsoft.com/office/officeart/2005/8/layout/pList2"/>
    <dgm:cxn modelId="{C292125A-7646-4A1C-9CD2-B783BF423F03}" type="presParOf" srcId="{F6D33A29-B512-462E-A45F-FF1CB7AB285E}" destId="{734A113B-DDA9-48F9-88B4-F50D318B24F7}" srcOrd="2" destOrd="0" presId="urn:microsoft.com/office/officeart/2005/8/layout/pList2"/>
    <dgm:cxn modelId="{837821BB-C187-4CBC-9A4C-0B9D545276F9}" type="presParOf" srcId="{33F9BA09-120C-4BEE-BCC5-0EC456399EFC}" destId="{60C28416-2A57-4C4B-A8F1-7FF8CBBAE769}" srcOrd="5" destOrd="0" presId="urn:microsoft.com/office/officeart/2005/8/layout/pList2"/>
    <dgm:cxn modelId="{3DF01120-EBF8-4B0F-84E3-E3C7BD51DABC}" type="presParOf" srcId="{33F9BA09-120C-4BEE-BCC5-0EC456399EFC}" destId="{E567EC94-0503-4ABC-A0BE-C1EABD68B0BB}" srcOrd="6" destOrd="0" presId="urn:microsoft.com/office/officeart/2005/8/layout/pList2"/>
    <dgm:cxn modelId="{2DFCEDDF-10F8-4278-999E-4D695575A890}" type="presParOf" srcId="{E567EC94-0503-4ABC-A0BE-C1EABD68B0BB}" destId="{B08D8FBB-686C-424E-A499-47261F3092F8}" srcOrd="0" destOrd="0" presId="urn:microsoft.com/office/officeart/2005/8/layout/pList2"/>
    <dgm:cxn modelId="{ADDA2166-628F-498D-880A-6333D6C53368}" type="presParOf" srcId="{E567EC94-0503-4ABC-A0BE-C1EABD68B0BB}" destId="{19FC567B-AA15-45B3-92E4-DD06DF1ACA55}" srcOrd="1" destOrd="0" presId="urn:microsoft.com/office/officeart/2005/8/layout/pList2"/>
    <dgm:cxn modelId="{13421CC3-22B7-410E-9788-DE4A70E74A66}" type="presParOf" srcId="{E567EC94-0503-4ABC-A0BE-C1EABD68B0BB}" destId="{75288A56-67B0-4841-A94F-1F1BE60880D6}" srcOrd="2" destOrd="0" presId="urn:microsoft.com/office/officeart/2005/8/layout/pList2"/>
    <dgm:cxn modelId="{0C9DB3C6-1C87-43B6-B37E-CF41CD98FAC1}" type="presParOf" srcId="{33F9BA09-120C-4BEE-BCC5-0EC456399EFC}" destId="{D802E282-E4F5-4BDC-A659-348A5F199AF8}" srcOrd="7" destOrd="0" presId="urn:microsoft.com/office/officeart/2005/8/layout/pList2"/>
    <dgm:cxn modelId="{900DAA5F-CBED-4A04-8594-1FD412017CD2}" type="presParOf" srcId="{33F9BA09-120C-4BEE-BCC5-0EC456399EFC}" destId="{326D8953-6848-410F-A7CC-97232E88D4C4}" srcOrd="8" destOrd="0" presId="urn:microsoft.com/office/officeart/2005/8/layout/pList2"/>
    <dgm:cxn modelId="{23B5A095-52AC-4B0B-B02B-C62A0A672C87}" type="presParOf" srcId="{326D8953-6848-410F-A7CC-97232E88D4C4}" destId="{B3A2E0B4-1388-442E-B186-8EAB9F5B1774}" srcOrd="0" destOrd="0" presId="urn:microsoft.com/office/officeart/2005/8/layout/pList2"/>
    <dgm:cxn modelId="{9DE1B58E-02CE-4129-B087-656FF9B85DD5}" type="presParOf" srcId="{326D8953-6848-410F-A7CC-97232E88D4C4}" destId="{11089873-D99F-4CCB-BD7A-BA04C2AF18E3}" srcOrd="1" destOrd="0" presId="urn:microsoft.com/office/officeart/2005/8/layout/pList2"/>
    <dgm:cxn modelId="{B21ECD26-A8FE-4CC7-9470-B848D7C285D6}" type="presParOf" srcId="{326D8953-6848-410F-A7CC-97232E88D4C4}" destId="{02B49EAB-1354-4E15-A5F6-4D6E270A0F27}" srcOrd="2" destOrd="0" presId="urn:microsoft.com/office/officeart/2005/8/layout/pList2"/>
    <dgm:cxn modelId="{9D2E7021-1506-4D79-BAE6-A0C819DA922F}" type="presParOf" srcId="{33F9BA09-120C-4BEE-BCC5-0EC456399EFC}" destId="{4A5EE955-C74B-4737-9CB9-80F936844C4E}" srcOrd="9" destOrd="0" presId="urn:microsoft.com/office/officeart/2005/8/layout/pList2"/>
    <dgm:cxn modelId="{775A30F9-CB59-49CC-9A80-692ED782AEBB}" type="presParOf" srcId="{33F9BA09-120C-4BEE-BCC5-0EC456399EFC}" destId="{88579B86-ACFA-45DA-97D7-62B14A49EF66}" srcOrd="10" destOrd="0" presId="urn:microsoft.com/office/officeart/2005/8/layout/pList2"/>
    <dgm:cxn modelId="{1AF8AAD3-3C30-4DB3-9196-1E311A337FF7}" type="presParOf" srcId="{88579B86-ACFA-45DA-97D7-62B14A49EF66}" destId="{54EC3C8C-B83E-443D-B3C0-9F7F195D704F}" srcOrd="0" destOrd="0" presId="urn:microsoft.com/office/officeart/2005/8/layout/pList2"/>
    <dgm:cxn modelId="{B8C3F611-24E7-4EE9-B547-97066138A79A}" type="presParOf" srcId="{88579B86-ACFA-45DA-97D7-62B14A49EF66}" destId="{1C559155-D9FB-4DE3-9B58-B01E5848E75B}" srcOrd="1" destOrd="0" presId="urn:microsoft.com/office/officeart/2005/8/layout/pList2"/>
    <dgm:cxn modelId="{B42AF898-BAFE-4E78-B520-54DA4A092238}" type="presParOf" srcId="{88579B86-ACFA-45DA-97D7-62B14A49EF66}" destId="{61E07EEC-D6D8-473C-ABC4-297B9FF707E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E9FFE4C-0671-4294-8F2F-1A41D8E831A1}" type="doc">
      <dgm:prSet loTypeId="urn:microsoft.com/office/officeart/2005/8/layout/process1" loCatId="process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FC267B6-156F-42F9-A276-FC78240A2E89}">
      <dgm:prSet/>
      <dgm:spPr/>
      <dgm:t>
        <a:bodyPr/>
        <a:lstStyle/>
        <a:p>
          <a:pPr rtl="0"/>
          <a:r>
            <a:rPr lang="cs-CZ" dirty="0" smtClean="0"/>
            <a:t>Vystupuje autoritativně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nepřipouští diskusi</a:t>
          </a:r>
          <a:endParaRPr lang="cs-CZ" dirty="0"/>
        </a:p>
      </dgm:t>
    </dgm:pt>
    <dgm:pt modelId="{218917E3-A74D-4766-BA25-935FB0A3259B}" type="parTrans" cxnId="{E064207B-E17B-4D25-8C2F-092100EF39B0}">
      <dgm:prSet/>
      <dgm:spPr/>
      <dgm:t>
        <a:bodyPr/>
        <a:lstStyle/>
        <a:p>
          <a:endParaRPr lang="cs-CZ"/>
        </a:p>
      </dgm:t>
    </dgm:pt>
    <dgm:pt modelId="{769CE62A-F34F-4171-846B-DC0B4A5E6641}" type="sibTrans" cxnId="{E064207B-E17B-4D25-8C2F-092100EF39B0}">
      <dgm:prSet/>
      <dgm:spPr/>
      <dgm:t>
        <a:bodyPr/>
        <a:lstStyle/>
        <a:p>
          <a:endParaRPr lang="cs-CZ"/>
        </a:p>
      </dgm:t>
    </dgm:pt>
    <dgm:pt modelId="{BCC3F767-6932-48CB-8178-7403AF64080F}">
      <dgm:prSet/>
      <dgm:spPr/>
      <dgm:t>
        <a:bodyPr/>
        <a:lstStyle/>
        <a:p>
          <a:pPr rtl="0"/>
          <a:r>
            <a:rPr lang="cs-CZ" smtClean="0"/>
            <a:t>Lidé mají dělat pouze to, co nařídil, nepřipouští opoziční názor, nevyžaduje, aby tomu lidé rozuměli, ale aby to vykonali</a:t>
          </a:r>
          <a:endParaRPr lang="cs-CZ"/>
        </a:p>
      </dgm:t>
    </dgm:pt>
    <dgm:pt modelId="{DA7BCF34-2879-4F56-AE0B-D43C7333F9A9}" type="parTrans" cxnId="{131773D8-7599-44BD-A925-BA4DAB1E427B}">
      <dgm:prSet/>
      <dgm:spPr/>
      <dgm:t>
        <a:bodyPr/>
        <a:lstStyle/>
        <a:p>
          <a:endParaRPr lang="cs-CZ"/>
        </a:p>
      </dgm:t>
    </dgm:pt>
    <dgm:pt modelId="{0B701401-AB6B-4301-A3FF-42F9E0E3AA5D}" type="sibTrans" cxnId="{131773D8-7599-44BD-A925-BA4DAB1E427B}">
      <dgm:prSet/>
      <dgm:spPr/>
      <dgm:t>
        <a:bodyPr/>
        <a:lstStyle/>
        <a:p>
          <a:endParaRPr lang="cs-CZ"/>
        </a:p>
      </dgm:t>
    </dgm:pt>
    <dgm:pt modelId="{B20C42B8-2F86-470B-BAAD-0EF6808969F3}">
      <dgm:prSet/>
      <dgm:spPr/>
      <dgm:t>
        <a:bodyPr/>
        <a:lstStyle/>
        <a:p>
          <a:pPr rtl="0"/>
          <a:r>
            <a:rPr lang="cs-CZ" dirty="0" smtClean="0"/>
            <a:t>Detailně vysvětluje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nařizuje jak co udělat, velmi podrobně následně kontroluje</a:t>
          </a:r>
          <a:endParaRPr lang="cs-CZ" dirty="0"/>
        </a:p>
      </dgm:t>
    </dgm:pt>
    <dgm:pt modelId="{3B9F646E-8112-42E7-BE26-EDE7FD1BFDDA}" type="parTrans" cxnId="{6DBF1E0B-9DB9-4D04-9823-33022A26DC92}">
      <dgm:prSet/>
      <dgm:spPr/>
      <dgm:t>
        <a:bodyPr/>
        <a:lstStyle/>
        <a:p>
          <a:endParaRPr lang="cs-CZ"/>
        </a:p>
      </dgm:t>
    </dgm:pt>
    <dgm:pt modelId="{54E56ADA-D72F-4FBB-884F-2E3110AA9A92}" type="sibTrans" cxnId="{6DBF1E0B-9DB9-4D04-9823-33022A26DC92}">
      <dgm:prSet/>
      <dgm:spPr/>
      <dgm:t>
        <a:bodyPr/>
        <a:lstStyle/>
        <a:p>
          <a:endParaRPr lang="cs-CZ"/>
        </a:p>
      </dgm:t>
    </dgm:pt>
    <dgm:pt modelId="{17E09CEF-5BD4-43FC-ACE9-7CE532EC1F89}">
      <dgm:prSet/>
      <dgm:spPr/>
      <dgm:t>
        <a:bodyPr/>
        <a:lstStyle/>
        <a:p>
          <a:pPr rtl="0"/>
          <a:r>
            <a:rPr lang="cs-CZ" smtClean="0"/>
            <a:t>Orientace na výkon</a:t>
          </a:r>
          <a:endParaRPr lang="cs-CZ"/>
        </a:p>
      </dgm:t>
    </dgm:pt>
    <dgm:pt modelId="{AE1504A1-EB8B-40FF-ADD0-1BA750BD7741}" type="parTrans" cxnId="{5315C4E1-F216-4D93-8BCD-515ED647580F}">
      <dgm:prSet/>
      <dgm:spPr/>
      <dgm:t>
        <a:bodyPr/>
        <a:lstStyle/>
        <a:p>
          <a:endParaRPr lang="cs-CZ"/>
        </a:p>
      </dgm:t>
    </dgm:pt>
    <dgm:pt modelId="{126348A4-9DB8-40F1-B52F-32A0474202B7}" type="sibTrans" cxnId="{5315C4E1-F216-4D93-8BCD-515ED647580F}">
      <dgm:prSet/>
      <dgm:spPr/>
      <dgm:t>
        <a:bodyPr/>
        <a:lstStyle/>
        <a:p>
          <a:endParaRPr lang="cs-CZ"/>
        </a:p>
      </dgm:t>
    </dgm:pt>
    <dgm:pt modelId="{91138259-EDAF-4A2F-B280-CAFF4BB36815}" type="pres">
      <dgm:prSet presAssocID="{0E9FFE4C-0671-4294-8F2F-1A41D8E831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1882A41-901D-4C29-A224-9EE323CDBBA4}" type="pres">
      <dgm:prSet presAssocID="{1FC267B6-156F-42F9-A276-FC78240A2E8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930DC00-28A3-4178-B989-0AAE17FDEB0F}" type="pres">
      <dgm:prSet presAssocID="{769CE62A-F34F-4171-846B-DC0B4A5E6641}" presName="sibTrans" presStyleLbl="sibTrans2D1" presStyleIdx="0" presStyleCnt="3"/>
      <dgm:spPr/>
      <dgm:t>
        <a:bodyPr/>
        <a:lstStyle/>
        <a:p>
          <a:endParaRPr lang="cs-CZ"/>
        </a:p>
      </dgm:t>
    </dgm:pt>
    <dgm:pt modelId="{49D7EDB6-69E9-43FD-BA10-14D240446398}" type="pres">
      <dgm:prSet presAssocID="{769CE62A-F34F-4171-846B-DC0B4A5E6641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F80F5E82-61CE-4175-826E-6DF604843A34}" type="pres">
      <dgm:prSet presAssocID="{BCC3F767-6932-48CB-8178-7403AF64080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D04169E-DD69-4140-88E4-BD58641A105A}" type="pres">
      <dgm:prSet presAssocID="{0B701401-AB6B-4301-A3FF-42F9E0E3AA5D}" presName="sibTrans" presStyleLbl="sibTrans2D1" presStyleIdx="1" presStyleCnt="3"/>
      <dgm:spPr/>
      <dgm:t>
        <a:bodyPr/>
        <a:lstStyle/>
        <a:p>
          <a:endParaRPr lang="cs-CZ"/>
        </a:p>
      </dgm:t>
    </dgm:pt>
    <dgm:pt modelId="{4FD335FB-0977-413E-9155-9CEF1D24EC48}" type="pres">
      <dgm:prSet presAssocID="{0B701401-AB6B-4301-A3FF-42F9E0E3AA5D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FA7DE7B3-EC5D-4EC6-AD02-BDCBEBB04EFE}" type="pres">
      <dgm:prSet presAssocID="{B20C42B8-2F86-470B-BAAD-0EF6808969F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C5BA28B-90C9-4A6D-9707-FAE13B8014C3}" type="pres">
      <dgm:prSet presAssocID="{54E56ADA-D72F-4FBB-884F-2E3110AA9A92}" presName="sibTrans" presStyleLbl="sibTrans2D1" presStyleIdx="2" presStyleCnt="3"/>
      <dgm:spPr/>
      <dgm:t>
        <a:bodyPr/>
        <a:lstStyle/>
        <a:p>
          <a:endParaRPr lang="cs-CZ"/>
        </a:p>
      </dgm:t>
    </dgm:pt>
    <dgm:pt modelId="{9C549D1D-C26B-4E5A-8C72-0BC79909431B}" type="pres">
      <dgm:prSet presAssocID="{54E56ADA-D72F-4FBB-884F-2E3110AA9A92}" presName="connectorText" presStyleLbl="sibTrans2D1" presStyleIdx="2" presStyleCnt="3"/>
      <dgm:spPr/>
      <dgm:t>
        <a:bodyPr/>
        <a:lstStyle/>
        <a:p>
          <a:endParaRPr lang="cs-CZ"/>
        </a:p>
      </dgm:t>
    </dgm:pt>
    <dgm:pt modelId="{D1157848-517D-412F-9D50-C0FB8BEB4CAF}" type="pres">
      <dgm:prSet presAssocID="{17E09CEF-5BD4-43FC-ACE9-7CE532EC1F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064207B-E17B-4D25-8C2F-092100EF39B0}" srcId="{0E9FFE4C-0671-4294-8F2F-1A41D8E831A1}" destId="{1FC267B6-156F-42F9-A276-FC78240A2E89}" srcOrd="0" destOrd="0" parTransId="{218917E3-A74D-4766-BA25-935FB0A3259B}" sibTransId="{769CE62A-F34F-4171-846B-DC0B4A5E6641}"/>
    <dgm:cxn modelId="{0C5A8356-69E7-40D4-A1B6-0BA0F26CBEBF}" type="presOf" srcId="{54E56ADA-D72F-4FBB-884F-2E3110AA9A92}" destId="{9C549D1D-C26B-4E5A-8C72-0BC79909431B}" srcOrd="1" destOrd="0" presId="urn:microsoft.com/office/officeart/2005/8/layout/process1"/>
    <dgm:cxn modelId="{26205E44-13CE-43D8-87C7-1635C7BDE6B4}" type="presOf" srcId="{BCC3F767-6932-48CB-8178-7403AF64080F}" destId="{F80F5E82-61CE-4175-826E-6DF604843A34}" srcOrd="0" destOrd="0" presId="urn:microsoft.com/office/officeart/2005/8/layout/process1"/>
    <dgm:cxn modelId="{0B24ACA7-B3D6-46B7-B4B4-6577E6D32FF5}" type="presOf" srcId="{17E09CEF-5BD4-43FC-ACE9-7CE532EC1F89}" destId="{D1157848-517D-412F-9D50-C0FB8BEB4CAF}" srcOrd="0" destOrd="0" presId="urn:microsoft.com/office/officeart/2005/8/layout/process1"/>
    <dgm:cxn modelId="{131773D8-7599-44BD-A925-BA4DAB1E427B}" srcId="{0E9FFE4C-0671-4294-8F2F-1A41D8E831A1}" destId="{BCC3F767-6932-48CB-8178-7403AF64080F}" srcOrd="1" destOrd="0" parTransId="{DA7BCF34-2879-4F56-AE0B-D43C7333F9A9}" sibTransId="{0B701401-AB6B-4301-A3FF-42F9E0E3AA5D}"/>
    <dgm:cxn modelId="{6DBF1E0B-9DB9-4D04-9823-33022A26DC92}" srcId="{0E9FFE4C-0671-4294-8F2F-1A41D8E831A1}" destId="{B20C42B8-2F86-470B-BAAD-0EF6808969F3}" srcOrd="2" destOrd="0" parTransId="{3B9F646E-8112-42E7-BE26-EDE7FD1BFDDA}" sibTransId="{54E56ADA-D72F-4FBB-884F-2E3110AA9A92}"/>
    <dgm:cxn modelId="{68D6F30A-E85D-4B0A-BBF7-068A0EF507BB}" type="presOf" srcId="{0B701401-AB6B-4301-A3FF-42F9E0E3AA5D}" destId="{2D04169E-DD69-4140-88E4-BD58641A105A}" srcOrd="0" destOrd="0" presId="urn:microsoft.com/office/officeart/2005/8/layout/process1"/>
    <dgm:cxn modelId="{5315C4E1-F216-4D93-8BCD-515ED647580F}" srcId="{0E9FFE4C-0671-4294-8F2F-1A41D8E831A1}" destId="{17E09CEF-5BD4-43FC-ACE9-7CE532EC1F89}" srcOrd="3" destOrd="0" parTransId="{AE1504A1-EB8B-40FF-ADD0-1BA750BD7741}" sibTransId="{126348A4-9DB8-40F1-B52F-32A0474202B7}"/>
    <dgm:cxn modelId="{42E78774-A5DA-41BC-BE2A-550C5D46A923}" type="presOf" srcId="{0B701401-AB6B-4301-A3FF-42F9E0E3AA5D}" destId="{4FD335FB-0977-413E-9155-9CEF1D24EC48}" srcOrd="1" destOrd="0" presId="urn:microsoft.com/office/officeart/2005/8/layout/process1"/>
    <dgm:cxn modelId="{7A94B1CF-A523-4E74-816C-499E4F1A62CD}" type="presOf" srcId="{769CE62A-F34F-4171-846B-DC0B4A5E6641}" destId="{3930DC00-28A3-4178-B989-0AAE17FDEB0F}" srcOrd="0" destOrd="0" presId="urn:microsoft.com/office/officeart/2005/8/layout/process1"/>
    <dgm:cxn modelId="{08B317F0-F9DD-4BB1-B835-E5DAD4A35A39}" type="presOf" srcId="{769CE62A-F34F-4171-846B-DC0B4A5E6641}" destId="{49D7EDB6-69E9-43FD-BA10-14D240446398}" srcOrd="1" destOrd="0" presId="urn:microsoft.com/office/officeart/2005/8/layout/process1"/>
    <dgm:cxn modelId="{7C64245D-BBC5-4AE5-9805-F05C278C700F}" type="presOf" srcId="{B20C42B8-2F86-470B-BAAD-0EF6808969F3}" destId="{FA7DE7B3-EC5D-4EC6-AD02-BDCBEBB04EFE}" srcOrd="0" destOrd="0" presId="urn:microsoft.com/office/officeart/2005/8/layout/process1"/>
    <dgm:cxn modelId="{D5CFEC60-B5B7-4BAB-8B27-227D6754A878}" type="presOf" srcId="{1FC267B6-156F-42F9-A276-FC78240A2E89}" destId="{91882A41-901D-4C29-A224-9EE323CDBBA4}" srcOrd="0" destOrd="0" presId="urn:microsoft.com/office/officeart/2005/8/layout/process1"/>
    <dgm:cxn modelId="{6D5D03F6-1973-4046-A4CE-68FECD103723}" type="presOf" srcId="{54E56ADA-D72F-4FBB-884F-2E3110AA9A92}" destId="{6C5BA28B-90C9-4A6D-9707-FAE13B8014C3}" srcOrd="0" destOrd="0" presId="urn:microsoft.com/office/officeart/2005/8/layout/process1"/>
    <dgm:cxn modelId="{0B91E2D9-825E-4B23-85C9-C967F3C40016}" type="presOf" srcId="{0E9FFE4C-0671-4294-8F2F-1A41D8E831A1}" destId="{91138259-EDAF-4A2F-B280-CAFF4BB36815}" srcOrd="0" destOrd="0" presId="urn:microsoft.com/office/officeart/2005/8/layout/process1"/>
    <dgm:cxn modelId="{53D04DA7-10CE-4727-A008-3347E45DBCFF}" type="presParOf" srcId="{91138259-EDAF-4A2F-B280-CAFF4BB36815}" destId="{91882A41-901D-4C29-A224-9EE323CDBBA4}" srcOrd="0" destOrd="0" presId="urn:microsoft.com/office/officeart/2005/8/layout/process1"/>
    <dgm:cxn modelId="{9848D372-37D8-4573-B0E2-0F03DCF54AF4}" type="presParOf" srcId="{91138259-EDAF-4A2F-B280-CAFF4BB36815}" destId="{3930DC00-28A3-4178-B989-0AAE17FDEB0F}" srcOrd="1" destOrd="0" presId="urn:microsoft.com/office/officeart/2005/8/layout/process1"/>
    <dgm:cxn modelId="{DCE8EE56-676E-4FE3-8933-3D42C6F873F4}" type="presParOf" srcId="{3930DC00-28A3-4178-B989-0AAE17FDEB0F}" destId="{49D7EDB6-69E9-43FD-BA10-14D240446398}" srcOrd="0" destOrd="0" presId="urn:microsoft.com/office/officeart/2005/8/layout/process1"/>
    <dgm:cxn modelId="{B789A171-1FD3-4709-8D31-6E7C5E3E18D5}" type="presParOf" srcId="{91138259-EDAF-4A2F-B280-CAFF4BB36815}" destId="{F80F5E82-61CE-4175-826E-6DF604843A34}" srcOrd="2" destOrd="0" presId="urn:microsoft.com/office/officeart/2005/8/layout/process1"/>
    <dgm:cxn modelId="{581507D5-32D1-4829-AFEE-47DC3D6ADF08}" type="presParOf" srcId="{91138259-EDAF-4A2F-B280-CAFF4BB36815}" destId="{2D04169E-DD69-4140-88E4-BD58641A105A}" srcOrd="3" destOrd="0" presId="urn:microsoft.com/office/officeart/2005/8/layout/process1"/>
    <dgm:cxn modelId="{BB944BCF-8D3C-4F61-A068-091D2EA88D58}" type="presParOf" srcId="{2D04169E-DD69-4140-88E4-BD58641A105A}" destId="{4FD335FB-0977-413E-9155-9CEF1D24EC48}" srcOrd="0" destOrd="0" presId="urn:microsoft.com/office/officeart/2005/8/layout/process1"/>
    <dgm:cxn modelId="{10BC365B-B1E4-4EC2-BE72-C9C2C0410060}" type="presParOf" srcId="{91138259-EDAF-4A2F-B280-CAFF4BB36815}" destId="{FA7DE7B3-EC5D-4EC6-AD02-BDCBEBB04EFE}" srcOrd="4" destOrd="0" presId="urn:microsoft.com/office/officeart/2005/8/layout/process1"/>
    <dgm:cxn modelId="{30A2F394-845B-4F1F-BFA3-B87C0C78F00A}" type="presParOf" srcId="{91138259-EDAF-4A2F-B280-CAFF4BB36815}" destId="{6C5BA28B-90C9-4A6D-9707-FAE13B8014C3}" srcOrd="5" destOrd="0" presId="urn:microsoft.com/office/officeart/2005/8/layout/process1"/>
    <dgm:cxn modelId="{E7B85965-CF01-4C49-AB37-79EBC9C0D49D}" type="presParOf" srcId="{6C5BA28B-90C9-4A6D-9707-FAE13B8014C3}" destId="{9C549D1D-C26B-4E5A-8C72-0BC79909431B}" srcOrd="0" destOrd="0" presId="urn:microsoft.com/office/officeart/2005/8/layout/process1"/>
    <dgm:cxn modelId="{236F082B-ECC9-4824-BD89-991C9787A431}" type="presParOf" srcId="{91138259-EDAF-4A2F-B280-CAFF4BB36815}" destId="{D1157848-517D-412F-9D50-C0FB8BEB4CA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7628FD5-F744-418A-B6D2-2A788304FD8E}" type="doc">
      <dgm:prSet loTypeId="urn:microsoft.com/office/officeart/2009/3/layout/PlusandMinus" loCatId="relationship" qsTypeId="urn:microsoft.com/office/officeart/2005/8/quickstyle/3d1" qsCatId="3D" csTypeId="urn:microsoft.com/office/officeart/2005/8/colors/accent2_3" csCatId="accent2" phldr="1"/>
      <dgm:spPr/>
      <dgm:t>
        <a:bodyPr/>
        <a:lstStyle/>
        <a:p>
          <a:endParaRPr lang="cs-CZ"/>
        </a:p>
      </dgm:t>
    </dgm:pt>
    <dgm:pt modelId="{F5F3205D-BFC3-4FCF-8022-D46884A7AC74}">
      <dgm:prSet phldrT="[Text]" custT="1"/>
      <dgm:spPr/>
      <dgm:t>
        <a:bodyPr/>
        <a:lstStyle/>
        <a:p>
          <a:r>
            <a:rPr lang="cs-CZ" sz="2800" dirty="0" smtClean="0">
              <a:solidFill>
                <a:schemeClr val="tx1"/>
              </a:solidFill>
            </a:rPr>
            <a:t>Přináší rychlost ve splnění úkolů</a:t>
          </a:r>
          <a:endParaRPr lang="cs-CZ" sz="2800" dirty="0">
            <a:solidFill>
              <a:schemeClr val="tx1"/>
            </a:solidFill>
          </a:endParaRPr>
        </a:p>
      </dgm:t>
    </dgm:pt>
    <dgm:pt modelId="{7E3EA274-7CA5-45E1-B080-9B72771FB3AB}" type="parTrans" cxnId="{9D245922-1E39-4625-9794-9E4BF3725563}">
      <dgm:prSet/>
      <dgm:spPr/>
      <dgm:t>
        <a:bodyPr/>
        <a:lstStyle/>
        <a:p>
          <a:endParaRPr lang="cs-CZ"/>
        </a:p>
      </dgm:t>
    </dgm:pt>
    <dgm:pt modelId="{D53FF7FF-C49A-4E61-8F0A-262D427CD720}" type="sibTrans" cxnId="{9D245922-1E39-4625-9794-9E4BF3725563}">
      <dgm:prSet/>
      <dgm:spPr/>
      <dgm:t>
        <a:bodyPr/>
        <a:lstStyle/>
        <a:p>
          <a:endParaRPr lang="cs-CZ"/>
        </a:p>
      </dgm:t>
    </dgm:pt>
    <dgm:pt modelId="{7B1489F6-FBCF-494A-BEF0-2114FF8420A7}">
      <dgm:prSet phldrT="[Text]" custT="1"/>
      <dgm:spPr/>
      <dgm:t>
        <a:bodyPr/>
        <a:lstStyle/>
        <a:p>
          <a:r>
            <a:rPr lang="cs-CZ" sz="2800" dirty="0" smtClean="0">
              <a:solidFill>
                <a:schemeClr val="tx1"/>
              </a:solidFill>
            </a:rPr>
            <a:t>Nevyužívá možného tvůrčího potenciálu podřízených pracovníků</a:t>
          </a:r>
          <a:endParaRPr lang="cs-CZ" sz="2800" dirty="0">
            <a:solidFill>
              <a:schemeClr val="tx1"/>
            </a:solidFill>
          </a:endParaRPr>
        </a:p>
      </dgm:t>
    </dgm:pt>
    <dgm:pt modelId="{654D8B04-0131-4B18-9473-F4D1299B8BCB}" type="parTrans" cxnId="{BBB11C2E-B15E-4C50-A02A-7878E2B1B900}">
      <dgm:prSet/>
      <dgm:spPr/>
      <dgm:t>
        <a:bodyPr/>
        <a:lstStyle/>
        <a:p>
          <a:endParaRPr lang="cs-CZ"/>
        </a:p>
      </dgm:t>
    </dgm:pt>
    <dgm:pt modelId="{4F4C2FC7-3C26-4261-96CE-949BD8D2C179}" type="sibTrans" cxnId="{BBB11C2E-B15E-4C50-A02A-7878E2B1B900}">
      <dgm:prSet/>
      <dgm:spPr/>
      <dgm:t>
        <a:bodyPr/>
        <a:lstStyle/>
        <a:p>
          <a:endParaRPr lang="cs-CZ"/>
        </a:p>
      </dgm:t>
    </dgm:pt>
    <dgm:pt modelId="{B94BBC70-867C-4A08-99E2-267BB6930735}" type="pres">
      <dgm:prSet presAssocID="{D7628FD5-F744-418A-B6D2-2A788304FD8E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3AA3D4C-512F-4F96-A6CB-AE3DEC61F3C0}" type="pres">
      <dgm:prSet presAssocID="{D7628FD5-F744-418A-B6D2-2A788304FD8E}" presName="Background" presStyleLbl="bgImgPlace1" presStyleIdx="0" presStyleCnt="1"/>
      <dgm:spPr/>
    </dgm:pt>
    <dgm:pt modelId="{18F12DC5-637D-4988-8A12-6B4A934FBE27}" type="pres">
      <dgm:prSet presAssocID="{D7628FD5-F744-418A-B6D2-2A788304FD8E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263148D-444F-48C9-A259-1D120E172F67}" type="pres">
      <dgm:prSet presAssocID="{D7628FD5-F744-418A-B6D2-2A788304FD8E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3CBC1C5-706B-41E7-8FC2-B0A3B912FAC0}" type="pres">
      <dgm:prSet presAssocID="{D7628FD5-F744-418A-B6D2-2A788304FD8E}" presName="Plus" presStyleLbl="alignNode1" presStyleIdx="0" presStyleCnt="2"/>
      <dgm:spPr/>
    </dgm:pt>
    <dgm:pt modelId="{989E1769-66B0-4604-851C-4B62F481171B}" type="pres">
      <dgm:prSet presAssocID="{D7628FD5-F744-418A-B6D2-2A788304FD8E}" presName="Minus" presStyleLbl="alignNode1" presStyleIdx="1" presStyleCnt="2"/>
      <dgm:spPr>
        <a:solidFill>
          <a:schemeClr val="accent1">
            <a:lumMod val="75000"/>
          </a:schemeClr>
        </a:solidFill>
      </dgm:spPr>
    </dgm:pt>
    <dgm:pt modelId="{E1F0E7E0-02C9-4D84-A9D0-819568250EFD}" type="pres">
      <dgm:prSet presAssocID="{D7628FD5-F744-418A-B6D2-2A788304FD8E}" presName="Divider" presStyleLbl="parChTrans1D1" presStyleIdx="0" presStyleCnt="1"/>
      <dgm:spPr/>
    </dgm:pt>
  </dgm:ptLst>
  <dgm:cxnLst>
    <dgm:cxn modelId="{77F85B7F-86F0-42A1-9349-0C0AEAADEC4E}" type="presOf" srcId="{D7628FD5-F744-418A-B6D2-2A788304FD8E}" destId="{B94BBC70-867C-4A08-99E2-267BB6930735}" srcOrd="0" destOrd="0" presId="urn:microsoft.com/office/officeart/2009/3/layout/PlusandMinus"/>
    <dgm:cxn modelId="{9D245922-1E39-4625-9794-9E4BF3725563}" srcId="{D7628FD5-F744-418A-B6D2-2A788304FD8E}" destId="{F5F3205D-BFC3-4FCF-8022-D46884A7AC74}" srcOrd="0" destOrd="0" parTransId="{7E3EA274-7CA5-45E1-B080-9B72771FB3AB}" sibTransId="{D53FF7FF-C49A-4E61-8F0A-262D427CD720}"/>
    <dgm:cxn modelId="{2A587361-F6B6-46CF-BD87-D7504CE92DCC}" type="presOf" srcId="{F5F3205D-BFC3-4FCF-8022-D46884A7AC74}" destId="{18F12DC5-637D-4988-8A12-6B4A934FBE27}" srcOrd="0" destOrd="0" presId="urn:microsoft.com/office/officeart/2009/3/layout/PlusandMinus"/>
    <dgm:cxn modelId="{BBB11C2E-B15E-4C50-A02A-7878E2B1B900}" srcId="{D7628FD5-F744-418A-B6D2-2A788304FD8E}" destId="{7B1489F6-FBCF-494A-BEF0-2114FF8420A7}" srcOrd="1" destOrd="0" parTransId="{654D8B04-0131-4B18-9473-F4D1299B8BCB}" sibTransId="{4F4C2FC7-3C26-4261-96CE-949BD8D2C179}"/>
    <dgm:cxn modelId="{FC38C94D-4E6C-4043-9779-099372709F1B}" type="presOf" srcId="{7B1489F6-FBCF-494A-BEF0-2114FF8420A7}" destId="{2263148D-444F-48C9-A259-1D120E172F67}" srcOrd="0" destOrd="0" presId="urn:microsoft.com/office/officeart/2009/3/layout/PlusandMinus"/>
    <dgm:cxn modelId="{96C908A7-9118-43B4-9FD2-F6B2A8A5E2DB}" type="presParOf" srcId="{B94BBC70-867C-4A08-99E2-267BB6930735}" destId="{33AA3D4C-512F-4F96-A6CB-AE3DEC61F3C0}" srcOrd="0" destOrd="0" presId="urn:microsoft.com/office/officeart/2009/3/layout/PlusandMinus"/>
    <dgm:cxn modelId="{DBF7C347-AD69-4D8C-8CFB-75F126EF6A66}" type="presParOf" srcId="{B94BBC70-867C-4A08-99E2-267BB6930735}" destId="{18F12DC5-637D-4988-8A12-6B4A934FBE27}" srcOrd="1" destOrd="0" presId="urn:microsoft.com/office/officeart/2009/3/layout/PlusandMinus"/>
    <dgm:cxn modelId="{B9AF6F36-F4F9-4035-B34C-5654B9A8A544}" type="presParOf" srcId="{B94BBC70-867C-4A08-99E2-267BB6930735}" destId="{2263148D-444F-48C9-A259-1D120E172F67}" srcOrd="2" destOrd="0" presId="urn:microsoft.com/office/officeart/2009/3/layout/PlusandMinus"/>
    <dgm:cxn modelId="{0B09C04D-D671-4B10-A013-DFABD9FF5278}" type="presParOf" srcId="{B94BBC70-867C-4A08-99E2-267BB6930735}" destId="{93CBC1C5-706B-41E7-8FC2-B0A3B912FAC0}" srcOrd="3" destOrd="0" presId="urn:microsoft.com/office/officeart/2009/3/layout/PlusandMinus"/>
    <dgm:cxn modelId="{39679A3B-3954-44F6-B09A-7C6DC6C856FF}" type="presParOf" srcId="{B94BBC70-867C-4A08-99E2-267BB6930735}" destId="{989E1769-66B0-4604-851C-4B62F481171B}" srcOrd="4" destOrd="0" presId="urn:microsoft.com/office/officeart/2009/3/layout/PlusandMinus"/>
    <dgm:cxn modelId="{C664DEB7-DB49-41DC-8C23-1BE564547A98}" type="presParOf" srcId="{B94BBC70-867C-4A08-99E2-267BB6930735}" destId="{E1F0E7E0-02C9-4D84-A9D0-819568250EFD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0C75FFB-9ABE-4E45-A57D-FF87C02C60B4}" type="doc">
      <dgm:prSet loTypeId="urn:microsoft.com/office/officeart/2005/8/layout/process1" loCatId="process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E108ED4C-69DB-4606-A870-17BF30B2B205}">
      <dgm:prSet/>
      <dgm:spPr/>
      <dgm:t>
        <a:bodyPr/>
        <a:lstStyle/>
        <a:p>
          <a:pPr rtl="0"/>
          <a:r>
            <a:rPr lang="cs-CZ" smtClean="0"/>
            <a:t>Vedoucímu pracovníkovi záleží na vytvoření příjemného pracovního   prostředí, na porozumění, důvěře</a:t>
          </a:r>
          <a:endParaRPr lang="cs-CZ"/>
        </a:p>
      </dgm:t>
    </dgm:pt>
    <dgm:pt modelId="{BA0A80F5-59D1-4988-9F2F-6B7F5EC8CD23}" type="parTrans" cxnId="{927494B5-844E-49CF-9875-D0A2CFCA619B}">
      <dgm:prSet/>
      <dgm:spPr/>
      <dgm:t>
        <a:bodyPr/>
        <a:lstStyle/>
        <a:p>
          <a:endParaRPr lang="cs-CZ"/>
        </a:p>
      </dgm:t>
    </dgm:pt>
    <dgm:pt modelId="{8BEE2921-BB74-457C-A8BA-CF7B703B7113}" type="sibTrans" cxnId="{927494B5-844E-49CF-9875-D0A2CFCA619B}">
      <dgm:prSet/>
      <dgm:spPr/>
      <dgm:t>
        <a:bodyPr/>
        <a:lstStyle/>
        <a:p>
          <a:endParaRPr lang="cs-CZ"/>
        </a:p>
      </dgm:t>
    </dgm:pt>
    <dgm:pt modelId="{0E556EA1-2C71-4EBB-B428-FF654DE44DB7}">
      <dgm:prSet/>
      <dgm:spPr/>
      <dgm:t>
        <a:bodyPr/>
        <a:lstStyle/>
        <a:p>
          <a:pPr rtl="0"/>
          <a:r>
            <a:rPr lang="cs-CZ" dirty="0" smtClean="0"/>
            <a:t>Připouští určitý stupeň osobní volnosti každého pracovníka a jeho vlastního </a:t>
          </a:r>
          <a:r>
            <a:rPr lang="cs-CZ" dirty="0" smtClean="0"/>
            <a:t>rozhodování, </a:t>
          </a:r>
          <a:r>
            <a:rPr lang="cs-CZ" dirty="0" smtClean="0"/>
            <a:t>jak danou činnost udělat.</a:t>
          </a:r>
          <a:endParaRPr lang="cs-CZ" dirty="0"/>
        </a:p>
      </dgm:t>
    </dgm:pt>
    <dgm:pt modelId="{476CA5E2-9F2E-4C1F-AB53-BDCB1008C284}" type="parTrans" cxnId="{6666CD16-0567-4104-8D4F-9D497DF76620}">
      <dgm:prSet/>
      <dgm:spPr/>
      <dgm:t>
        <a:bodyPr/>
        <a:lstStyle/>
        <a:p>
          <a:endParaRPr lang="cs-CZ"/>
        </a:p>
      </dgm:t>
    </dgm:pt>
    <dgm:pt modelId="{8BF32443-201C-46D8-8952-04939BC535D1}" type="sibTrans" cxnId="{6666CD16-0567-4104-8D4F-9D497DF76620}">
      <dgm:prSet/>
      <dgm:spPr/>
      <dgm:t>
        <a:bodyPr/>
        <a:lstStyle/>
        <a:p>
          <a:endParaRPr lang="cs-CZ"/>
        </a:p>
      </dgm:t>
    </dgm:pt>
    <dgm:pt modelId="{91B98BE6-C14F-4E3F-86BD-95C9B4D1E649}">
      <dgm:prSet/>
      <dgm:spPr/>
      <dgm:t>
        <a:bodyPr/>
        <a:lstStyle/>
        <a:p>
          <a:pPr rtl="0"/>
          <a:r>
            <a:rPr lang="cs-CZ" dirty="0" smtClean="0"/>
            <a:t>Někdy se tento styl nazývá otcovský</a:t>
          </a:r>
        </a:p>
        <a:p>
          <a:pPr rtl="0"/>
          <a:r>
            <a:rPr lang="cs-CZ" dirty="0" smtClean="0"/>
            <a:t>Řídící pracovník je orientován na udržení dobrých osobních vztahů </a:t>
          </a:r>
          <a:endParaRPr lang="cs-CZ" dirty="0"/>
        </a:p>
      </dgm:t>
    </dgm:pt>
    <dgm:pt modelId="{AF3DDE13-129A-45CE-BE78-21B19665D244}" type="parTrans" cxnId="{8EC7BBBD-1E53-4C83-A895-88195C052D60}">
      <dgm:prSet/>
      <dgm:spPr/>
      <dgm:t>
        <a:bodyPr/>
        <a:lstStyle/>
        <a:p>
          <a:endParaRPr lang="cs-CZ"/>
        </a:p>
      </dgm:t>
    </dgm:pt>
    <dgm:pt modelId="{264C7950-A2DE-4C55-A9E1-0EC406623ABD}" type="sibTrans" cxnId="{8EC7BBBD-1E53-4C83-A895-88195C052D60}">
      <dgm:prSet/>
      <dgm:spPr/>
      <dgm:t>
        <a:bodyPr/>
        <a:lstStyle/>
        <a:p>
          <a:endParaRPr lang="cs-CZ"/>
        </a:p>
      </dgm:t>
    </dgm:pt>
    <dgm:pt modelId="{37F2FA25-7794-487C-BB47-01B5D6918070}">
      <dgm:prSet/>
      <dgm:spPr/>
      <dgm:t>
        <a:bodyPr/>
        <a:lstStyle/>
        <a:p>
          <a:pPr rtl="0"/>
          <a:r>
            <a:rPr lang="cs-CZ" dirty="0" smtClean="0"/>
            <a:t>Manažer přijímá funkci konzultanta, který zadává úkoly, vysvětlí jejich důležitost, sdělí svůj vlastní názor, ale připouští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i </a:t>
          </a:r>
          <a:r>
            <a:rPr lang="cs-CZ" dirty="0" smtClean="0"/>
            <a:t>odlišné názory či kritiky</a:t>
          </a:r>
          <a:endParaRPr lang="cs-CZ" dirty="0"/>
        </a:p>
      </dgm:t>
    </dgm:pt>
    <dgm:pt modelId="{75BB17D9-012E-4E86-9AA1-1ADCA0B4E5CB}" type="parTrans" cxnId="{25B9006F-E147-4ACC-B8BA-D9B6208C604E}">
      <dgm:prSet/>
      <dgm:spPr/>
      <dgm:t>
        <a:bodyPr/>
        <a:lstStyle/>
        <a:p>
          <a:endParaRPr lang="cs-CZ"/>
        </a:p>
      </dgm:t>
    </dgm:pt>
    <dgm:pt modelId="{3DBE5A7B-096B-4FB6-808C-4FA24846D42F}" type="sibTrans" cxnId="{25B9006F-E147-4ACC-B8BA-D9B6208C604E}">
      <dgm:prSet/>
      <dgm:spPr/>
      <dgm:t>
        <a:bodyPr/>
        <a:lstStyle/>
        <a:p>
          <a:endParaRPr lang="cs-CZ"/>
        </a:p>
      </dgm:t>
    </dgm:pt>
    <dgm:pt modelId="{B2F7C21A-B675-4C6B-8C17-E0E096A0CB94}" type="pres">
      <dgm:prSet presAssocID="{70C75FFB-9ABE-4E45-A57D-FF87C02C60B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14612EF-D68D-410C-AAA0-150FFC51D169}" type="pres">
      <dgm:prSet presAssocID="{E108ED4C-69DB-4606-A870-17BF30B2B20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3014CFC-9D79-48C0-A8F2-01BEF0DCC4B5}" type="pres">
      <dgm:prSet presAssocID="{8BEE2921-BB74-457C-A8BA-CF7B703B7113}" presName="sibTrans" presStyleLbl="sibTrans2D1" presStyleIdx="0" presStyleCnt="3"/>
      <dgm:spPr/>
      <dgm:t>
        <a:bodyPr/>
        <a:lstStyle/>
        <a:p>
          <a:endParaRPr lang="cs-CZ"/>
        </a:p>
      </dgm:t>
    </dgm:pt>
    <dgm:pt modelId="{918A98D6-CE38-4673-8C49-92F5B4A81F91}" type="pres">
      <dgm:prSet presAssocID="{8BEE2921-BB74-457C-A8BA-CF7B703B7113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C6D7FECE-B9F2-495D-A570-87A75C2EAB99}" type="pres">
      <dgm:prSet presAssocID="{0E556EA1-2C71-4EBB-B428-FF654DE44DB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D82A89C-FBDB-4952-8883-A5AAFA569D5D}" type="pres">
      <dgm:prSet presAssocID="{8BF32443-201C-46D8-8952-04939BC535D1}" presName="sibTrans" presStyleLbl="sibTrans2D1" presStyleIdx="1" presStyleCnt="3"/>
      <dgm:spPr/>
      <dgm:t>
        <a:bodyPr/>
        <a:lstStyle/>
        <a:p>
          <a:endParaRPr lang="cs-CZ"/>
        </a:p>
      </dgm:t>
    </dgm:pt>
    <dgm:pt modelId="{658FCCAE-1FC9-4BBE-98B1-221F46C341D1}" type="pres">
      <dgm:prSet presAssocID="{8BF32443-201C-46D8-8952-04939BC535D1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98C04FDD-8C2A-4A57-8EE6-120B03D72F24}" type="pres">
      <dgm:prSet presAssocID="{91B98BE6-C14F-4E3F-86BD-95C9B4D1E6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262DEA4-731A-4CC5-9BA7-D198ECA4C2F1}" type="pres">
      <dgm:prSet presAssocID="{264C7950-A2DE-4C55-A9E1-0EC406623ABD}" presName="sibTrans" presStyleLbl="sibTrans2D1" presStyleIdx="2" presStyleCnt="3"/>
      <dgm:spPr/>
      <dgm:t>
        <a:bodyPr/>
        <a:lstStyle/>
        <a:p>
          <a:endParaRPr lang="cs-CZ"/>
        </a:p>
      </dgm:t>
    </dgm:pt>
    <dgm:pt modelId="{FEDA0ABC-1FBB-494B-9D24-E05AB324D4A3}" type="pres">
      <dgm:prSet presAssocID="{264C7950-A2DE-4C55-A9E1-0EC406623ABD}" presName="connectorText" presStyleLbl="sibTrans2D1" presStyleIdx="2" presStyleCnt="3"/>
      <dgm:spPr/>
      <dgm:t>
        <a:bodyPr/>
        <a:lstStyle/>
        <a:p>
          <a:endParaRPr lang="cs-CZ"/>
        </a:p>
      </dgm:t>
    </dgm:pt>
    <dgm:pt modelId="{69476DBB-B059-484D-980D-5700E9D17752}" type="pres">
      <dgm:prSet presAssocID="{37F2FA25-7794-487C-BB47-01B5D691807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F680EEF-29E8-4FB1-B880-54EA056AD3EE}" type="presOf" srcId="{264C7950-A2DE-4C55-A9E1-0EC406623ABD}" destId="{D262DEA4-731A-4CC5-9BA7-D198ECA4C2F1}" srcOrd="0" destOrd="0" presId="urn:microsoft.com/office/officeart/2005/8/layout/process1"/>
    <dgm:cxn modelId="{BFEA4C6E-AFDA-4AD1-98B1-C21FF875B2C4}" type="presOf" srcId="{E108ED4C-69DB-4606-A870-17BF30B2B205}" destId="{514612EF-D68D-410C-AAA0-150FFC51D169}" srcOrd="0" destOrd="0" presId="urn:microsoft.com/office/officeart/2005/8/layout/process1"/>
    <dgm:cxn modelId="{A3CA7D45-6CA1-44F6-B2DD-0360687CD7B8}" type="presOf" srcId="{8BF32443-201C-46D8-8952-04939BC535D1}" destId="{658FCCAE-1FC9-4BBE-98B1-221F46C341D1}" srcOrd="1" destOrd="0" presId="urn:microsoft.com/office/officeart/2005/8/layout/process1"/>
    <dgm:cxn modelId="{500A48F4-A5AC-476D-98C7-757139904183}" type="presOf" srcId="{8BF32443-201C-46D8-8952-04939BC535D1}" destId="{ED82A89C-FBDB-4952-8883-A5AAFA569D5D}" srcOrd="0" destOrd="0" presId="urn:microsoft.com/office/officeart/2005/8/layout/process1"/>
    <dgm:cxn modelId="{C6615DC5-2EB9-4C23-9A5D-4F7DF71688C8}" type="presOf" srcId="{8BEE2921-BB74-457C-A8BA-CF7B703B7113}" destId="{918A98D6-CE38-4673-8C49-92F5B4A81F91}" srcOrd="1" destOrd="0" presId="urn:microsoft.com/office/officeart/2005/8/layout/process1"/>
    <dgm:cxn modelId="{C3662C64-769A-40E9-B02C-B1E142B0DCE0}" type="presOf" srcId="{8BEE2921-BB74-457C-A8BA-CF7B703B7113}" destId="{43014CFC-9D79-48C0-A8F2-01BEF0DCC4B5}" srcOrd="0" destOrd="0" presId="urn:microsoft.com/office/officeart/2005/8/layout/process1"/>
    <dgm:cxn modelId="{919AFDA8-706C-45BF-8B1D-22AF78D36A14}" type="presOf" srcId="{0E556EA1-2C71-4EBB-B428-FF654DE44DB7}" destId="{C6D7FECE-B9F2-495D-A570-87A75C2EAB99}" srcOrd="0" destOrd="0" presId="urn:microsoft.com/office/officeart/2005/8/layout/process1"/>
    <dgm:cxn modelId="{6666CD16-0567-4104-8D4F-9D497DF76620}" srcId="{70C75FFB-9ABE-4E45-A57D-FF87C02C60B4}" destId="{0E556EA1-2C71-4EBB-B428-FF654DE44DB7}" srcOrd="1" destOrd="0" parTransId="{476CA5E2-9F2E-4C1F-AB53-BDCB1008C284}" sibTransId="{8BF32443-201C-46D8-8952-04939BC535D1}"/>
    <dgm:cxn modelId="{F16C70C6-9585-4B26-A041-C92AD4DF815C}" type="presOf" srcId="{264C7950-A2DE-4C55-A9E1-0EC406623ABD}" destId="{FEDA0ABC-1FBB-494B-9D24-E05AB324D4A3}" srcOrd="1" destOrd="0" presId="urn:microsoft.com/office/officeart/2005/8/layout/process1"/>
    <dgm:cxn modelId="{73D02B21-F8B8-4506-8A2A-0A139A50694F}" type="presOf" srcId="{91B98BE6-C14F-4E3F-86BD-95C9B4D1E649}" destId="{98C04FDD-8C2A-4A57-8EE6-120B03D72F24}" srcOrd="0" destOrd="0" presId="urn:microsoft.com/office/officeart/2005/8/layout/process1"/>
    <dgm:cxn modelId="{8EC7BBBD-1E53-4C83-A895-88195C052D60}" srcId="{70C75FFB-9ABE-4E45-A57D-FF87C02C60B4}" destId="{91B98BE6-C14F-4E3F-86BD-95C9B4D1E649}" srcOrd="2" destOrd="0" parTransId="{AF3DDE13-129A-45CE-BE78-21B19665D244}" sibTransId="{264C7950-A2DE-4C55-A9E1-0EC406623ABD}"/>
    <dgm:cxn modelId="{9E478E37-536E-46B2-B561-27B91AFC06A7}" type="presOf" srcId="{70C75FFB-9ABE-4E45-A57D-FF87C02C60B4}" destId="{B2F7C21A-B675-4C6B-8C17-E0E096A0CB94}" srcOrd="0" destOrd="0" presId="urn:microsoft.com/office/officeart/2005/8/layout/process1"/>
    <dgm:cxn modelId="{25B9006F-E147-4ACC-B8BA-D9B6208C604E}" srcId="{70C75FFB-9ABE-4E45-A57D-FF87C02C60B4}" destId="{37F2FA25-7794-487C-BB47-01B5D6918070}" srcOrd="3" destOrd="0" parTransId="{75BB17D9-012E-4E86-9AA1-1ADCA0B4E5CB}" sibTransId="{3DBE5A7B-096B-4FB6-808C-4FA24846D42F}"/>
    <dgm:cxn modelId="{927494B5-844E-49CF-9875-D0A2CFCA619B}" srcId="{70C75FFB-9ABE-4E45-A57D-FF87C02C60B4}" destId="{E108ED4C-69DB-4606-A870-17BF30B2B205}" srcOrd="0" destOrd="0" parTransId="{BA0A80F5-59D1-4988-9F2F-6B7F5EC8CD23}" sibTransId="{8BEE2921-BB74-457C-A8BA-CF7B703B7113}"/>
    <dgm:cxn modelId="{3531E95A-FD9E-40DE-B356-0A29D1AF8D7F}" type="presOf" srcId="{37F2FA25-7794-487C-BB47-01B5D6918070}" destId="{69476DBB-B059-484D-980D-5700E9D17752}" srcOrd="0" destOrd="0" presId="urn:microsoft.com/office/officeart/2005/8/layout/process1"/>
    <dgm:cxn modelId="{DD6D586C-A0F3-4660-8A9D-C018B79F736A}" type="presParOf" srcId="{B2F7C21A-B675-4C6B-8C17-E0E096A0CB94}" destId="{514612EF-D68D-410C-AAA0-150FFC51D169}" srcOrd="0" destOrd="0" presId="urn:microsoft.com/office/officeart/2005/8/layout/process1"/>
    <dgm:cxn modelId="{70BC03F3-64C5-4C90-B6F8-2FEB7078814F}" type="presParOf" srcId="{B2F7C21A-B675-4C6B-8C17-E0E096A0CB94}" destId="{43014CFC-9D79-48C0-A8F2-01BEF0DCC4B5}" srcOrd="1" destOrd="0" presId="urn:microsoft.com/office/officeart/2005/8/layout/process1"/>
    <dgm:cxn modelId="{3FBF2890-988D-436D-975C-D70EF21E8CC2}" type="presParOf" srcId="{43014CFC-9D79-48C0-A8F2-01BEF0DCC4B5}" destId="{918A98D6-CE38-4673-8C49-92F5B4A81F91}" srcOrd="0" destOrd="0" presId="urn:microsoft.com/office/officeart/2005/8/layout/process1"/>
    <dgm:cxn modelId="{CAF9C681-A154-403D-B784-8445D185283E}" type="presParOf" srcId="{B2F7C21A-B675-4C6B-8C17-E0E096A0CB94}" destId="{C6D7FECE-B9F2-495D-A570-87A75C2EAB99}" srcOrd="2" destOrd="0" presId="urn:microsoft.com/office/officeart/2005/8/layout/process1"/>
    <dgm:cxn modelId="{5647B48F-C3EC-4F84-BF30-8E978B16F262}" type="presParOf" srcId="{B2F7C21A-B675-4C6B-8C17-E0E096A0CB94}" destId="{ED82A89C-FBDB-4952-8883-A5AAFA569D5D}" srcOrd="3" destOrd="0" presId="urn:microsoft.com/office/officeart/2005/8/layout/process1"/>
    <dgm:cxn modelId="{1607C9EC-EB19-448F-964B-6BEC7279D2F6}" type="presParOf" srcId="{ED82A89C-FBDB-4952-8883-A5AAFA569D5D}" destId="{658FCCAE-1FC9-4BBE-98B1-221F46C341D1}" srcOrd="0" destOrd="0" presId="urn:microsoft.com/office/officeart/2005/8/layout/process1"/>
    <dgm:cxn modelId="{383713CB-0EDC-4F45-BBE4-1D13458DFC4B}" type="presParOf" srcId="{B2F7C21A-B675-4C6B-8C17-E0E096A0CB94}" destId="{98C04FDD-8C2A-4A57-8EE6-120B03D72F24}" srcOrd="4" destOrd="0" presId="urn:microsoft.com/office/officeart/2005/8/layout/process1"/>
    <dgm:cxn modelId="{EAA1A8D1-5DF9-42CB-8F8A-DB2AE7214997}" type="presParOf" srcId="{B2F7C21A-B675-4C6B-8C17-E0E096A0CB94}" destId="{D262DEA4-731A-4CC5-9BA7-D198ECA4C2F1}" srcOrd="5" destOrd="0" presId="urn:microsoft.com/office/officeart/2005/8/layout/process1"/>
    <dgm:cxn modelId="{733F8356-8029-4FEE-A7B4-7E7E55F74818}" type="presParOf" srcId="{D262DEA4-731A-4CC5-9BA7-D198ECA4C2F1}" destId="{FEDA0ABC-1FBB-494B-9D24-E05AB324D4A3}" srcOrd="0" destOrd="0" presId="urn:microsoft.com/office/officeart/2005/8/layout/process1"/>
    <dgm:cxn modelId="{082882A5-86A8-4D07-95DE-07F6E98955E7}" type="presParOf" srcId="{B2F7C21A-B675-4C6B-8C17-E0E096A0CB94}" destId="{69476DBB-B059-484D-980D-5700E9D1775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61FAAEC-6A04-4D87-AA33-5FED121695DB}" type="doc">
      <dgm:prSet loTypeId="urn:microsoft.com/office/officeart/2009/3/layout/PlusandMinus" loCatId="relationship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0CD02F56-9FDB-4837-B1AE-3B6BBA5051F9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Je minimálně centralizovaný, vedoucích zásahů je málo, funguje individuální odpovědnost, lze jej použít jen </a:t>
          </a:r>
          <a:r>
            <a:rPr lang="cs-CZ" sz="2000" dirty="0" smtClean="0">
              <a:solidFill>
                <a:schemeClr val="tx1"/>
              </a:solidFill>
            </a:rPr>
            <a:t/>
          </a:r>
          <a:br>
            <a:rPr lang="cs-CZ" sz="2000" dirty="0" smtClean="0">
              <a:solidFill>
                <a:schemeClr val="tx1"/>
              </a:solidFill>
            </a:rPr>
          </a:br>
          <a:r>
            <a:rPr lang="cs-CZ" sz="2000" dirty="0" smtClean="0">
              <a:solidFill>
                <a:schemeClr val="tx1"/>
              </a:solidFill>
            </a:rPr>
            <a:t>v </a:t>
          </a:r>
          <a:r>
            <a:rPr lang="cs-CZ" sz="2000" dirty="0" smtClean="0">
              <a:solidFill>
                <a:schemeClr val="tx1"/>
              </a:solidFill>
            </a:rPr>
            <a:t>kolektivech vysoce kvalifikovaných pracovníků (co pracují samostatně)</a:t>
          </a:r>
          <a:endParaRPr lang="cs-CZ" sz="2000" dirty="0">
            <a:solidFill>
              <a:schemeClr val="tx1"/>
            </a:solidFill>
          </a:endParaRPr>
        </a:p>
      </dgm:t>
    </dgm:pt>
    <dgm:pt modelId="{3A148CB3-972C-478D-8CFE-69B8EDE54264}" type="parTrans" cxnId="{DBB67632-99A3-413F-8A96-6712BB932FB0}">
      <dgm:prSet/>
      <dgm:spPr/>
      <dgm:t>
        <a:bodyPr/>
        <a:lstStyle/>
        <a:p>
          <a:endParaRPr lang="cs-CZ"/>
        </a:p>
      </dgm:t>
    </dgm:pt>
    <dgm:pt modelId="{429BAFEF-1D47-4691-B8F8-A0D3CD0A4CB6}" type="sibTrans" cxnId="{DBB67632-99A3-413F-8A96-6712BB932FB0}">
      <dgm:prSet/>
      <dgm:spPr/>
      <dgm:t>
        <a:bodyPr/>
        <a:lstStyle/>
        <a:p>
          <a:endParaRPr lang="cs-CZ"/>
        </a:p>
      </dgm:t>
    </dgm:pt>
    <dgm:pt modelId="{CFEF949D-07E8-4B7E-8C76-DAED2AE33083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Selhávat může v případě pracovních kolektivů výrazně zaměřených na výkon, neboť více volnosti může vést k poklesu zisku firmy</a:t>
          </a:r>
          <a:endParaRPr lang="cs-CZ" sz="2000" dirty="0">
            <a:solidFill>
              <a:schemeClr val="tx1"/>
            </a:solidFill>
          </a:endParaRPr>
        </a:p>
      </dgm:t>
    </dgm:pt>
    <dgm:pt modelId="{7AAA19C1-E6BF-4D90-B5A2-7467F8663013}" type="parTrans" cxnId="{2116D72E-CF97-440A-A9AB-0FE284303568}">
      <dgm:prSet/>
      <dgm:spPr/>
      <dgm:t>
        <a:bodyPr/>
        <a:lstStyle/>
        <a:p>
          <a:endParaRPr lang="cs-CZ"/>
        </a:p>
      </dgm:t>
    </dgm:pt>
    <dgm:pt modelId="{2AC66488-8F8F-40C0-A4D5-FF8A48E738DC}" type="sibTrans" cxnId="{2116D72E-CF97-440A-A9AB-0FE284303568}">
      <dgm:prSet/>
      <dgm:spPr/>
      <dgm:t>
        <a:bodyPr/>
        <a:lstStyle/>
        <a:p>
          <a:endParaRPr lang="cs-CZ"/>
        </a:p>
      </dgm:t>
    </dgm:pt>
    <dgm:pt modelId="{9FCBD2DB-EE37-4929-AAE5-298CBF2B3CCD}" type="pres">
      <dgm:prSet presAssocID="{C61FAAEC-6A04-4D87-AA33-5FED121695D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A458656-F08D-4E9B-9759-BE9BBEC60642}" type="pres">
      <dgm:prSet presAssocID="{C61FAAEC-6A04-4D87-AA33-5FED121695DB}" presName="Background" presStyleLbl="bgImgPlace1" presStyleIdx="0" presStyleCnt="1"/>
      <dgm:spPr/>
    </dgm:pt>
    <dgm:pt modelId="{C0273A3F-C3AF-420F-A55A-85685A46D3E6}" type="pres">
      <dgm:prSet presAssocID="{C61FAAEC-6A04-4D87-AA33-5FED121695DB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902FDDD-8FFD-42E8-9981-A4F382795D20}" type="pres">
      <dgm:prSet presAssocID="{C61FAAEC-6A04-4D87-AA33-5FED121695DB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3E1E008-4393-447B-AF67-666975ED324B}" type="pres">
      <dgm:prSet presAssocID="{C61FAAEC-6A04-4D87-AA33-5FED121695DB}" presName="Plus" presStyleLbl="alignNode1" presStyleIdx="0" presStyleCnt="2"/>
      <dgm:spPr/>
    </dgm:pt>
    <dgm:pt modelId="{5DB4DC8E-CDF9-4D2F-B9C5-F5AD62D6A83A}" type="pres">
      <dgm:prSet presAssocID="{C61FAAEC-6A04-4D87-AA33-5FED121695DB}" presName="Minus" presStyleLbl="alignNode1" presStyleIdx="1" presStyleCnt="2"/>
      <dgm:spPr/>
    </dgm:pt>
    <dgm:pt modelId="{F378EE53-006F-49AC-AF61-1213AD570D9A}" type="pres">
      <dgm:prSet presAssocID="{C61FAAEC-6A04-4D87-AA33-5FED121695DB}" presName="Divider" presStyleLbl="parChTrans1D1" presStyleIdx="0" presStyleCnt="1"/>
      <dgm:spPr/>
    </dgm:pt>
  </dgm:ptLst>
  <dgm:cxnLst>
    <dgm:cxn modelId="{2116D72E-CF97-440A-A9AB-0FE284303568}" srcId="{C61FAAEC-6A04-4D87-AA33-5FED121695DB}" destId="{CFEF949D-07E8-4B7E-8C76-DAED2AE33083}" srcOrd="1" destOrd="0" parTransId="{7AAA19C1-E6BF-4D90-B5A2-7467F8663013}" sibTransId="{2AC66488-8F8F-40C0-A4D5-FF8A48E738DC}"/>
    <dgm:cxn modelId="{DBB67632-99A3-413F-8A96-6712BB932FB0}" srcId="{C61FAAEC-6A04-4D87-AA33-5FED121695DB}" destId="{0CD02F56-9FDB-4837-B1AE-3B6BBA5051F9}" srcOrd="0" destOrd="0" parTransId="{3A148CB3-972C-478D-8CFE-69B8EDE54264}" sibTransId="{429BAFEF-1D47-4691-B8F8-A0D3CD0A4CB6}"/>
    <dgm:cxn modelId="{4E51CDF3-1819-4ECB-8D14-B9C8470960FB}" type="presOf" srcId="{C61FAAEC-6A04-4D87-AA33-5FED121695DB}" destId="{9FCBD2DB-EE37-4929-AAE5-298CBF2B3CCD}" srcOrd="0" destOrd="0" presId="urn:microsoft.com/office/officeart/2009/3/layout/PlusandMinus"/>
    <dgm:cxn modelId="{11616D3E-D907-45A7-A5AF-4574C1DE68DF}" type="presOf" srcId="{CFEF949D-07E8-4B7E-8C76-DAED2AE33083}" destId="{6902FDDD-8FFD-42E8-9981-A4F382795D20}" srcOrd="0" destOrd="0" presId="urn:microsoft.com/office/officeart/2009/3/layout/PlusandMinus"/>
    <dgm:cxn modelId="{2FA0A63D-7F07-40DC-9216-376120BCFAB1}" type="presOf" srcId="{0CD02F56-9FDB-4837-B1AE-3B6BBA5051F9}" destId="{C0273A3F-C3AF-420F-A55A-85685A46D3E6}" srcOrd="0" destOrd="0" presId="urn:microsoft.com/office/officeart/2009/3/layout/PlusandMinus"/>
    <dgm:cxn modelId="{575D7096-0242-4FD2-A840-0934EC2C61EF}" type="presParOf" srcId="{9FCBD2DB-EE37-4929-AAE5-298CBF2B3CCD}" destId="{9A458656-F08D-4E9B-9759-BE9BBEC60642}" srcOrd="0" destOrd="0" presId="urn:microsoft.com/office/officeart/2009/3/layout/PlusandMinus"/>
    <dgm:cxn modelId="{BB497F32-B598-4270-AD1B-859BF1E157BB}" type="presParOf" srcId="{9FCBD2DB-EE37-4929-AAE5-298CBF2B3CCD}" destId="{C0273A3F-C3AF-420F-A55A-85685A46D3E6}" srcOrd="1" destOrd="0" presId="urn:microsoft.com/office/officeart/2009/3/layout/PlusandMinus"/>
    <dgm:cxn modelId="{91425A01-DD89-4C97-91D2-92E15E9A2904}" type="presParOf" srcId="{9FCBD2DB-EE37-4929-AAE5-298CBF2B3CCD}" destId="{6902FDDD-8FFD-42E8-9981-A4F382795D20}" srcOrd="2" destOrd="0" presId="urn:microsoft.com/office/officeart/2009/3/layout/PlusandMinus"/>
    <dgm:cxn modelId="{39830B16-F434-42DE-AED1-6E314E2715D8}" type="presParOf" srcId="{9FCBD2DB-EE37-4929-AAE5-298CBF2B3CCD}" destId="{C3E1E008-4393-447B-AF67-666975ED324B}" srcOrd="3" destOrd="0" presId="urn:microsoft.com/office/officeart/2009/3/layout/PlusandMinus"/>
    <dgm:cxn modelId="{9B0BEB43-249F-4E7E-878B-1E0B9F3B3942}" type="presParOf" srcId="{9FCBD2DB-EE37-4929-AAE5-298CBF2B3CCD}" destId="{5DB4DC8E-CDF9-4D2F-B9C5-F5AD62D6A83A}" srcOrd="4" destOrd="0" presId="urn:microsoft.com/office/officeart/2009/3/layout/PlusandMinus"/>
    <dgm:cxn modelId="{5C201A37-B586-4FB0-9007-134B7C16045A}" type="presParOf" srcId="{9FCBD2DB-EE37-4929-AAE5-298CBF2B3CCD}" destId="{F378EE53-006F-49AC-AF61-1213AD570D9A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862FFFE-682E-4C84-945A-4C7E17BF24C1}" type="doc">
      <dgm:prSet loTypeId="urn:microsoft.com/office/officeart/2005/8/layout/process1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6E9B3301-CAA3-46D1-81B8-28603C60CAD5}">
      <dgm:prSet/>
      <dgm:spPr/>
      <dgm:t>
        <a:bodyPr/>
        <a:lstStyle/>
        <a:p>
          <a:pPr rtl="0"/>
          <a:r>
            <a:rPr lang="cs-CZ" smtClean="0"/>
            <a:t>Je optimálně centralizovaný, založený na vzájemném respektování</a:t>
          </a:r>
          <a:endParaRPr lang="cs-CZ"/>
        </a:p>
      </dgm:t>
    </dgm:pt>
    <dgm:pt modelId="{BE482B16-20F1-4D01-A9F9-49C24DEAA691}" type="parTrans" cxnId="{C02ACCC6-57E5-4D8A-AA43-EC1D3759FA0C}">
      <dgm:prSet/>
      <dgm:spPr/>
      <dgm:t>
        <a:bodyPr/>
        <a:lstStyle/>
        <a:p>
          <a:endParaRPr lang="cs-CZ"/>
        </a:p>
      </dgm:t>
    </dgm:pt>
    <dgm:pt modelId="{0695FDAC-1C6D-4180-A5DC-9C005B3EEED4}" type="sibTrans" cxnId="{C02ACCC6-57E5-4D8A-AA43-EC1D3759FA0C}">
      <dgm:prSet/>
      <dgm:spPr/>
      <dgm:t>
        <a:bodyPr/>
        <a:lstStyle/>
        <a:p>
          <a:endParaRPr lang="cs-CZ"/>
        </a:p>
      </dgm:t>
    </dgm:pt>
    <dgm:pt modelId="{FDD2C75F-121C-42AE-B348-830BBD152EEC}">
      <dgm:prSet/>
      <dgm:spPr/>
      <dgm:t>
        <a:bodyPr/>
        <a:lstStyle/>
        <a:p>
          <a:pPr rtl="0"/>
          <a:r>
            <a:rPr lang="cs-CZ" dirty="0" smtClean="0"/>
            <a:t>Členové mají přehled o skupinových cílech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spolupodílejí se na rozhodování</a:t>
          </a:r>
          <a:endParaRPr lang="cs-CZ" dirty="0"/>
        </a:p>
      </dgm:t>
    </dgm:pt>
    <dgm:pt modelId="{D41ADF9E-1BF3-4C02-BAD2-FDCBA5805092}" type="parTrans" cxnId="{9466B847-3E88-465B-8F8C-CB56D3C36940}">
      <dgm:prSet/>
      <dgm:spPr/>
      <dgm:t>
        <a:bodyPr/>
        <a:lstStyle/>
        <a:p>
          <a:endParaRPr lang="cs-CZ"/>
        </a:p>
      </dgm:t>
    </dgm:pt>
    <dgm:pt modelId="{5EA4A2CD-2787-4AE3-8C46-BF737083CA0D}" type="sibTrans" cxnId="{9466B847-3E88-465B-8F8C-CB56D3C36940}">
      <dgm:prSet/>
      <dgm:spPr/>
      <dgm:t>
        <a:bodyPr/>
        <a:lstStyle/>
        <a:p>
          <a:endParaRPr lang="cs-CZ"/>
        </a:p>
      </dgm:t>
    </dgm:pt>
    <dgm:pt modelId="{0BBF2B2E-ADF8-4DAC-88C8-3F0261BCF0BB}">
      <dgm:prSet/>
      <dgm:spPr/>
      <dgm:t>
        <a:bodyPr/>
        <a:lstStyle/>
        <a:p>
          <a:pPr rtl="0"/>
          <a:r>
            <a:rPr lang="cs-CZ" dirty="0" smtClean="0"/>
            <a:t>Vedoucí nedává mnoho úkolů, spíše </a:t>
          </a:r>
          <a:r>
            <a:rPr lang="cs-CZ" dirty="0" smtClean="0"/>
            <a:t>jde </a:t>
          </a:r>
          <a:br>
            <a:rPr lang="cs-CZ" dirty="0" smtClean="0"/>
          </a:br>
          <a:r>
            <a:rPr lang="cs-CZ" dirty="0" smtClean="0"/>
            <a:t>a působí svým příkladem</a:t>
          </a:r>
          <a:endParaRPr lang="cs-CZ" dirty="0"/>
        </a:p>
      </dgm:t>
    </dgm:pt>
    <dgm:pt modelId="{F72C6FD4-2729-435D-BEB6-E968788044A1}" type="parTrans" cxnId="{107C109D-262F-44E1-AA8C-12A0E8ACC4BA}">
      <dgm:prSet/>
      <dgm:spPr/>
      <dgm:t>
        <a:bodyPr/>
        <a:lstStyle/>
        <a:p>
          <a:endParaRPr lang="cs-CZ"/>
        </a:p>
      </dgm:t>
    </dgm:pt>
    <dgm:pt modelId="{7EF2D861-6C62-4238-80CA-5A1B220ABF98}" type="sibTrans" cxnId="{107C109D-262F-44E1-AA8C-12A0E8ACC4BA}">
      <dgm:prSet/>
      <dgm:spPr/>
      <dgm:t>
        <a:bodyPr/>
        <a:lstStyle/>
        <a:p>
          <a:endParaRPr lang="cs-CZ"/>
        </a:p>
      </dgm:t>
    </dgm:pt>
    <dgm:pt modelId="{074E0B3B-EEF9-46D9-A175-2D5C3BB17D58}">
      <dgm:prSet/>
      <dgm:spPr/>
      <dgm:t>
        <a:bodyPr/>
        <a:lstStyle/>
        <a:p>
          <a:pPr rtl="0"/>
          <a:r>
            <a:rPr lang="cs-CZ" dirty="0" smtClean="0"/>
            <a:t>Je přístupný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vztahy jsou přátelské</a:t>
          </a:r>
          <a:endParaRPr lang="cs-CZ" dirty="0"/>
        </a:p>
      </dgm:t>
    </dgm:pt>
    <dgm:pt modelId="{DB5D0948-140B-4B8C-BE82-7E1E176D6735}" type="parTrans" cxnId="{7F09BA2A-3ED6-4EC3-9597-BDF164AD269E}">
      <dgm:prSet/>
      <dgm:spPr/>
      <dgm:t>
        <a:bodyPr/>
        <a:lstStyle/>
        <a:p>
          <a:endParaRPr lang="cs-CZ"/>
        </a:p>
      </dgm:t>
    </dgm:pt>
    <dgm:pt modelId="{0F543EB0-B441-4E91-A7D6-745225FE44D0}" type="sibTrans" cxnId="{7F09BA2A-3ED6-4EC3-9597-BDF164AD269E}">
      <dgm:prSet/>
      <dgm:spPr/>
      <dgm:t>
        <a:bodyPr/>
        <a:lstStyle/>
        <a:p>
          <a:endParaRPr lang="cs-CZ"/>
        </a:p>
      </dgm:t>
    </dgm:pt>
    <dgm:pt modelId="{1C48FE52-CA94-4186-BEB0-DA6A4156FDB9}">
      <dgm:prSet/>
      <dgm:spPr/>
      <dgm:t>
        <a:bodyPr/>
        <a:lstStyle/>
        <a:p>
          <a:pPr rtl="0"/>
          <a:r>
            <a:rPr lang="cs-CZ" smtClean="0"/>
            <a:t>Tento styl je nejvhodnější pro podnikatelskou sféru</a:t>
          </a:r>
          <a:endParaRPr lang="cs-CZ"/>
        </a:p>
      </dgm:t>
    </dgm:pt>
    <dgm:pt modelId="{198690B8-3FA5-4CE7-A749-443BEB0B8045}" type="parTrans" cxnId="{A6D90681-09C7-47B9-975A-2401063723D6}">
      <dgm:prSet/>
      <dgm:spPr/>
      <dgm:t>
        <a:bodyPr/>
        <a:lstStyle/>
        <a:p>
          <a:endParaRPr lang="cs-CZ"/>
        </a:p>
      </dgm:t>
    </dgm:pt>
    <dgm:pt modelId="{41BF1BF1-BD0E-438F-B577-08B063597D9A}" type="sibTrans" cxnId="{A6D90681-09C7-47B9-975A-2401063723D6}">
      <dgm:prSet/>
      <dgm:spPr/>
      <dgm:t>
        <a:bodyPr/>
        <a:lstStyle/>
        <a:p>
          <a:endParaRPr lang="cs-CZ"/>
        </a:p>
      </dgm:t>
    </dgm:pt>
    <dgm:pt modelId="{0E5403BD-D7F6-48AF-AA0C-88D658FA9D97}" type="pres">
      <dgm:prSet presAssocID="{3862FFFE-682E-4C84-945A-4C7E17BF24C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8C55CD4-88CB-4A62-9649-EB56F8CD9F3C}" type="pres">
      <dgm:prSet presAssocID="{6E9B3301-CAA3-46D1-81B8-28603C60CAD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BEAB908-1D36-47E3-BE5E-F93DA67E800D}" type="pres">
      <dgm:prSet presAssocID="{0695FDAC-1C6D-4180-A5DC-9C005B3EEED4}" presName="sibTrans" presStyleLbl="sibTrans2D1" presStyleIdx="0" presStyleCnt="4"/>
      <dgm:spPr/>
      <dgm:t>
        <a:bodyPr/>
        <a:lstStyle/>
        <a:p>
          <a:endParaRPr lang="cs-CZ"/>
        </a:p>
      </dgm:t>
    </dgm:pt>
    <dgm:pt modelId="{5FD9C21C-B14C-455B-B208-C70ACA1A174D}" type="pres">
      <dgm:prSet presAssocID="{0695FDAC-1C6D-4180-A5DC-9C005B3EEED4}" presName="connectorText" presStyleLbl="sibTrans2D1" presStyleIdx="0" presStyleCnt="4"/>
      <dgm:spPr/>
      <dgm:t>
        <a:bodyPr/>
        <a:lstStyle/>
        <a:p>
          <a:endParaRPr lang="cs-CZ"/>
        </a:p>
      </dgm:t>
    </dgm:pt>
    <dgm:pt modelId="{C392F570-4FC1-4EBF-96A0-2BE816889B88}" type="pres">
      <dgm:prSet presAssocID="{FDD2C75F-121C-42AE-B348-830BBD152EE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CC60DA9-9BC4-4D36-803D-6DFD719B54AA}" type="pres">
      <dgm:prSet presAssocID="{5EA4A2CD-2787-4AE3-8C46-BF737083CA0D}" presName="sibTrans" presStyleLbl="sibTrans2D1" presStyleIdx="1" presStyleCnt="4"/>
      <dgm:spPr/>
      <dgm:t>
        <a:bodyPr/>
        <a:lstStyle/>
        <a:p>
          <a:endParaRPr lang="cs-CZ"/>
        </a:p>
      </dgm:t>
    </dgm:pt>
    <dgm:pt modelId="{A547A378-DE41-4CFA-8A86-D630CCD41461}" type="pres">
      <dgm:prSet presAssocID="{5EA4A2CD-2787-4AE3-8C46-BF737083CA0D}" presName="connectorText" presStyleLbl="sibTrans2D1" presStyleIdx="1" presStyleCnt="4"/>
      <dgm:spPr/>
      <dgm:t>
        <a:bodyPr/>
        <a:lstStyle/>
        <a:p>
          <a:endParaRPr lang="cs-CZ"/>
        </a:p>
      </dgm:t>
    </dgm:pt>
    <dgm:pt modelId="{024CB567-D50D-46CD-A375-88AE29049BAC}" type="pres">
      <dgm:prSet presAssocID="{0BBF2B2E-ADF8-4DAC-88C8-3F0261BCF0B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E802D01-5D8D-4C7C-8DB7-B324B762EDC3}" type="pres">
      <dgm:prSet presAssocID="{7EF2D861-6C62-4238-80CA-5A1B220ABF98}" presName="sibTrans" presStyleLbl="sibTrans2D1" presStyleIdx="2" presStyleCnt="4"/>
      <dgm:spPr/>
      <dgm:t>
        <a:bodyPr/>
        <a:lstStyle/>
        <a:p>
          <a:endParaRPr lang="cs-CZ"/>
        </a:p>
      </dgm:t>
    </dgm:pt>
    <dgm:pt modelId="{8B8B06BE-36E5-41E4-B76C-FD124C912AE0}" type="pres">
      <dgm:prSet presAssocID="{7EF2D861-6C62-4238-80CA-5A1B220ABF98}" presName="connectorText" presStyleLbl="sibTrans2D1" presStyleIdx="2" presStyleCnt="4"/>
      <dgm:spPr/>
      <dgm:t>
        <a:bodyPr/>
        <a:lstStyle/>
        <a:p>
          <a:endParaRPr lang="cs-CZ"/>
        </a:p>
      </dgm:t>
    </dgm:pt>
    <dgm:pt modelId="{DB2349E3-3671-497C-B4DB-3BDBFABC48E9}" type="pres">
      <dgm:prSet presAssocID="{074E0B3B-EEF9-46D9-A175-2D5C3BB17D5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BD0B89C-5A56-4213-99D4-A308ADCBBFE4}" type="pres">
      <dgm:prSet presAssocID="{0F543EB0-B441-4E91-A7D6-745225FE44D0}" presName="sibTrans" presStyleLbl="sibTrans2D1" presStyleIdx="3" presStyleCnt="4"/>
      <dgm:spPr/>
      <dgm:t>
        <a:bodyPr/>
        <a:lstStyle/>
        <a:p>
          <a:endParaRPr lang="cs-CZ"/>
        </a:p>
      </dgm:t>
    </dgm:pt>
    <dgm:pt modelId="{E2CC3C38-2DFD-4CAE-B6A6-1190702A6483}" type="pres">
      <dgm:prSet presAssocID="{0F543EB0-B441-4E91-A7D6-745225FE44D0}" presName="connectorText" presStyleLbl="sibTrans2D1" presStyleIdx="3" presStyleCnt="4"/>
      <dgm:spPr/>
      <dgm:t>
        <a:bodyPr/>
        <a:lstStyle/>
        <a:p>
          <a:endParaRPr lang="cs-CZ"/>
        </a:p>
      </dgm:t>
    </dgm:pt>
    <dgm:pt modelId="{38E28CC9-4145-4D44-BDA6-C2A4CFAACDD8}" type="pres">
      <dgm:prSet presAssocID="{1C48FE52-CA94-4186-BEB0-DA6A4156FDB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6D90681-09C7-47B9-975A-2401063723D6}" srcId="{3862FFFE-682E-4C84-945A-4C7E17BF24C1}" destId="{1C48FE52-CA94-4186-BEB0-DA6A4156FDB9}" srcOrd="4" destOrd="0" parTransId="{198690B8-3FA5-4CE7-A749-443BEB0B8045}" sibTransId="{41BF1BF1-BD0E-438F-B577-08B063597D9A}"/>
    <dgm:cxn modelId="{9466B847-3E88-465B-8F8C-CB56D3C36940}" srcId="{3862FFFE-682E-4C84-945A-4C7E17BF24C1}" destId="{FDD2C75F-121C-42AE-B348-830BBD152EEC}" srcOrd="1" destOrd="0" parTransId="{D41ADF9E-1BF3-4C02-BAD2-FDCBA5805092}" sibTransId="{5EA4A2CD-2787-4AE3-8C46-BF737083CA0D}"/>
    <dgm:cxn modelId="{51FBB45F-18EC-433D-B280-7F28FCC69511}" type="presOf" srcId="{6E9B3301-CAA3-46D1-81B8-28603C60CAD5}" destId="{C8C55CD4-88CB-4A62-9649-EB56F8CD9F3C}" srcOrd="0" destOrd="0" presId="urn:microsoft.com/office/officeart/2005/8/layout/process1"/>
    <dgm:cxn modelId="{94ECC653-1F0E-4BD6-9100-C6E7C024DA7D}" type="presOf" srcId="{5EA4A2CD-2787-4AE3-8C46-BF737083CA0D}" destId="{A547A378-DE41-4CFA-8A86-D630CCD41461}" srcOrd="1" destOrd="0" presId="urn:microsoft.com/office/officeart/2005/8/layout/process1"/>
    <dgm:cxn modelId="{F1683E8A-002A-4BC4-98C5-5A1CA4EB4149}" type="presOf" srcId="{074E0B3B-EEF9-46D9-A175-2D5C3BB17D58}" destId="{DB2349E3-3671-497C-B4DB-3BDBFABC48E9}" srcOrd="0" destOrd="0" presId="urn:microsoft.com/office/officeart/2005/8/layout/process1"/>
    <dgm:cxn modelId="{55E326F5-656C-41AB-961D-BE5EB38FA83D}" type="presOf" srcId="{3862FFFE-682E-4C84-945A-4C7E17BF24C1}" destId="{0E5403BD-D7F6-48AF-AA0C-88D658FA9D97}" srcOrd="0" destOrd="0" presId="urn:microsoft.com/office/officeart/2005/8/layout/process1"/>
    <dgm:cxn modelId="{B6562421-DA15-4CEE-8A81-038158F9E55E}" type="presOf" srcId="{0695FDAC-1C6D-4180-A5DC-9C005B3EEED4}" destId="{ABEAB908-1D36-47E3-BE5E-F93DA67E800D}" srcOrd="0" destOrd="0" presId="urn:microsoft.com/office/officeart/2005/8/layout/process1"/>
    <dgm:cxn modelId="{09F2E5AE-2734-4924-9EC9-42FD940C11CA}" type="presOf" srcId="{1C48FE52-CA94-4186-BEB0-DA6A4156FDB9}" destId="{38E28CC9-4145-4D44-BDA6-C2A4CFAACDD8}" srcOrd="0" destOrd="0" presId="urn:microsoft.com/office/officeart/2005/8/layout/process1"/>
    <dgm:cxn modelId="{C02ACCC6-57E5-4D8A-AA43-EC1D3759FA0C}" srcId="{3862FFFE-682E-4C84-945A-4C7E17BF24C1}" destId="{6E9B3301-CAA3-46D1-81B8-28603C60CAD5}" srcOrd="0" destOrd="0" parTransId="{BE482B16-20F1-4D01-A9F9-49C24DEAA691}" sibTransId="{0695FDAC-1C6D-4180-A5DC-9C005B3EEED4}"/>
    <dgm:cxn modelId="{68CA8D3D-51A9-4084-B342-6763E9C22B4B}" type="presOf" srcId="{0BBF2B2E-ADF8-4DAC-88C8-3F0261BCF0BB}" destId="{024CB567-D50D-46CD-A375-88AE29049BAC}" srcOrd="0" destOrd="0" presId="urn:microsoft.com/office/officeart/2005/8/layout/process1"/>
    <dgm:cxn modelId="{383F9D32-64B4-41A5-98FB-165CAAD379AE}" type="presOf" srcId="{7EF2D861-6C62-4238-80CA-5A1B220ABF98}" destId="{4E802D01-5D8D-4C7C-8DB7-B324B762EDC3}" srcOrd="0" destOrd="0" presId="urn:microsoft.com/office/officeart/2005/8/layout/process1"/>
    <dgm:cxn modelId="{AA0FF62D-944A-4175-A0F7-7B48B29CE7DD}" type="presOf" srcId="{5EA4A2CD-2787-4AE3-8C46-BF737083CA0D}" destId="{DCC60DA9-9BC4-4D36-803D-6DFD719B54AA}" srcOrd="0" destOrd="0" presId="urn:microsoft.com/office/officeart/2005/8/layout/process1"/>
    <dgm:cxn modelId="{127D8F78-66AC-4BBF-A44C-0D4DBB2F5F49}" type="presOf" srcId="{7EF2D861-6C62-4238-80CA-5A1B220ABF98}" destId="{8B8B06BE-36E5-41E4-B76C-FD124C912AE0}" srcOrd="1" destOrd="0" presId="urn:microsoft.com/office/officeart/2005/8/layout/process1"/>
    <dgm:cxn modelId="{107C109D-262F-44E1-AA8C-12A0E8ACC4BA}" srcId="{3862FFFE-682E-4C84-945A-4C7E17BF24C1}" destId="{0BBF2B2E-ADF8-4DAC-88C8-3F0261BCF0BB}" srcOrd="2" destOrd="0" parTransId="{F72C6FD4-2729-435D-BEB6-E968788044A1}" sibTransId="{7EF2D861-6C62-4238-80CA-5A1B220ABF98}"/>
    <dgm:cxn modelId="{7396957B-D561-4A73-8DD0-B8B741BDC5D8}" type="presOf" srcId="{0F543EB0-B441-4E91-A7D6-745225FE44D0}" destId="{E2CC3C38-2DFD-4CAE-B6A6-1190702A6483}" srcOrd="1" destOrd="0" presId="urn:microsoft.com/office/officeart/2005/8/layout/process1"/>
    <dgm:cxn modelId="{B76F8FD1-1F65-40E7-9701-66B00329313C}" type="presOf" srcId="{0F543EB0-B441-4E91-A7D6-745225FE44D0}" destId="{7BD0B89C-5A56-4213-99D4-A308ADCBBFE4}" srcOrd="0" destOrd="0" presId="urn:microsoft.com/office/officeart/2005/8/layout/process1"/>
    <dgm:cxn modelId="{7F09BA2A-3ED6-4EC3-9597-BDF164AD269E}" srcId="{3862FFFE-682E-4C84-945A-4C7E17BF24C1}" destId="{074E0B3B-EEF9-46D9-A175-2D5C3BB17D58}" srcOrd="3" destOrd="0" parTransId="{DB5D0948-140B-4B8C-BE82-7E1E176D6735}" sibTransId="{0F543EB0-B441-4E91-A7D6-745225FE44D0}"/>
    <dgm:cxn modelId="{45A760C9-9761-4BA5-8848-061C152359E1}" type="presOf" srcId="{FDD2C75F-121C-42AE-B348-830BBD152EEC}" destId="{C392F570-4FC1-4EBF-96A0-2BE816889B88}" srcOrd="0" destOrd="0" presId="urn:microsoft.com/office/officeart/2005/8/layout/process1"/>
    <dgm:cxn modelId="{9F858897-E892-40A9-B793-ECDD33B49311}" type="presOf" srcId="{0695FDAC-1C6D-4180-A5DC-9C005B3EEED4}" destId="{5FD9C21C-B14C-455B-B208-C70ACA1A174D}" srcOrd="1" destOrd="0" presId="urn:microsoft.com/office/officeart/2005/8/layout/process1"/>
    <dgm:cxn modelId="{19C7A31E-926F-44E8-BABC-04C0544C3FC2}" type="presParOf" srcId="{0E5403BD-D7F6-48AF-AA0C-88D658FA9D97}" destId="{C8C55CD4-88CB-4A62-9649-EB56F8CD9F3C}" srcOrd="0" destOrd="0" presId="urn:microsoft.com/office/officeart/2005/8/layout/process1"/>
    <dgm:cxn modelId="{75F88C9D-99DE-41C1-B40A-F26EACC5054A}" type="presParOf" srcId="{0E5403BD-D7F6-48AF-AA0C-88D658FA9D97}" destId="{ABEAB908-1D36-47E3-BE5E-F93DA67E800D}" srcOrd="1" destOrd="0" presId="urn:microsoft.com/office/officeart/2005/8/layout/process1"/>
    <dgm:cxn modelId="{D620D9D3-9A50-459B-A69B-2B36278C1964}" type="presParOf" srcId="{ABEAB908-1D36-47E3-BE5E-F93DA67E800D}" destId="{5FD9C21C-B14C-455B-B208-C70ACA1A174D}" srcOrd="0" destOrd="0" presId="urn:microsoft.com/office/officeart/2005/8/layout/process1"/>
    <dgm:cxn modelId="{CE097331-F930-4B81-968D-E7B2FDDF95A1}" type="presParOf" srcId="{0E5403BD-D7F6-48AF-AA0C-88D658FA9D97}" destId="{C392F570-4FC1-4EBF-96A0-2BE816889B88}" srcOrd="2" destOrd="0" presId="urn:microsoft.com/office/officeart/2005/8/layout/process1"/>
    <dgm:cxn modelId="{F7E36F19-46B3-439D-8553-DDEB4725EF0F}" type="presParOf" srcId="{0E5403BD-D7F6-48AF-AA0C-88D658FA9D97}" destId="{DCC60DA9-9BC4-4D36-803D-6DFD719B54AA}" srcOrd="3" destOrd="0" presId="urn:microsoft.com/office/officeart/2005/8/layout/process1"/>
    <dgm:cxn modelId="{9DEE01EF-E332-4F92-98DF-6CF89B5003C7}" type="presParOf" srcId="{DCC60DA9-9BC4-4D36-803D-6DFD719B54AA}" destId="{A547A378-DE41-4CFA-8A86-D630CCD41461}" srcOrd="0" destOrd="0" presId="urn:microsoft.com/office/officeart/2005/8/layout/process1"/>
    <dgm:cxn modelId="{A7A0AF76-94B2-4BD8-B842-D0E4C5ACF4C0}" type="presParOf" srcId="{0E5403BD-D7F6-48AF-AA0C-88D658FA9D97}" destId="{024CB567-D50D-46CD-A375-88AE29049BAC}" srcOrd="4" destOrd="0" presId="urn:microsoft.com/office/officeart/2005/8/layout/process1"/>
    <dgm:cxn modelId="{540F67B4-DD99-42A0-9F84-D69699050300}" type="presParOf" srcId="{0E5403BD-D7F6-48AF-AA0C-88D658FA9D97}" destId="{4E802D01-5D8D-4C7C-8DB7-B324B762EDC3}" srcOrd="5" destOrd="0" presId="urn:microsoft.com/office/officeart/2005/8/layout/process1"/>
    <dgm:cxn modelId="{2802FF5E-74F4-4391-B711-E1A72A3A07D5}" type="presParOf" srcId="{4E802D01-5D8D-4C7C-8DB7-B324B762EDC3}" destId="{8B8B06BE-36E5-41E4-B76C-FD124C912AE0}" srcOrd="0" destOrd="0" presId="urn:microsoft.com/office/officeart/2005/8/layout/process1"/>
    <dgm:cxn modelId="{6D15C7B9-94ED-4292-9880-A719623528A4}" type="presParOf" srcId="{0E5403BD-D7F6-48AF-AA0C-88D658FA9D97}" destId="{DB2349E3-3671-497C-B4DB-3BDBFABC48E9}" srcOrd="6" destOrd="0" presId="urn:microsoft.com/office/officeart/2005/8/layout/process1"/>
    <dgm:cxn modelId="{55F9C8C2-D807-4071-B4B5-A3E529807F92}" type="presParOf" srcId="{0E5403BD-D7F6-48AF-AA0C-88D658FA9D97}" destId="{7BD0B89C-5A56-4213-99D4-A308ADCBBFE4}" srcOrd="7" destOrd="0" presId="urn:microsoft.com/office/officeart/2005/8/layout/process1"/>
    <dgm:cxn modelId="{70F79CFF-5431-4341-806C-5BB8E1C264F1}" type="presParOf" srcId="{7BD0B89C-5A56-4213-99D4-A308ADCBBFE4}" destId="{E2CC3C38-2DFD-4CAE-B6A6-1190702A6483}" srcOrd="0" destOrd="0" presId="urn:microsoft.com/office/officeart/2005/8/layout/process1"/>
    <dgm:cxn modelId="{8E0A8B5F-D11A-4203-BD0A-B6D70A94B91D}" type="presParOf" srcId="{0E5403BD-D7F6-48AF-AA0C-88D658FA9D97}" destId="{38E28CC9-4145-4D44-BDA6-C2A4CFAACDD8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D17F4D5-251C-44AA-A619-F520E88CD709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cs-CZ"/>
        </a:p>
      </dgm:t>
    </dgm:pt>
    <dgm:pt modelId="{CF7E2020-7F54-48C6-9FEA-05AA86616E49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Společný podíl pracovníků </a:t>
          </a:r>
          <a:r>
            <a:rPr lang="cs-CZ" sz="2000" dirty="0" smtClean="0">
              <a:solidFill>
                <a:schemeClr val="tx1"/>
              </a:solidFill>
            </a:rPr>
            <a:t/>
          </a:r>
          <a:br>
            <a:rPr lang="cs-CZ" sz="2000" dirty="0" smtClean="0">
              <a:solidFill>
                <a:schemeClr val="tx1"/>
              </a:solidFill>
            </a:rPr>
          </a:br>
          <a:r>
            <a:rPr lang="cs-CZ" sz="2000" dirty="0" smtClean="0">
              <a:solidFill>
                <a:schemeClr val="tx1"/>
              </a:solidFill>
            </a:rPr>
            <a:t>i </a:t>
          </a:r>
          <a:r>
            <a:rPr lang="cs-CZ" sz="2000" dirty="0" smtClean="0">
              <a:solidFill>
                <a:schemeClr val="tx1"/>
              </a:solidFill>
            </a:rPr>
            <a:t>manažerů na výsledcích činnosti, jejich vzájemná motivace a pocit sounáležitosti s firmou</a:t>
          </a:r>
          <a:endParaRPr lang="cs-CZ" sz="2000" dirty="0">
            <a:solidFill>
              <a:schemeClr val="tx1"/>
            </a:solidFill>
          </a:endParaRPr>
        </a:p>
      </dgm:t>
    </dgm:pt>
    <dgm:pt modelId="{A18E9381-CC02-4CCE-B9C6-26ECE7CA9D7C}" type="parTrans" cxnId="{2E252A18-8848-449D-BE5B-6AA429C9A1F9}">
      <dgm:prSet/>
      <dgm:spPr/>
      <dgm:t>
        <a:bodyPr/>
        <a:lstStyle/>
        <a:p>
          <a:endParaRPr lang="cs-CZ"/>
        </a:p>
      </dgm:t>
    </dgm:pt>
    <dgm:pt modelId="{77B34A53-9C67-4407-8318-118A4F039715}" type="sibTrans" cxnId="{2E252A18-8848-449D-BE5B-6AA429C9A1F9}">
      <dgm:prSet/>
      <dgm:spPr/>
      <dgm:t>
        <a:bodyPr/>
        <a:lstStyle/>
        <a:p>
          <a:endParaRPr lang="cs-CZ"/>
        </a:p>
      </dgm:t>
    </dgm:pt>
    <dgm:pt modelId="{FEA78CD9-1DD5-46FF-A1DD-CB6AB20C800F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Jistou nevýhodou by mohla být časová ztráta spojená </a:t>
          </a:r>
          <a:r>
            <a:rPr lang="cs-CZ" sz="2000" dirty="0" smtClean="0">
              <a:solidFill>
                <a:schemeClr val="tx1"/>
              </a:solidFill>
            </a:rPr>
            <a:t/>
          </a:r>
          <a:br>
            <a:rPr lang="cs-CZ" sz="2000" dirty="0" smtClean="0">
              <a:solidFill>
                <a:schemeClr val="tx1"/>
              </a:solidFill>
            </a:rPr>
          </a:br>
          <a:r>
            <a:rPr lang="cs-CZ" sz="2000" dirty="0" smtClean="0">
              <a:solidFill>
                <a:schemeClr val="tx1"/>
              </a:solidFill>
            </a:rPr>
            <a:t>s </a:t>
          </a:r>
          <a:r>
            <a:rPr lang="cs-CZ" sz="2000" dirty="0" smtClean="0">
              <a:solidFill>
                <a:schemeClr val="tx1"/>
              </a:solidFill>
            </a:rPr>
            <a:t>principem demokratického rozhodování, ovšem klady tohoto stylu i tento případný aspekt bohatě vyváží</a:t>
          </a:r>
          <a:endParaRPr lang="cs-CZ" sz="2000" dirty="0">
            <a:solidFill>
              <a:schemeClr val="tx1"/>
            </a:solidFill>
          </a:endParaRPr>
        </a:p>
      </dgm:t>
    </dgm:pt>
    <dgm:pt modelId="{AF2D260D-D420-46F5-9EAF-D20D1B3C6C22}" type="parTrans" cxnId="{79CB3FDF-254A-4D6F-82F9-343AF77423F0}">
      <dgm:prSet/>
      <dgm:spPr/>
      <dgm:t>
        <a:bodyPr/>
        <a:lstStyle/>
        <a:p>
          <a:endParaRPr lang="cs-CZ"/>
        </a:p>
      </dgm:t>
    </dgm:pt>
    <dgm:pt modelId="{18F0DF3D-A704-4F79-BAFE-3DD6A28A2024}" type="sibTrans" cxnId="{79CB3FDF-254A-4D6F-82F9-343AF77423F0}">
      <dgm:prSet/>
      <dgm:spPr/>
      <dgm:t>
        <a:bodyPr/>
        <a:lstStyle/>
        <a:p>
          <a:endParaRPr lang="cs-CZ"/>
        </a:p>
      </dgm:t>
    </dgm:pt>
    <dgm:pt modelId="{6AD849F9-9B5D-434A-B6FF-BA5CFA7D72E9}" type="pres">
      <dgm:prSet presAssocID="{3D17F4D5-251C-44AA-A619-F520E88CD709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33837B4-2B26-4F37-AA5E-03E7859F219F}" type="pres">
      <dgm:prSet presAssocID="{3D17F4D5-251C-44AA-A619-F520E88CD709}" presName="Background" presStyleLbl="bgImgPlace1" presStyleIdx="0" presStyleCnt="1"/>
      <dgm:spPr/>
    </dgm:pt>
    <dgm:pt modelId="{F5ECD422-80AF-4C61-9867-9C2EC6C12187}" type="pres">
      <dgm:prSet presAssocID="{3D17F4D5-251C-44AA-A619-F520E88CD709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5542980-F2C5-4F3A-898C-E4D10B321D3E}" type="pres">
      <dgm:prSet presAssocID="{3D17F4D5-251C-44AA-A619-F520E88CD709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59EF229-AB05-4446-AF1E-2BF06F92F10A}" type="pres">
      <dgm:prSet presAssocID="{3D17F4D5-251C-44AA-A619-F520E88CD709}" presName="Plus" presStyleLbl="alignNode1" presStyleIdx="0" presStyleCnt="2"/>
      <dgm:spPr/>
    </dgm:pt>
    <dgm:pt modelId="{FFF65A47-9A52-418B-99DD-0176AB10910D}" type="pres">
      <dgm:prSet presAssocID="{3D17F4D5-251C-44AA-A619-F520E88CD709}" presName="Minus" presStyleLbl="alignNode1" presStyleIdx="1" presStyleCnt="2"/>
      <dgm:spPr>
        <a:solidFill>
          <a:schemeClr val="accent1">
            <a:lumMod val="75000"/>
          </a:schemeClr>
        </a:solidFill>
      </dgm:spPr>
    </dgm:pt>
    <dgm:pt modelId="{2F7E8628-3715-41B4-85BB-0C8D91247831}" type="pres">
      <dgm:prSet presAssocID="{3D17F4D5-251C-44AA-A619-F520E88CD709}" presName="Divider" presStyleLbl="parChTrans1D1" presStyleIdx="0" presStyleCnt="1"/>
      <dgm:spPr/>
    </dgm:pt>
  </dgm:ptLst>
  <dgm:cxnLst>
    <dgm:cxn modelId="{2E252A18-8848-449D-BE5B-6AA429C9A1F9}" srcId="{3D17F4D5-251C-44AA-A619-F520E88CD709}" destId="{CF7E2020-7F54-48C6-9FEA-05AA86616E49}" srcOrd="0" destOrd="0" parTransId="{A18E9381-CC02-4CCE-B9C6-26ECE7CA9D7C}" sibTransId="{77B34A53-9C67-4407-8318-118A4F039715}"/>
    <dgm:cxn modelId="{79CB3FDF-254A-4D6F-82F9-343AF77423F0}" srcId="{3D17F4D5-251C-44AA-A619-F520E88CD709}" destId="{FEA78CD9-1DD5-46FF-A1DD-CB6AB20C800F}" srcOrd="1" destOrd="0" parTransId="{AF2D260D-D420-46F5-9EAF-D20D1B3C6C22}" sibTransId="{18F0DF3D-A704-4F79-BAFE-3DD6A28A2024}"/>
    <dgm:cxn modelId="{8B7C4B65-FE50-4CEB-9696-09F1F1746744}" type="presOf" srcId="{CF7E2020-7F54-48C6-9FEA-05AA86616E49}" destId="{F5ECD422-80AF-4C61-9867-9C2EC6C12187}" srcOrd="0" destOrd="0" presId="urn:microsoft.com/office/officeart/2009/3/layout/PlusandMinus"/>
    <dgm:cxn modelId="{F7F0CC9D-32FB-4FF5-B4AF-83180617D6A4}" type="presOf" srcId="{FEA78CD9-1DD5-46FF-A1DD-CB6AB20C800F}" destId="{25542980-F2C5-4F3A-898C-E4D10B321D3E}" srcOrd="0" destOrd="0" presId="urn:microsoft.com/office/officeart/2009/3/layout/PlusandMinus"/>
    <dgm:cxn modelId="{EFF6691C-7B79-41D5-A2B9-C4FCC7BA418C}" type="presOf" srcId="{3D17F4D5-251C-44AA-A619-F520E88CD709}" destId="{6AD849F9-9B5D-434A-B6FF-BA5CFA7D72E9}" srcOrd="0" destOrd="0" presId="urn:microsoft.com/office/officeart/2009/3/layout/PlusandMinus"/>
    <dgm:cxn modelId="{6869623F-CB57-4805-9240-2D04838387D2}" type="presParOf" srcId="{6AD849F9-9B5D-434A-B6FF-BA5CFA7D72E9}" destId="{533837B4-2B26-4F37-AA5E-03E7859F219F}" srcOrd="0" destOrd="0" presId="urn:microsoft.com/office/officeart/2009/3/layout/PlusandMinus"/>
    <dgm:cxn modelId="{1AA9A5D9-9092-4030-8CC7-90638B88ACD5}" type="presParOf" srcId="{6AD849F9-9B5D-434A-B6FF-BA5CFA7D72E9}" destId="{F5ECD422-80AF-4C61-9867-9C2EC6C12187}" srcOrd="1" destOrd="0" presId="urn:microsoft.com/office/officeart/2009/3/layout/PlusandMinus"/>
    <dgm:cxn modelId="{70CD120E-248E-4493-801F-E0E9434D9E0B}" type="presParOf" srcId="{6AD849F9-9B5D-434A-B6FF-BA5CFA7D72E9}" destId="{25542980-F2C5-4F3A-898C-E4D10B321D3E}" srcOrd="2" destOrd="0" presId="urn:microsoft.com/office/officeart/2009/3/layout/PlusandMinus"/>
    <dgm:cxn modelId="{9198F31D-2840-4D09-AEEE-D01192D5423C}" type="presParOf" srcId="{6AD849F9-9B5D-434A-B6FF-BA5CFA7D72E9}" destId="{359EF229-AB05-4446-AF1E-2BF06F92F10A}" srcOrd="3" destOrd="0" presId="urn:microsoft.com/office/officeart/2009/3/layout/PlusandMinus"/>
    <dgm:cxn modelId="{05FFBB83-98C9-4F2E-AFB2-D43C8D217E25}" type="presParOf" srcId="{6AD849F9-9B5D-434A-B6FF-BA5CFA7D72E9}" destId="{FFF65A47-9A52-418B-99DD-0176AB10910D}" srcOrd="4" destOrd="0" presId="urn:microsoft.com/office/officeart/2009/3/layout/PlusandMinus"/>
    <dgm:cxn modelId="{8D2B9AD0-03ED-482A-9978-8F63EDA3E65B}" type="presParOf" srcId="{6AD849F9-9B5D-434A-B6FF-BA5CFA7D72E9}" destId="{2F7E8628-3715-41B4-85BB-0C8D91247831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04ABE1D-71B1-4B2D-A4BD-507C0D0564B8}" type="doc">
      <dgm:prSet loTypeId="urn:microsoft.com/office/officeart/2005/8/layout/process1" loCatId="process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77B49FE3-2A6A-4878-88AD-E1128187C886}">
      <dgm:prSet/>
      <dgm:spPr/>
      <dgm:t>
        <a:bodyPr/>
        <a:lstStyle/>
        <a:p>
          <a:pPr rtl="0"/>
          <a:r>
            <a:rPr lang="cs-CZ" smtClean="0"/>
            <a:t>Víceméně přenáší příkazy z vyšších stupňů řízení na nižší</a:t>
          </a:r>
          <a:endParaRPr lang="cs-CZ"/>
        </a:p>
      </dgm:t>
    </dgm:pt>
    <dgm:pt modelId="{B5265F6D-35B8-4976-8545-269D8A13184B}" type="parTrans" cxnId="{35A199E6-5B76-449A-9ABA-2BDAF28F6D80}">
      <dgm:prSet/>
      <dgm:spPr/>
      <dgm:t>
        <a:bodyPr/>
        <a:lstStyle/>
        <a:p>
          <a:endParaRPr lang="cs-CZ"/>
        </a:p>
      </dgm:t>
    </dgm:pt>
    <dgm:pt modelId="{5093A26F-90E1-4704-8127-59B21FE439BC}" type="sibTrans" cxnId="{35A199E6-5B76-449A-9ABA-2BDAF28F6D80}">
      <dgm:prSet/>
      <dgm:spPr/>
      <dgm:t>
        <a:bodyPr/>
        <a:lstStyle/>
        <a:p>
          <a:endParaRPr lang="cs-CZ"/>
        </a:p>
      </dgm:t>
    </dgm:pt>
    <dgm:pt modelId="{373952CA-CE35-423D-80F6-6A04D6F6D085}">
      <dgm:prSet/>
      <dgm:spPr/>
      <dgm:t>
        <a:bodyPr/>
        <a:lstStyle/>
        <a:p>
          <a:pPr rtl="0"/>
          <a:r>
            <a:rPr lang="cs-CZ" dirty="0" smtClean="0"/>
            <a:t>Příkazy začínají větou : ,,oni chtějí, nahoře rozhodli</a:t>
          </a:r>
          <a:r>
            <a:rPr lang="cs-CZ" dirty="0" smtClean="0"/>
            <a:t>…“</a:t>
          </a:r>
          <a:endParaRPr lang="cs-CZ" dirty="0"/>
        </a:p>
      </dgm:t>
    </dgm:pt>
    <dgm:pt modelId="{729371BA-BAEF-4290-8862-FC65B9D63BD5}" type="parTrans" cxnId="{22EDBA6A-E52D-43F6-8D27-501ACC29468C}">
      <dgm:prSet/>
      <dgm:spPr/>
      <dgm:t>
        <a:bodyPr/>
        <a:lstStyle/>
        <a:p>
          <a:endParaRPr lang="cs-CZ"/>
        </a:p>
      </dgm:t>
    </dgm:pt>
    <dgm:pt modelId="{724ED4CE-58CE-4135-8F74-EF2BC53CA4B0}" type="sibTrans" cxnId="{22EDBA6A-E52D-43F6-8D27-501ACC29468C}">
      <dgm:prSet/>
      <dgm:spPr/>
      <dgm:t>
        <a:bodyPr/>
        <a:lstStyle/>
        <a:p>
          <a:endParaRPr lang="cs-CZ"/>
        </a:p>
      </dgm:t>
    </dgm:pt>
    <dgm:pt modelId="{5FF97925-DD3B-4DBC-BF3D-2E2544FF0408}">
      <dgm:prSet/>
      <dgm:spPr/>
      <dgm:t>
        <a:bodyPr/>
        <a:lstStyle/>
        <a:p>
          <a:pPr rtl="0"/>
          <a:r>
            <a:rPr lang="cs-CZ" dirty="0" smtClean="0"/>
            <a:t>Tento řídící pracovník je spíše tzv. doručovatel, nerad sám rozhoduje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v podstatě ani nekontroluje</a:t>
          </a:r>
          <a:endParaRPr lang="cs-CZ" dirty="0"/>
        </a:p>
      </dgm:t>
    </dgm:pt>
    <dgm:pt modelId="{6535B612-1409-426C-B686-47FD1810003D}" type="parTrans" cxnId="{FDBD0666-4D74-4C08-AEB7-F0335FD755AC}">
      <dgm:prSet/>
      <dgm:spPr/>
      <dgm:t>
        <a:bodyPr/>
        <a:lstStyle/>
        <a:p>
          <a:endParaRPr lang="cs-CZ"/>
        </a:p>
      </dgm:t>
    </dgm:pt>
    <dgm:pt modelId="{490F008D-912C-4780-A268-BA5861775081}" type="sibTrans" cxnId="{FDBD0666-4D74-4C08-AEB7-F0335FD755AC}">
      <dgm:prSet/>
      <dgm:spPr/>
      <dgm:t>
        <a:bodyPr/>
        <a:lstStyle/>
        <a:p>
          <a:endParaRPr lang="cs-CZ"/>
        </a:p>
      </dgm:t>
    </dgm:pt>
    <dgm:pt modelId="{B5404D01-8BF0-4278-8B37-3D773A07785A}" type="pres">
      <dgm:prSet presAssocID="{504ABE1D-71B1-4B2D-A4BD-507C0D0564B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E48F9C3-74EF-4C9E-A3E3-2C669FA359BD}" type="pres">
      <dgm:prSet presAssocID="{77B49FE3-2A6A-4878-88AD-E1128187C88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EC4A955-DD92-4B6E-93E5-AB620937A541}" type="pres">
      <dgm:prSet presAssocID="{5093A26F-90E1-4704-8127-59B21FE439BC}" presName="sibTrans" presStyleLbl="sibTrans2D1" presStyleIdx="0" presStyleCnt="2"/>
      <dgm:spPr/>
      <dgm:t>
        <a:bodyPr/>
        <a:lstStyle/>
        <a:p>
          <a:endParaRPr lang="cs-CZ"/>
        </a:p>
      </dgm:t>
    </dgm:pt>
    <dgm:pt modelId="{6DC725D5-7763-4CF6-9930-2985D49FC0B3}" type="pres">
      <dgm:prSet presAssocID="{5093A26F-90E1-4704-8127-59B21FE439BC}" presName="connectorText" presStyleLbl="sibTrans2D1" presStyleIdx="0" presStyleCnt="2"/>
      <dgm:spPr/>
      <dgm:t>
        <a:bodyPr/>
        <a:lstStyle/>
        <a:p>
          <a:endParaRPr lang="cs-CZ"/>
        </a:p>
      </dgm:t>
    </dgm:pt>
    <dgm:pt modelId="{C6CA81DA-AB7B-4EAD-BD9C-5597FF4EA048}" type="pres">
      <dgm:prSet presAssocID="{373952CA-CE35-423D-80F6-6A04D6F6D08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B4666AC-496E-4ED9-8A27-77FC081AFBC0}" type="pres">
      <dgm:prSet presAssocID="{724ED4CE-58CE-4135-8F74-EF2BC53CA4B0}" presName="sibTrans" presStyleLbl="sibTrans2D1" presStyleIdx="1" presStyleCnt="2"/>
      <dgm:spPr/>
      <dgm:t>
        <a:bodyPr/>
        <a:lstStyle/>
        <a:p>
          <a:endParaRPr lang="cs-CZ"/>
        </a:p>
      </dgm:t>
    </dgm:pt>
    <dgm:pt modelId="{7243F944-CB80-4055-BA65-B947361D15B2}" type="pres">
      <dgm:prSet presAssocID="{724ED4CE-58CE-4135-8F74-EF2BC53CA4B0}" presName="connectorText" presStyleLbl="sibTrans2D1" presStyleIdx="1" presStyleCnt="2"/>
      <dgm:spPr/>
      <dgm:t>
        <a:bodyPr/>
        <a:lstStyle/>
        <a:p>
          <a:endParaRPr lang="cs-CZ"/>
        </a:p>
      </dgm:t>
    </dgm:pt>
    <dgm:pt modelId="{0F95221B-43CA-4F49-ABBE-363182AB2DA3}" type="pres">
      <dgm:prSet presAssocID="{5FF97925-DD3B-4DBC-BF3D-2E2544FF040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5A199E6-5B76-449A-9ABA-2BDAF28F6D80}" srcId="{504ABE1D-71B1-4B2D-A4BD-507C0D0564B8}" destId="{77B49FE3-2A6A-4878-88AD-E1128187C886}" srcOrd="0" destOrd="0" parTransId="{B5265F6D-35B8-4976-8545-269D8A13184B}" sibTransId="{5093A26F-90E1-4704-8127-59B21FE439BC}"/>
    <dgm:cxn modelId="{2D4397ED-116A-4EE6-BEA0-8C4C85876C24}" type="presOf" srcId="{5FF97925-DD3B-4DBC-BF3D-2E2544FF0408}" destId="{0F95221B-43CA-4F49-ABBE-363182AB2DA3}" srcOrd="0" destOrd="0" presId="urn:microsoft.com/office/officeart/2005/8/layout/process1"/>
    <dgm:cxn modelId="{FCAA65DE-51C9-49CC-BD0D-186684D43FC3}" type="presOf" srcId="{77B49FE3-2A6A-4878-88AD-E1128187C886}" destId="{2E48F9C3-74EF-4C9E-A3E3-2C669FA359BD}" srcOrd="0" destOrd="0" presId="urn:microsoft.com/office/officeart/2005/8/layout/process1"/>
    <dgm:cxn modelId="{7B51FC17-C33F-41B0-AD24-0FFE10D89D79}" type="presOf" srcId="{724ED4CE-58CE-4135-8F74-EF2BC53CA4B0}" destId="{4B4666AC-496E-4ED9-8A27-77FC081AFBC0}" srcOrd="0" destOrd="0" presId="urn:microsoft.com/office/officeart/2005/8/layout/process1"/>
    <dgm:cxn modelId="{EF9A9314-92E4-4B57-8A89-3590F5AC92A6}" type="presOf" srcId="{373952CA-CE35-423D-80F6-6A04D6F6D085}" destId="{C6CA81DA-AB7B-4EAD-BD9C-5597FF4EA048}" srcOrd="0" destOrd="0" presId="urn:microsoft.com/office/officeart/2005/8/layout/process1"/>
    <dgm:cxn modelId="{22EDBA6A-E52D-43F6-8D27-501ACC29468C}" srcId="{504ABE1D-71B1-4B2D-A4BD-507C0D0564B8}" destId="{373952CA-CE35-423D-80F6-6A04D6F6D085}" srcOrd="1" destOrd="0" parTransId="{729371BA-BAEF-4290-8862-FC65B9D63BD5}" sibTransId="{724ED4CE-58CE-4135-8F74-EF2BC53CA4B0}"/>
    <dgm:cxn modelId="{2A0729C8-DB92-405F-AEA2-C18BA11742A5}" type="presOf" srcId="{5093A26F-90E1-4704-8127-59B21FE439BC}" destId="{6DC725D5-7763-4CF6-9930-2985D49FC0B3}" srcOrd="1" destOrd="0" presId="urn:microsoft.com/office/officeart/2005/8/layout/process1"/>
    <dgm:cxn modelId="{FDBD0666-4D74-4C08-AEB7-F0335FD755AC}" srcId="{504ABE1D-71B1-4B2D-A4BD-507C0D0564B8}" destId="{5FF97925-DD3B-4DBC-BF3D-2E2544FF0408}" srcOrd="2" destOrd="0" parTransId="{6535B612-1409-426C-B686-47FD1810003D}" sibTransId="{490F008D-912C-4780-A268-BA5861775081}"/>
    <dgm:cxn modelId="{EAF3C044-6A18-4BC6-B95A-02B238F1A5AC}" type="presOf" srcId="{5093A26F-90E1-4704-8127-59B21FE439BC}" destId="{0EC4A955-DD92-4B6E-93E5-AB620937A541}" srcOrd="0" destOrd="0" presId="urn:microsoft.com/office/officeart/2005/8/layout/process1"/>
    <dgm:cxn modelId="{8AA3EA5B-391B-4A07-BC16-38D11362D20D}" type="presOf" srcId="{724ED4CE-58CE-4135-8F74-EF2BC53CA4B0}" destId="{7243F944-CB80-4055-BA65-B947361D15B2}" srcOrd="1" destOrd="0" presId="urn:microsoft.com/office/officeart/2005/8/layout/process1"/>
    <dgm:cxn modelId="{D8BCC8F9-4227-4E5D-B4D2-82CA8ADDBFCF}" type="presOf" srcId="{504ABE1D-71B1-4B2D-A4BD-507C0D0564B8}" destId="{B5404D01-8BF0-4278-8B37-3D773A07785A}" srcOrd="0" destOrd="0" presId="urn:microsoft.com/office/officeart/2005/8/layout/process1"/>
    <dgm:cxn modelId="{5713C67C-7E50-4B60-9DF5-459724BFF9C6}" type="presParOf" srcId="{B5404D01-8BF0-4278-8B37-3D773A07785A}" destId="{2E48F9C3-74EF-4C9E-A3E3-2C669FA359BD}" srcOrd="0" destOrd="0" presId="urn:microsoft.com/office/officeart/2005/8/layout/process1"/>
    <dgm:cxn modelId="{84469A4B-48E8-46CC-B1FE-64FB20A43AA2}" type="presParOf" srcId="{B5404D01-8BF0-4278-8B37-3D773A07785A}" destId="{0EC4A955-DD92-4B6E-93E5-AB620937A541}" srcOrd="1" destOrd="0" presId="urn:microsoft.com/office/officeart/2005/8/layout/process1"/>
    <dgm:cxn modelId="{8A97422B-ABC4-427D-AC29-7045A75CAAD3}" type="presParOf" srcId="{0EC4A955-DD92-4B6E-93E5-AB620937A541}" destId="{6DC725D5-7763-4CF6-9930-2985D49FC0B3}" srcOrd="0" destOrd="0" presId="urn:microsoft.com/office/officeart/2005/8/layout/process1"/>
    <dgm:cxn modelId="{A53C7AD5-9092-402F-8BD0-AC262E1B5558}" type="presParOf" srcId="{B5404D01-8BF0-4278-8B37-3D773A07785A}" destId="{C6CA81DA-AB7B-4EAD-BD9C-5597FF4EA048}" srcOrd="2" destOrd="0" presId="urn:microsoft.com/office/officeart/2005/8/layout/process1"/>
    <dgm:cxn modelId="{D1E7F800-B842-4C0C-BFE7-C85D818AB540}" type="presParOf" srcId="{B5404D01-8BF0-4278-8B37-3D773A07785A}" destId="{4B4666AC-496E-4ED9-8A27-77FC081AFBC0}" srcOrd="3" destOrd="0" presId="urn:microsoft.com/office/officeart/2005/8/layout/process1"/>
    <dgm:cxn modelId="{8ACD802D-54A0-4A3F-9739-3E70838FB7ED}" type="presParOf" srcId="{4B4666AC-496E-4ED9-8A27-77FC081AFBC0}" destId="{7243F944-CB80-4055-BA65-B947361D15B2}" srcOrd="0" destOrd="0" presId="urn:microsoft.com/office/officeart/2005/8/layout/process1"/>
    <dgm:cxn modelId="{BF955407-C4A8-4095-A8D4-D93E719A8862}" type="presParOf" srcId="{B5404D01-8BF0-4278-8B37-3D773A07785A}" destId="{0F95221B-43CA-4F49-ABBE-363182AB2DA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04ABE1D-71B1-4B2D-A4BD-507C0D0564B8}" type="doc">
      <dgm:prSet loTypeId="urn:microsoft.com/office/officeart/2009/3/layout/PlusandMinus" loCatId="relationship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5FF97925-DD3B-4DBC-BF3D-2E2544FF0408}">
      <dgm:prSet/>
      <dgm:spPr/>
      <dgm:t>
        <a:bodyPr/>
        <a:lstStyle/>
        <a:p>
          <a:endParaRPr lang="cs-CZ"/>
        </a:p>
      </dgm:t>
    </dgm:pt>
    <dgm:pt modelId="{490F008D-912C-4780-A268-BA5861775081}" type="sibTrans" cxnId="{FDBD0666-4D74-4C08-AEB7-F0335FD755AC}">
      <dgm:prSet/>
      <dgm:spPr/>
      <dgm:t>
        <a:bodyPr/>
        <a:lstStyle/>
        <a:p>
          <a:endParaRPr lang="cs-CZ"/>
        </a:p>
      </dgm:t>
    </dgm:pt>
    <dgm:pt modelId="{6535B612-1409-426C-B686-47FD1810003D}" type="parTrans" cxnId="{FDBD0666-4D74-4C08-AEB7-F0335FD755AC}">
      <dgm:prSet/>
      <dgm:spPr/>
      <dgm:t>
        <a:bodyPr/>
        <a:lstStyle/>
        <a:p>
          <a:endParaRPr lang="cs-CZ"/>
        </a:p>
      </dgm:t>
    </dgm:pt>
    <dgm:pt modelId="{373952CA-CE35-423D-80F6-6A04D6F6D085}">
      <dgm:prSet custT="1"/>
      <dgm:spPr/>
      <dgm:t>
        <a:bodyPr/>
        <a:lstStyle/>
        <a:p>
          <a:pPr rtl="0"/>
          <a:r>
            <a:rPr lang="cs-CZ" sz="2400" dirty="0" smtClean="0">
              <a:solidFill>
                <a:schemeClr val="tx1"/>
              </a:solidFill>
            </a:rPr>
            <a:t>Manažer není schopen účinně kolektiv řídit</a:t>
          </a:r>
          <a:endParaRPr lang="cs-CZ" sz="2400" dirty="0">
            <a:solidFill>
              <a:schemeClr val="tx1"/>
            </a:solidFill>
          </a:endParaRPr>
        </a:p>
      </dgm:t>
    </dgm:pt>
    <dgm:pt modelId="{724ED4CE-58CE-4135-8F74-EF2BC53CA4B0}" type="sibTrans" cxnId="{22EDBA6A-E52D-43F6-8D27-501ACC29468C}">
      <dgm:prSet/>
      <dgm:spPr/>
      <dgm:t>
        <a:bodyPr/>
        <a:lstStyle/>
        <a:p>
          <a:endParaRPr lang="cs-CZ"/>
        </a:p>
      </dgm:t>
    </dgm:pt>
    <dgm:pt modelId="{729371BA-BAEF-4290-8862-FC65B9D63BD5}" type="parTrans" cxnId="{22EDBA6A-E52D-43F6-8D27-501ACC29468C}">
      <dgm:prSet/>
      <dgm:spPr/>
      <dgm:t>
        <a:bodyPr/>
        <a:lstStyle/>
        <a:p>
          <a:endParaRPr lang="cs-CZ"/>
        </a:p>
      </dgm:t>
    </dgm:pt>
    <dgm:pt modelId="{77B49FE3-2A6A-4878-88AD-E1128187C886}">
      <dgm:prSet custT="1"/>
      <dgm:spPr/>
      <dgm:t>
        <a:bodyPr/>
        <a:lstStyle/>
        <a:p>
          <a:pPr rtl="0"/>
          <a:r>
            <a:rPr lang="cs-CZ" sz="2800" dirty="0" smtClean="0">
              <a:solidFill>
                <a:schemeClr val="tx1"/>
              </a:solidFill>
            </a:rPr>
            <a:t>Nejsou žádné hlavně pro komerční firmu</a:t>
          </a:r>
          <a:endParaRPr lang="cs-CZ" sz="2800" dirty="0">
            <a:solidFill>
              <a:schemeClr val="tx1"/>
            </a:solidFill>
          </a:endParaRPr>
        </a:p>
      </dgm:t>
    </dgm:pt>
    <dgm:pt modelId="{5093A26F-90E1-4704-8127-59B21FE439BC}" type="sibTrans" cxnId="{35A199E6-5B76-449A-9ABA-2BDAF28F6D80}">
      <dgm:prSet/>
      <dgm:spPr/>
      <dgm:t>
        <a:bodyPr/>
        <a:lstStyle/>
        <a:p>
          <a:endParaRPr lang="cs-CZ"/>
        </a:p>
      </dgm:t>
    </dgm:pt>
    <dgm:pt modelId="{B5265F6D-35B8-4976-8545-269D8A13184B}" type="parTrans" cxnId="{35A199E6-5B76-449A-9ABA-2BDAF28F6D80}">
      <dgm:prSet/>
      <dgm:spPr/>
      <dgm:t>
        <a:bodyPr/>
        <a:lstStyle/>
        <a:p>
          <a:endParaRPr lang="cs-CZ"/>
        </a:p>
      </dgm:t>
    </dgm:pt>
    <dgm:pt modelId="{6AC8A09D-526B-4B5A-9D6E-2572322FB622}" type="pres">
      <dgm:prSet presAssocID="{504ABE1D-71B1-4B2D-A4BD-507C0D0564B8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21FF181-F67C-4749-B866-AD420456B6B0}" type="pres">
      <dgm:prSet presAssocID="{504ABE1D-71B1-4B2D-A4BD-507C0D0564B8}" presName="Background" presStyleLbl="bgImgPlace1" presStyleIdx="0" presStyleCnt="1" custLinFactNeighborX="162" custLinFactNeighborY="587"/>
      <dgm:spPr/>
    </dgm:pt>
    <dgm:pt modelId="{6FA2729F-67BC-413B-A082-68DDCA64A138}" type="pres">
      <dgm:prSet presAssocID="{504ABE1D-71B1-4B2D-A4BD-507C0D0564B8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301DF9E-E14C-4650-AAB4-3BC5AFAFF594}" type="pres">
      <dgm:prSet presAssocID="{504ABE1D-71B1-4B2D-A4BD-507C0D0564B8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264761F-204F-49DD-B9DC-8DE627E61C33}" type="pres">
      <dgm:prSet presAssocID="{504ABE1D-71B1-4B2D-A4BD-507C0D0564B8}" presName="Plus" presStyleLbl="alignNode1" presStyleIdx="0" presStyleCnt="2" custLinFactNeighborX="-20371" custLinFactNeighborY="32963"/>
      <dgm:spPr/>
    </dgm:pt>
    <dgm:pt modelId="{2B880C3B-E22F-4615-B466-5B8C6B901E97}" type="pres">
      <dgm:prSet presAssocID="{504ABE1D-71B1-4B2D-A4BD-507C0D0564B8}" presName="Minus" presStyleLbl="alignNode1" presStyleIdx="1" presStyleCnt="2"/>
      <dgm:spPr/>
    </dgm:pt>
    <dgm:pt modelId="{E3AC12C2-EC2D-4F36-910C-2A4BAC47FDCE}" type="pres">
      <dgm:prSet presAssocID="{504ABE1D-71B1-4B2D-A4BD-507C0D0564B8}" presName="Divider" presStyleLbl="parChTrans1D1" presStyleIdx="0" presStyleCnt="1"/>
      <dgm:spPr/>
    </dgm:pt>
  </dgm:ptLst>
  <dgm:cxnLst>
    <dgm:cxn modelId="{22EDBA6A-E52D-43F6-8D27-501ACC29468C}" srcId="{504ABE1D-71B1-4B2D-A4BD-507C0D0564B8}" destId="{373952CA-CE35-423D-80F6-6A04D6F6D085}" srcOrd="1" destOrd="0" parTransId="{729371BA-BAEF-4290-8862-FC65B9D63BD5}" sibTransId="{724ED4CE-58CE-4135-8F74-EF2BC53CA4B0}"/>
    <dgm:cxn modelId="{FDBD0666-4D74-4C08-AEB7-F0335FD755AC}" srcId="{504ABE1D-71B1-4B2D-A4BD-507C0D0564B8}" destId="{5FF97925-DD3B-4DBC-BF3D-2E2544FF0408}" srcOrd="2" destOrd="0" parTransId="{6535B612-1409-426C-B686-47FD1810003D}" sibTransId="{490F008D-912C-4780-A268-BA5861775081}"/>
    <dgm:cxn modelId="{24E53DB5-D396-47A2-8B99-12CD8C721877}" type="presOf" srcId="{77B49FE3-2A6A-4878-88AD-E1128187C886}" destId="{6FA2729F-67BC-413B-A082-68DDCA64A138}" srcOrd="0" destOrd="0" presId="urn:microsoft.com/office/officeart/2009/3/layout/PlusandMinus"/>
    <dgm:cxn modelId="{51E58DA1-53DA-4698-9C31-424E225F1349}" type="presOf" srcId="{373952CA-CE35-423D-80F6-6A04D6F6D085}" destId="{0301DF9E-E14C-4650-AAB4-3BC5AFAFF594}" srcOrd="0" destOrd="0" presId="urn:microsoft.com/office/officeart/2009/3/layout/PlusandMinus"/>
    <dgm:cxn modelId="{819CD3F6-031C-4DBB-AC64-68A7F16DD546}" type="presOf" srcId="{504ABE1D-71B1-4B2D-A4BD-507C0D0564B8}" destId="{6AC8A09D-526B-4B5A-9D6E-2572322FB622}" srcOrd="0" destOrd="0" presId="urn:microsoft.com/office/officeart/2009/3/layout/PlusandMinus"/>
    <dgm:cxn modelId="{35A199E6-5B76-449A-9ABA-2BDAF28F6D80}" srcId="{504ABE1D-71B1-4B2D-A4BD-507C0D0564B8}" destId="{77B49FE3-2A6A-4878-88AD-E1128187C886}" srcOrd="0" destOrd="0" parTransId="{B5265F6D-35B8-4976-8545-269D8A13184B}" sibTransId="{5093A26F-90E1-4704-8127-59B21FE439BC}"/>
    <dgm:cxn modelId="{F78EA5BC-62BE-44D0-9A01-49300B401C74}" type="presParOf" srcId="{6AC8A09D-526B-4B5A-9D6E-2572322FB622}" destId="{D21FF181-F67C-4749-B866-AD420456B6B0}" srcOrd="0" destOrd="0" presId="urn:microsoft.com/office/officeart/2009/3/layout/PlusandMinus"/>
    <dgm:cxn modelId="{FD28A3A6-EE63-432F-A811-08BDA322D3BA}" type="presParOf" srcId="{6AC8A09D-526B-4B5A-9D6E-2572322FB622}" destId="{6FA2729F-67BC-413B-A082-68DDCA64A138}" srcOrd="1" destOrd="0" presId="urn:microsoft.com/office/officeart/2009/3/layout/PlusandMinus"/>
    <dgm:cxn modelId="{14082855-1EFA-431D-980A-DB1766F3686A}" type="presParOf" srcId="{6AC8A09D-526B-4B5A-9D6E-2572322FB622}" destId="{0301DF9E-E14C-4650-AAB4-3BC5AFAFF594}" srcOrd="2" destOrd="0" presId="urn:microsoft.com/office/officeart/2009/3/layout/PlusandMinus"/>
    <dgm:cxn modelId="{1B37FB30-826D-4E5A-9DDF-DFDD927D26AF}" type="presParOf" srcId="{6AC8A09D-526B-4B5A-9D6E-2572322FB622}" destId="{8264761F-204F-49DD-B9DC-8DE627E61C33}" srcOrd="3" destOrd="0" presId="urn:microsoft.com/office/officeart/2009/3/layout/PlusandMinus"/>
    <dgm:cxn modelId="{873FDF05-739A-41B1-81C7-32F6EF2C233A}" type="presParOf" srcId="{6AC8A09D-526B-4B5A-9D6E-2572322FB622}" destId="{2B880C3B-E22F-4615-B466-5B8C6B901E97}" srcOrd="4" destOrd="0" presId="urn:microsoft.com/office/officeart/2009/3/layout/PlusandMinus"/>
    <dgm:cxn modelId="{6989DE2F-9F91-4B43-A00B-9632C0936A38}" type="presParOf" srcId="{6AC8A09D-526B-4B5A-9D6E-2572322FB622}" destId="{E3AC12C2-EC2D-4F36-910C-2A4BAC47FDCE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F7D4968-027B-479F-9AB5-48D53C76BF93}" type="doc">
      <dgm:prSet loTypeId="urn:microsoft.com/office/officeart/2005/8/layout/process1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E12F84D9-7E39-4CF9-AE2D-3C3AD7A021B2}">
      <dgm:prSet/>
      <dgm:spPr/>
      <dgm:t>
        <a:bodyPr/>
        <a:lstStyle/>
        <a:p>
          <a:pPr rtl="0"/>
          <a:r>
            <a:rPr lang="cs-CZ" dirty="0" smtClean="0"/>
            <a:t>Slučuje oba možné principy mezi nutným výkonem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udržením mezilidských </a:t>
          </a:r>
          <a:r>
            <a:rPr lang="cs-CZ" dirty="0" smtClean="0"/>
            <a:t>vztahů, </a:t>
          </a:r>
          <a:r>
            <a:rPr lang="cs-CZ" dirty="0" smtClean="0"/>
            <a:t>a to většinou ústupky v neprospěch obou stran</a:t>
          </a:r>
          <a:endParaRPr lang="cs-CZ" dirty="0"/>
        </a:p>
      </dgm:t>
    </dgm:pt>
    <dgm:pt modelId="{7B04B312-5FDC-40F4-B089-4BE9BD89E350}" type="parTrans" cxnId="{D8479BC3-2785-49A7-B123-346FFF946A69}">
      <dgm:prSet/>
      <dgm:spPr/>
      <dgm:t>
        <a:bodyPr/>
        <a:lstStyle/>
        <a:p>
          <a:endParaRPr lang="cs-CZ"/>
        </a:p>
      </dgm:t>
    </dgm:pt>
    <dgm:pt modelId="{4A75B830-0790-4FEA-B122-EC1B7BF294F7}" type="sibTrans" cxnId="{D8479BC3-2785-49A7-B123-346FFF946A69}">
      <dgm:prSet/>
      <dgm:spPr/>
      <dgm:t>
        <a:bodyPr/>
        <a:lstStyle/>
        <a:p>
          <a:endParaRPr lang="cs-CZ"/>
        </a:p>
      </dgm:t>
    </dgm:pt>
    <dgm:pt modelId="{BA284E63-7B61-4D66-8AB1-D9EA493D155B}">
      <dgm:prSet/>
      <dgm:spPr/>
      <dgm:t>
        <a:bodyPr/>
        <a:lstStyle/>
        <a:p>
          <a:pPr rtl="0"/>
          <a:r>
            <a:rPr lang="cs-CZ" dirty="0" smtClean="0"/>
            <a:t>Charakteristickým znakem je kompromis, směřující spíše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k </a:t>
          </a:r>
          <a:r>
            <a:rPr lang="cs-CZ" dirty="0" smtClean="0"/>
            <a:t>průměrnému výkonu</a:t>
          </a:r>
          <a:endParaRPr lang="cs-CZ" dirty="0"/>
        </a:p>
      </dgm:t>
    </dgm:pt>
    <dgm:pt modelId="{693218AA-299D-41DD-86E0-0F08164A75C3}" type="parTrans" cxnId="{5F50E3F6-37BA-4895-A40E-EBE619E3F7E4}">
      <dgm:prSet/>
      <dgm:spPr/>
      <dgm:t>
        <a:bodyPr/>
        <a:lstStyle/>
        <a:p>
          <a:endParaRPr lang="cs-CZ"/>
        </a:p>
      </dgm:t>
    </dgm:pt>
    <dgm:pt modelId="{41595146-D1A5-494E-BA46-D11F4F30690C}" type="sibTrans" cxnId="{5F50E3F6-37BA-4895-A40E-EBE619E3F7E4}">
      <dgm:prSet/>
      <dgm:spPr/>
      <dgm:t>
        <a:bodyPr/>
        <a:lstStyle/>
        <a:p>
          <a:endParaRPr lang="cs-CZ"/>
        </a:p>
      </dgm:t>
    </dgm:pt>
    <dgm:pt modelId="{74AE57D5-AE31-4CE0-8DBB-6230D0267A86}">
      <dgm:prSet/>
      <dgm:spPr/>
      <dgm:t>
        <a:bodyPr/>
        <a:lstStyle/>
        <a:p>
          <a:pPr rtl="0"/>
          <a:r>
            <a:rPr lang="cs-CZ" dirty="0" smtClean="0"/>
            <a:t>Upřednostňuje oblíbenost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u </a:t>
          </a:r>
          <a:r>
            <a:rPr lang="cs-CZ" dirty="0" smtClean="0"/>
            <a:t>svých podřízených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snaží se nenarazit na obou stranách</a:t>
          </a:r>
          <a:endParaRPr lang="cs-CZ" dirty="0"/>
        </a:p>
      </dgm:t>
    </dgm:pt>
    <dgm:pt modelId="{81E0BCD6-C484-4F2C-BFEA-5212C200FABF}" type="parTrans" cxnId="{9BDEDFD0-5AB7-44C6-BB3C-85CD3559085E}">
      <dgm:prSet/>
      <dgm:spPr/>
      <dgm:t>
        <a:bodyPr/>
        <a:lstStyle/>
        <a:p>
          <a:endParaRPr lang="cs-CZ"/>
        </a:p>
      </dgm:t>
    </dgm:pt>
    <dgm:pt modelId="{ECEC0BF7-5746-4D1F-B444-EB108326E4D8}" type="sibTrans" cxnId="{9BDEDFD0-5AB7-44C6-BB3C-85CD3559085E}">
      <dgm:prSet/>
      <dgm:spPr/>
      <dgm:t>
        <a:bodyPr/>
        <a:lstStyle/>
        <a:p>
          <a:endParaRPr lang="cs-CZ"/>
        </a:p>
      </dgm:t>
    </dgm:pt>
    <dgm:pt modelId="{9CD76030-5BA3-4715-8ACF-BAB759D487D0}">
      <dgm:prSet/>
      <dgm:spPr/>
      <dgm:t>
        <a:bodyPr/>
        <a:lstStyle/>
        <a:p>
          <a:pPr rtl="0"/>
          <a:r>
            <a:rPr lang="cs-CZ" smtClean="0"/>
            <a:t>Je velice rozšířený na nižších úrovní</a:t>
          </a:r>
          <a:endParaRPr lang="cs-CZ"/>
        </a:p>
      </dgm:t>
    </dgm:pt>
    <dgm:pt modelId="{6AA7EC8B-917D-4155-957A-4A0616222AF7}" type="parTrans" cxnId="{7A4FF0CE-7DA9-4682-B2E9-9020F6C2CB95}">
      <dgm:prSet/>
      <dgm:spPr/>
      <dgm:t>
        <a:bodyPr/>
        <a:lstStyle/>
        <a:p>
          <a:endParaRPr lang="cs-CZ"/>
        </a:p>
      </dgm:t>
    </dgm:pt>
    <dgm:pt modelId="{F6D7CA77-288B-4E88-B307-394A9319F88D}" type="sibTrans" cxnId="{7A4FF0CE-7DA9-4682-B2E9-9020F6C2CB95}">
      <dgm:prSet/>
      <dgm:spPr/>
      <dgm:t>
        <a:bodyPr/>
        <a:lstStyle/>
        <a:p>
          <a:endParaRPr lang="cs-CZ"/>
        </a:p>
      </dgm:t>
    </dgm:pt>
    <dgm:pt modelId="{9DAC21DF-F948-4717-963D-D27305A5BB90}" type="pres">
      <dgm:prSet presAssocID="{1F7D4968-027B-479F-9AB5-48D53C76BF9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BB68A90-2B16-4087-BFC7-F5C4450F843D}" type="pres">
      <dgm:prSet presAssocID="{E12F84D9-7E39-4CF9-AE2D-3C3AD7A021B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03DAA1B-D2A1-411F-AB79-05348F779328}" type="pres">
      <dgm:prSet presAssocID="{4A75B830-0790-4FEA-B122-EC1B7BF294F7}" presName="sibTrans" presStyleLbl="sibTrans2D1" presStyleIdx="0" presStyleCnt="3"/>
      <dgm:spPr/>
      <dgm:t>
        <a:bodyPr/>
        <a:lstStyle/>
        <a:p>
          <a:endParaRPr lang="cs-CZ"/>
        </a:p>
      </dgm:t>
    </dgm:pt>
    <dgm:pt modelId="{F6ABBEDA-6ADE-40BF-941A-7773A78AD112}" type="pres">
      <dgm:prSet presAssocID="{4A75B830-0790-4FEA-B122-EC1B7BF294F7}" presName="connectorText" presStyleLbl="sibTrans2D1" presStyleIdx="0" presStyleCnt="3"/>
      <dgm:spPr/>
      <dgm:t>
        <a:bodyPr/>
        <a:lstStyle/>
        <a:p>
          <a:endParaRPr lang="cs-CZ"/>
        </a:p>
      </dgm:t>
    </dgm:pt>
    <dgm:pt modelId="{B0910DCE-56AD-489D-8A1B-082B64CF8E28}" type="pres">
      <dgm:prSet presAssocID="{BA284E63-7B61-4D66-8AB1-D9EA493D155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D5D2A03-6110-4E3A-93E5-17851D0F6A63}" type="pres">
      <dgm:prSet presAssocID="{41595146-D1A5-494E-BA46-D11F4F30690C}" presName="sibTrans" presStyleLbl="sibTrans2D1" presStyleIdx="1" presStyleCnt="3"/>
      <dgm:spPr/>
      <dgm:t>
        <a:bodyPr/>
        <a:lstStyle/>
        <a:p>
          <a:endParaRPr lang="cs-CZ"/>
        </a:p>
      </dgm:t>
    </dgm:pt>
    <dgm:pt modelId="{AE1A7D35-6677-487C-9FBC-8657AF00AF76}" type="pres">
      <dgm:prSet presAssocID="{41595146-D1A5-494E-BA46-D11F4F30690C}" presName="connectorText" presStyleLbl="sibTrans2D1" presStyleIdx="1" presStyleCnt="3"/>
      <dgm:spPr/>
      <dgm:t>
        <a:bodyPr/>
        <a:lstStyle/>
        <a:p>
          <a:endParaRPr lang="cs-CZ"/>
        </a:p>
      </dgm:t>
    </dgm:pt>
    <dgm:pt modelId="{5CC7EFA0-7203-4A85-98A6-7FE52799381F}" type="pres">
      <dgm:prSet presAssocID="{74AE57D5-AE31-4CE0-8DBB-6230D0267A8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4F6E16-F7CA-43FA-8EDB-33B0ABEF5061}" type="pres">
      <dgm:prSet presAssocID="{ECEC0BF7-5746-4D1F-B444-EB108326E4D8}" presName="sibTrans" presStyleLbl="sibTrans2D1" presStyleIdx="2" presStyleCnt="3"/>
      <dgm:spPr/>
      <dgm:t>
        <a:bodyPr/>
        <a:lstStyle/>
        <a:p>
          <a:endParaRPr lang="cs-CZ"/>
        </a:p>
      </dgm:t>
    </dgm:pt>
    <dgm:pt modelId="{A50755FC-A5C6-465C-BD98-65CDECC71B63}" type="pres">
      <dgm:prSet presAssocID="{ECEC0BF7-5746-4D1F-B444-EB108326E4D8}" presName="connectorText" presStyleLbl="sibTrans2D1" presStyleIdx="2" presStyleCnt="3"/>
      <dgm:spPr/>
      <dgm:t>
        <a:bodyPr/>
        <a:lstStyle/>
        <a:p>
          <a:endParaRPr lang="cs-CZ"/>
        </a:p>
      </dgm:t>
    </dgm:pt>
    <dgm:pt modelId="{A3509031-4452-4E03-8957-0CD2B57F2652}" type="pres">
      <dgm:prSet presAssocID="{9CD76030-5BA3-4715-8ACF-BAB759D487D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6A07016-387C-41A6-A158-3CA596A29DAE}" type="presOf" srcId="{1F7D4968-027B-479F-9AB5-48D53C76BF93}" destId="{9DAC21DF-F948-4717-963D-D27305A5BB90}" srcOrd="0" destOrd="0" presId="urn:microsoft.com/office/officeart/2005/8/layout/process1"/>
    <dgm:cxn modelId="{9BDEDFD0-5AB7-44C6-BB3C-85CD3559085E}" srcId="{1F7D4968-027B-479F-9AB5-48D53C76BF93}" destId="{74AE57D5-AE31-4CE0-8DBB-6230D0267A86}" srcOrd="2" destOrd="0" parTransId="{81E0BCD6-C484-4F2C-BFEA-5212C200FABF}" sibTransId="{ECEC0BF7-5746-4D1F-B444-EB108326E4D8}"/>
    <dgm:cxn modelId="{7A4FF0CE-7DA9-4682-B2E9-9020F6C2CB95}" srcId="{1F7D4968-027B-479F-9AB5-48D53C76BF93}" destId="{9CD76030-5BA3-4715-8ACF-BAB759D487D0}" srcOrd="3" destOrd="0" parTransId="{6AA7EC8B-917D-4155-957A-4A0616222AF7}" sibTransId="{F6D7CA77-288B-4E88-B307-394A9319F88D}"/>
    <dgm:cxn modelId="{6860495C-3E7E-4B71-96AA-A33EF7A51672}" type="presOf" srcId="{ECEC0BF7-5746-4D1F-B444-EB108326E4D8}" destId="{0D4F6E16-F7CA-43FA-8EDB-33B0ABEF5061}" srcOrd="0" destOrd="0" presId="urn:microsoft.com/office/officeart/2005/8/layout/process1"/>
    <dgm:cxn modelId="{EF051696-76E9-4C79-AF12-9436DD0E765F}" type="presOf" srcId="{4A75B830-0790-4FEA-B122-EC1B7BF294F7}" destId="{D03DAA1B-D2A1-411F-AB79-05348F779328}" srcOrd="0" destOrd="0" presId="urn:microsoft.com/office/officeart/2005/8/layout/process1"/>
    <dgm:cxn modelId="{4ADA0157-58CB-4DE1-8DEE-345E005F4827}" type="presOf" srcId="{41595146-D1A5-494E-BA46-D11F4F30690C}" destId="{AE1A7D35-6677-487C-9FBC-8657AF00AF76}" srcOrd="1" destOrd="0" presId="urn:microsoft.com/office/officeart/2005/8/layout/process1"/>
    <dgm:cxn modelId="{B2C06BF9-342C-431B-A123-D5D3E612F2AF}" type="presOf" srcId="{E12F84D9-7E39-4CF9-AE2D-3C3AD7A021B2}" destId="{5BB68A90-2B16-4087-BFC7-F5C4450F843D}" srcOrd="0" destOrd="0" presId="urn:microsoft.com/office/officeart/2005/8/layout/process1"/>
    <dgm:cxn modelId="{032FB68A-B12B-40C0-AD1A-067CD05E1FCE}" type="presOf" srcId="{ECEC0BF7-5746-4D1F-B444-EB108326E4D8}" destId="{A50755FC-A5C6-465C-BD98-65CDECC71B63}" srcOrd="1" destOrd="0" presId="urn:microsoft.com/office/officeart/2005/8/layout/process1"/>
    <dgm:cxn modelId="{31A0294D-3043-422F-B5A5-2F9D4ED0A5CE}" type="presOf" srcId="{BA284E63-7B61-4D66-8AB1-D9EA493D155B}" destId="{B0910DCE-56AD-489D-8A1B-082B64CF8E28}" srcOrd="0" destOrd="0" presId="urn:microsoft.com/office/officeart/2005/8/layout/process1"/>
    <dgm:cxn modelId="{D8479BC3-2785-49A7-B123-346FFF946A69}" srcId="{1F7D4968-027B-479F-9AB5-48D53C76BF93}" destId="{E12F84D9-7E39-4CF9-AE2D-3C3AD7A021B2}" srcOrd="0" destOrd="0" parTransId="{7B04B312-5FDC-40F4-B089-4BE9BD89E350}" sibTransId="{4A75B830-0790-4FEA-B122-EC1B7BF294F7}"/>
    <dgm:cxn modelId="{9B676070-0E81-4152-B983-D72005164BD5}" type="presOf" srcId="{41595146-D1A5-494E-BA46-D11F4F30690C}" destId="{1D5D2A03-6110-4E3A-93E5-17851D0F6A63}" srcOrd="0" destOrd="0" presId="urn:microsoft.com/office/officeart/2005/8/layout/process1"/>
    <dgm:cxn modelId="{09C94E40-6B03-4DD1-8C1E-C2CBC0373964}" type="presOf" srcId="{4A75B830-0790-4FEA-B122-EC1B7BF294F7}" destId="{F6ABBEDA-6ADE-40BF-941A-7773A78AD112}" srcOrd="1" destOrd="0" presId="urn:microsoft.com/office/officeart/2005/8/layout/process1"/>
    <dgm:cxn modelId="{5F50E3F6-37BA-4895-A40E-EBE619E3F7E4}" srcId="{1F7D4968-027B-479F-9AB5-48D53C76BF93}" destId="{BA284E63-7B61-4D66-8AB1-D9EA493D155B}" srcOrd="1" destOrd="0" parTransId="{693218AA-299D-41DD-86E0-0F08164A75C3}" sibTransId="{41595146-D1A5-494E-BA46-D11F4F30690C}"/>
    <dgm:cxn modelId="{40E4A5BA-32E6-4493-8E84-E5F882C4EAEE}" type="presOf" srcId="{74AE57D5-AE31-4CE0-8DBB-6230D0267A86}" destId="{5CC7EFA0-7203-4A85-98A6-7FE52799381F}" srcOrd="0" destOrd="0" presId="urn:microsoft.com/office/officeart/2005/8/layout/process1"/>
    <dgm:cxn modelId="{C41DC72A-724F-4988-92C6-D43BE627C973}" type="presOf" srcId="{9CD76030-5BA3-4715-8ACF-BAB759D487D0}" destId="{A3509031-4452-4E03-8957-0CD2B57F2652}" srcOrd="0" destOrd="0" presId="urn:microsoft.com/office/officeart/2005/8/layout/process1"/>
    <dgm:cxn modelId="{9ACD20FC-23AD-432D-8E42-2AC18B09F080}" type="presParOf" srcId="{9DAC21DF-F948-4717-963D-D27305A5BB90}" destId="{5BB68A90-2B16-4087-BFC7-F5C4450F843D}" srcOrd="0" destOrd="0" presId="urn:microsoft.com/office/officeart/2005/8/layout/process1"/>
    <dgm:cxn modelId="{7EC35CFB-C90B-4284-9BA1-70BB13164B6A}" type="presParOf" srcId="{9DAC21DF-F948-4717-963D-D27305A5BB90}" destId="{D03DAA1B-D2A1-411F-AB79-05348F779328}" srcOrd="1" destOrd="0" presId="urn:microsoft.com/office/officeart/2005/8/layout/process1"/>
    <dgm:cxn modelId="{80D795C3-106B-4E4A-837B-E8F837615FF1}" type="presParOf" srcId="{D03DAA1B-D2A1-411F-AB79-05348F779328}" destId="{F6ABBEDA-6ADE-40BF-941A-7773A78AD112}" srcOrd="0" destOrd="0" presId="urn:microsoft.com/office/officeart/2005/8/layout/process1"/>
    <dgm:cxn modelId="{C6E0B2F9-2EF7-47C5-8077-B681C4D89583}" type="presParOf" srcId="{9DAC21DF-F948-4717-963D-D27305A5BB90}" destId="{B0910DCE-56AD-489D-8A1B-082B64CF8E28}" srcOrd="2" destOrd="0" presId="urn:microsoft.com/office/officeart/2005/8/layout/process1"/>
    <dgm:cxn modelId="{A9313603-0A7F-49D3-8437-BDB8A398CCEC}" type="presParOf" srcId="{9DAC21DF-F948-4717-963D-D27305A5BB90}" destId="{1D5D2A03-6110-4E3A-93E5-17851D0F6A63}" srcOrd="3" destOrd="0" presId="urn:microsoft.com/office/officeart/2005/8/layout/process1"/>
    <dgm:cxn modelId="{44FC9AD8-6553-49C0-B426-E020BDBD3B48}" type="presParOf" srcId="{1D5D2A03-6110-4E3A-93E5-17851D0F6A63}" destId="{AE1A7D35-6677-487C-9FBC-8657AF00AF76}" srcOrd="0" destOrd="0" presId="urn:microsoft.com/office/officeart/2005/8/layout/process1"/>
    <dgm:cxn modelId="{D275DFA8-932D-4E39-A2C7-933B4DD38061}" type="presParOf" srcId="{9DAC21DF-F948-4717-963D-D27305A5BB90}" destId="{5CC7EFA0-7203-4A85-98A6-7FE52799381F}" srcOrd="4" destOrd="0" presId="urn:microsoft.com/office/officeart/2005/8/layout/process1"/>
    <dgm:cxn modelId="{A039077F-1E6F-45D3-BBB7-E36801A66412}" type="presParOf" srcId="{9DAC21DF-F948-4717-963D-D27305A5BB90}" destId="{0D4F6E16-F7CA-43FA-8EDB-33B0ABEF5061}" srcOrd="5" destOrd="0" presId="urn:microsoft.com/office/officeart/2005/8/layout/process1"/>
    <dgm:cxn modelId="{A3ECF0B8-1A9D-4AB1-A74C-1929CCDD1288}" type="presParOf" srcId="{0D4F6E16-F7CA-43FA-8EDB-33B0ABEF5061}" destId="{A50755FC-A5C6-465C-BD98-65CDECC71B63}" srcOrd="0" destOrd="0" presId="urn:microsoft.com/office/officeart/2005/8/layout/process1"/>
    <dgm:cxn modelId="{902734DD-245D-4C89-B04D-5D2D5FC0F080}" type="presParOf" srcId="{9DAC21DF-F948-4717-963D-D27305A5BB90}" destId="{A3509031-4452-4E03-8957-0CD2B57F265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1E9E86-C9E6-405F-A560-91DA44B539DE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6AAAE30-7851-4AA7-B93A-C252F782A2AC}">
      <dgm:prSet/>
      <dgm:spPr/>
      <dgm:t>
        <a:bodyPr/>
        <a:lstStyle/>
        <a:p>
          <a:pPr rtl="0"/>
          <a:r>
            <a:rPr lang="cs-CZ" dirty="0" smtClean="0"/>
            <a:t>ŘÍZENÍ VĚCNÝCH PROCESŮ </a:t>
          </a:r>
          <a:r>
            <a:rPr lang="cs-CZ" dirty="0" smtClean="0"/>
            <a:t/>
          </a:r>
          <a:br>
            <a:rPr lang="cs-CZ" dirty="0" smtClean="0"/>
          </a:br>
          <a:r>
            <a:rPr lang="cs-CZ" b="1" dirty="0" smtClean="0">
              <a:solidFill>
                <a:srgbClr val="FF0000"/>
              </a:solidFill>
            </a:rPr>
            <a:t>(TZV</a:t>
          </a:r>
          <a:r>
            <a:rPr lang="cs-CZ" b="1" dirty="0" smtClean="0">
              <a:solidFill>
                <a:srgbClr val="FF0000"/>
              </a:solidFill>
            </a:rPr>
            <a:t>. PROCESNÍ ŘÍZENÍ)</a:t>
          </a:r>
          <a:endParaRPr lang="cs-CZ" dirty="0">
            <a:solidFill>
              <a:srgbClr val="FF0000"/>
            </a:solidFill>
          </a:endParaRPr>
        </a:p>
      </dgm:t>
    </dgm:pt>
    <dgm:pt modelId="{B9381661-13EB-4E4E-BBE1-CF56E66DC212}" type="parTrans" cxnId="{3B371927-28B8-4E2B-AA07-7F0F7F06D8CA}">
      <dgm:prSet/>
      <dgm:spPr/>
      <dgm:t>
        <a:bodyPr/>
        <a:lstStyle/>
        <a:p>
          <a:endParaRPr lang="cs-CZ"/>
        </a:p>
      </dgm:t>
    </dgm:pt>
    <dgm:pt modelId="{7BB68C81-4113-432C-9268-63A446A3A650}" type="sibTrans" cxnId="{3B371927-28B8-4E2B-AA07-7F0F7F06D8CA}">
      <dgm:prSet/>
      <dgm:spPr/>
      <dgm:t>
        <a:bodyPr/>
        <a:lstStyle/>
        <a:p>
          <a:endParaRPr lang="cs-CZ"/>
        </a:p>
      </dgm:t>
    </dgm:pt>
    <dgm:pt modelId="{95947905-F4BE-4DA0-8168-33616E440051}">
      <dgm:prSet/>
      <dgm:spPr/>
      <dgm:t>
        <a:bodyPr/>
        <a:lstStyle/>
        <a:p>
          <a:pPr rtl="0"/>
          <a:r>
            <a:rPr lang="cs-CZ" dirty="0" smtClean="0"/>
            <a:t>ŘÍZENÍ LIDÍ </a:t>
          </a:r>
        </a:p>
        <a:p>
          <a:pPr rtl="0"/>
          <a:r>
            <a:rPr lang="cs-CZ" b="1" dirty="0" smtClean="0">
              <a:solidFill>
                <a:srgbClr val="FF0000"/>
              </a:solidFill>
            </a:rPr>
            <a:t>(TZV</a:t>
          </a:r>
          <a:r>
            <a:rPr lang="cs-CZ" b="1" dirty="0" smtClean="0">
              <a:solidFill>
                <a:srgbClr val="FF0000"/>
              </a:solidFill>
            </a:rPr>
            <a:t>. PERSONÁLNÍ ŘÍZENÍ)</a:t>
          </a:r>
          <a:endParaRPr lang="cs-CZ" dirty="0">
            <a:solidFill>
              <a:srgbClr val="FF0000"/>
            </a:solidFill>
          </a:endParaRPr>
        </a:p>
      </dgm:t>
    </dgm:pt>
    <dgm:pt modelId="{4BD69892-12D1-482B-A58F-6969313A2FAF}" type="parTrans" cxnId="{73448CFE-DAE8-4CFA-8DA7-9624B2E1EFD3}">
      <dgm:prSet/>
      <dgm:spPr/>
      <dgm:t>
        <a:bodyPr/>
        <a:lstStyle/>
        <a:p>
          <a:endParaRPr lang="cs-CZ"/>
        </a:p>
      </dgm:t>
    </dgm:pt>
    <dgm:pt modelId="{05286A82-44FA-43CA-BB9D-700AE22E37A4}" type="sibTrans" cxnId="{73448CFE-DAE8-4CFA-8DA7-9624B2E1EFD3}">
      <dgm:prSet/>
      <dgm:spPr/>
      <dgm:t>
        <a:bodyPr/>
        <a:lstStyle/>
        <a:p>
          <a:endParaRPr lang="cs-CZ"/>
        </a:p>
      </dgm:t>
    </dgm:pt>
    <dgm:pt modelId="{2A11CFFC-68EF-44E7-A5C2-33C4C866C780}" type="pres">
      <dgm:prSet presAssocID="{3C1E9E86-C9E6-405F-A560-91DA44B539D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ECFC5EF-22AB-4625-B30D-B994000E7C21}" type="pres">
      <dgm:prSet presAssocID="{3C1E9E86-C9E6-405F-A560-91DA44B539DE}" presName="fgShape" presStyleLbl="fgShp" presStyleIdx="0" presStyleCnt="1"/>
      <dgm:spPr/>
    </dgm:pt>
    <dgm:pt modelId="{0B78D3F9-9F60-4CF3-9B97-3E296AA68D2E}" type="pres">
      <dgm:prSet presAssocID="{3C1E9E86-C9E6-405F-A560-91DA44B539DE}" presName="linComp" presStyleCnt="0"/>
      <dgm:spPr/>
    </dgm:pt>
    <dgm:pt modelId="{6DF57892-50FC-4742-AF51-ADC929F0DCBE}" type="pres">
      <dgm:prSet presAssocID="{A6AAAE30-7851-4AA7-B93A-C252F782A2AC}" presName="compNode" presStyleCnt="0"/>
      <dgm:spPr/>
    </dgm:pt>
    <dgm:pt modelId="{EB736473-B81E-43B1-BBBA-C0AF6DB11622}" type="pres">
      <dgm:prSet presAssocID="{A6AAAE30-7851-4AA7-B93A-C252F782A2AC}" presName="bkgdShape" presStyleLbl="node1" presStyleIdx="0" presStyleCnt="2"/>
      <dgm:spPr/>
      <dgm:t>
        <a:bodyPr/>
        <a:lstStyle/>
        <a:p>
          <a:endParaRPr lang="cs-CZ"/>
        </a:p>
      </dgm:t>
    </dgm:pt>
    <dgm:pt modelId="{DE5DB989-7898-4130-ACE1-49B1D50BB37B}" type="pres">
      <dgm:prSet presAssocID="{A6AAAE30-7851-4AA7-B93A-C252F782A2AC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FFB5283-C84A-493F-8381-35B4D304ED85}" type="pres">
      <dgm:prSet presAssocID="{A6AAAE30-7851-4AA7-B93A-C252F782A2AC}" presName="invisiNode" presStyleLbl="node1" presStyleIdx="0" presStyleCnt="2"/>
      <dgm:spPr/>
    </dgm:pt>
    <dgm:pt modelId="{06E136E4-E61B-46B3-B8C4-3C42DB39B572}" type="pres">
      <dgm:prSet presAssocID="{A6AAAE30-7851-4AA7-B93A-C252F782A2AC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  <dgm:t>
        <a:bodyPr/>
        <a:lstStyle/>
        <a:p>
          <a:endParaRPr lang="cs-CZ"/>
        </a:p>
      </dgm:t>
    </dgm:pt>
    <dgm:pt modelId="{239C2B8C-9CB0-495F-8D61-10BFD14C79A4}" type="pres">
      <dgm:prSet presAssocID="{7BB68C81-4113-432C-9268-63A446A3A650}" presName="sibTrans" presStyleLbl="sibTrans2D1" presStyleIdx="0" presStyleCnt="0"/>
      <dgm:spPr/>
      <dgm:t>
        <a:bodyPr/>
        <a:lstStyle/>
        <a:p>
          <a:endParaRPr lang="cs-CZ"/>
        </a:p>
      </dgm:t>
    </dgm:pt>
    <dgm:pt modelId="{97A4420F-2888-4C69-ABFE-8473A35DFE5C}" type="pres">
      <dgm:prSet presAssocID="{95947905-F4BE-4DA0-8168-33616E440051}" presName="compNode" presStyleCnt="0"/>
      <dgm:spPr/>
    </dgm:pt>
    <dgm:pt modelId="{A47390F7-3D33-40FC-A547-D61A69E60F33}" type="pres">
      <dgm:prSet presAssocID="{95947905-F4BE-4DA0-8168-33616E440051}" presName="bkgdShape" presStyleLbl="node1" presStyleIdx="1" presStyleCnt="2"/>
      <dgm:spPr/>
      <dgm:t>
        <a:bodyPr/>
        <a:lstStyle/>
        <a:p>
          <a:endParaRPr lang="cs-CZ"/>
        </a:p>
      </dgm:t>
    </dgm:pt>
    <dgm:pt modelId="{D171E5FF-9A11-4399-930A-E34C56C4BE83}" type="pres">
      <dgm:prSet presAssocID="{95947905-F4BE-4DA0-8168-33616E440051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D46443-3E58-4EC6-82C1-C7461F7AD867}" type="pres">
      <dgm:prSet presAssocID="{95947905-F4BE-4DA0-8168-33616E440051}" presName="invisiNode" presStyleLbl="node1" presStyleIdx="1" presStyleCnt="2"/>
      <dgm:spPr/>
    </dgm:pt>
    <dgm:pt modelId="{91F4921A-8CBF-4A10-B1F2-1C6E83DA9C45}" type="pres">
      <dgm:prSet presAssocID="{95947905-F4BE-4DA0-8168-33616E440051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cs-CZ"/>
        </a:p>
      </dgm:t>
    </dgm:pt>
  </dgm:ptLst>
  <dgm:cxnLst>
    <dgm:cxn modelId="{3B371927-28B8-4E2B-AA07-7F0F7F06D8CA}" srcId="{3C1E9E86-C9E6-405F-A560-91DA44B539DE}" destId="{A6AAAE30-7851-4AA7-B93A-C252F782A2AC}" srcOrd="0" destOrd="0" parTransId="{B9381661-13EB-4E4E-BBE1-CF56E66DC212}" sibTransId="{7BB68C81-4113-432C-9268-63A446A3A650}"/>
    <dgm:cxn modelId="{73448CFE-DAE8-4CFA-8DA7-9624B2E1EFD3}" srcId="{3C1E9E86-C9E6-405F-A560-91DA44B539DE}" destId="{95947905-F4BE-4DA0-8168-33616E440051}" srcOrd="1" destOrd="0" parTransId="{4BD69892-12D1-482B-A58F-6969313A2FAF}" sibTransId="{05286A82-44FA-43CA-BB9D-700AE22E37A4}"/>
    <dgm:cxn modelId="{3D6FB722-572A-4A6B-B222-D030E5686AD6}" type="presOf" srcId="{3C1E9E86-C9E6-405F-A560-91DA44B539DE}" destId="{2A11CFFC-68EF-44E7-A5C2-33C4C866C780}" srcOrd="0" destOrd="0" presId="urn:microsoft.com/office/officeart/2005/8/layout/hList7"/>
    <dgm:cxn modelId="{F624175D-23AC-4449-912A-D631899415F3}" type="presOf" srcId="{95947905-F4BE-4DA0-8168-33616E440051}" destId="{D171E5FF-9A11-4399-930A-E34C56C4BE83}" srcOrd="1" destOrd="0" presId="urn:microsoft.com/office/officeart/2005/8/layout/hList7"/>
    <dgm:cxn modelId="{0BF4CA34-9BBC-4D26-BFD1-12BCD6074119}" type="presOf" srcId="{95947905-F4BE-4DA0-8168-33616E440051}" destId="{A47390F7-3D33-40FC-A547-D61A69E60F33}" srcOrd="0" destOrd="0" presId="urn:microsoft.com/office/officeart/2005/8/layout/hList7"/>
    <dgm:cxn modelId="{438FBEC8-B1C6-4984-9ED1-5B191F8E63D6}" type="presOf" srcId="{A6AAAE30-7851-4AA7-B93A-C252F782A2AC}" destId="{DE5DB989-7898-4130-ACE1-49B1D50BB37B}" srcOrd="1" destOrd="0" presId="urn:microsoft.com/office/officeart/2005/8/layout/hList7"/>
    <dgm:cxn modelId="{3BD63E87-1C03-4F7C-A659-80BA62E21D0F}" type="presOf" srcId="{7BB68C81-4113-432C-9268-63A446A3A650}" destId="{239C2B8C-9CB0-495F-8D61-10BFD14C79A4}" srcOrd="0" destOrd="0" presId="urn:microsoft.com/office/officeart/2005/8/layout/hList7"/>
    <dgm:cxn modelId="{621A0808-7EE6-423F-9F4C-83D167F6049E}" type="presOf" srcId="{A6AAAE30-7851-4AA7-B93A-C252F782A2AC}" destId="{EB736473-B81E-43B1-BBBA-C0AF6DB11622}" srcOrd="0" destOrd="0" presId="urn:microsoft.com/office/officeart/2005/8/layout/hList7"/>
    <dgm:cxn modelId="{F048A2D4-4B6A-47D8-8C61-8FB01D2245CA}" type="presParOf" srcId="{2A11CFFC-68EF-44E7-A5C2-33C4C866C780}" destId="{9ECFC5EF-22AB-4625-B30D-B994000E7C21}" srcOrd="0" destOrd="0" presId="urn:microsoft.com/office/officeart/2005/8/layout/hList7"/>
    <dgm:cxn modelId="{FF2EC47A-C108-4BB4-A88B-F8B1190D3B38}" type="presParOf" srcId="{2A11CFFC-68EF-44E7-A5C2-33C4C866C780}" destId="{0B78D3F9-9F60-4CF3-9B97-3E296AA68D2E}" srcOrd="1" destOrd="0" presId="urn:microsoft.com/office/officeart/2005/8/layout/hList7"/>
    <dgm:cxn modelId="{C20BE8EC-BB1B-4E02-A37C-936D0051D2FA}" type="presParOf" srcId="{0B78D3F9-9F60-4CF3-9B97-3E296AA68D2E}" destId="{6DF57892-50FC-4742-AF51-ADC929F0DCBE}" srcOrd="0" destOrd="0" presId="urn:microsoft.com/office/officeart/2005/8/layout/hList7"/>
    <dgm:cxn modelId="{2BA7C6F9-A20B-422A-A758-A4EC5344CE7D}" type="presParOf" srcId="{6DF57892-50FC-4742-AF51-ADC929F0DCBE}" destId="{EB736473-B81E-43B1-BBBA-C0AF6DB11622}" srcOrd="0" destOrd="0" presId="urn:microsoft.com/office/officeart/2005/8/layout/hList7"/>
    <dgm:cxn modelId="{2A38D5D6-E9A3-4533-913D-310AE102FF58}" type="presParOf" srcId="{6DF57892-50FC-4742-AF51-ADC929F0DCBE}" destId="{DE5DB989-7898-4130-ACE1-49B1D50BB37B}" srcOrd="1" destOrd="0" presId="urn:microsoft.com/office/officeart/2005/8/layout/hList7"/>
    <dgm:cxn modelId="{E850FA3E-2BF3-41B1-8C3D-2E21226B6DD4}" type="presParOf" srcId="{6DF57892-50FC-4742-AF51-ADC929F0DCBE}" destId="{EFFB5283-C84A-493F-8381-35B4D304ED85}" srcOrd="2" destOrd="0" presId="urn:microsoft.com/office/officeart/2005/8/layout/hList7"/>
    <dgm:cxn modelId="{EF89F26F-2543-4ABB-8114-623F33A8D823}" type="presParOf" srcId="{6DF57892-50FC-4742-AF51-ADC929F0DCBE}" destId="{06E136E4-E61B-46B3-B8C4-3C42DB39B572}" srcOrd="3" destOrd="0" presId="urn:microsoft.com/office/officeart/2005/8/layout/hList7"/>
    <dgm:cxn modelId="{7659FD85-8724-4842-A4CF-A6C4FA868903}" type="presParOf" srcId="{0B78D3F9-9F60-4CF3-9B97-3E296AA68D2E}" destId="{239C2B8C-9CB0-495F-8D61-10BFD14C79A4}" srcOrd="1" destOrd="0" presId="urn:microsoft.com/office/officeart/2005/8/layout/hList7"/>
    <dgm:cxn modelId="{1F4657DE-9567-4110-B05A-2968BCB02EF4}" type="presParOf" srcId="{0B78D3F9-9F60-4CF3-9B97-3E296AA68D2E}" destId="{97A4420F-2888-4C69-ABFE-8473A35DFE5C}" srcOrd="2" destOrd="0" presId="urn:microsoft.com/office/officeart/2005/8/layout/hList7"/>
    <dgm:cxn modelId="{B297A089-DC96-447C-9E89-F20A41D41929}" type="presParOf" srcId="{97A4420F-2888-4C69-ABFE-8473A35DFE5C}" destId="{A47390F7-3D33-40FC-A547-D61A69E60F33}" srcOrd="0" destOrd="0" presId="urn:microsoft.com/office/officeart/2005/8/layout/hList7"/>
    <dgm:cxn modelId="{08A1DF85-7A99-48F0-838A-2C9C68AD802A}" type="presParOf" srcId="{97A4420F-2888-4C69-ABFE-8473A35DFE5C}" destId="{D171E5FF-9A11-4399-930A-E34C56C4BE83}" srcOrd="1" destOrd="0" presId="urn:microsoft.com/office/officeart/2005/8/layout/hList7"/>
    <dgm:cxn modelId="{8D3DBB67-179B-4125-B11D-AB1126BA15F9}" type="presParOf" srcId="{97A4420F-2888-4C69-ABFE-8473A35DFE5C}" destId="{AED46443-3E58-4EC6-82C1-C7461F7AD867}" srcOrd="2" destOrd="0" presId="urn:microsoft.com/office/officeart/2005/8/layout/hList7"/>
    <dgm:cxn modelId="{048B9477-EB7C-4A4D-8F6F-DCD270B80570}" type="presParOf" srcId="{97A4420F-2888-4C69-ABFE-8473A35DFE5C}" destId="{91F4921A-8CBF-4A10-B1F2-1C6E83DA9C4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83938D5-FF33-4201-B2E5-6922592C9CDB}" type="doc">
      <dgm:prSet loTypeId="urn:microsoft.com/office/officeart/2009/3/layout/PlusandMinus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809E5965-84C6-4584-8177-ED4240D7FF7C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Pro firmu nejsou tyto postupy příliš vhodné</a:t>
          </a:r>
          <a:endParaRPr lang="cs-CZ" sz="2000" dirty="0">
            <a:solidFill>
              <a:schemeClr val="tx1"/>
            </a:solidFill>
          </a:endParaRPr>
        </a:p>
      </dgm:t>
    </dgm:pt>
    <dgm:pt modelId="{541B869F-EDC3-49EF-A53E-597781485936}" type="parTrans" cxnId="{28A70234-9DDA-4FB9-B118-1E12F34042FF}">
      <dgm:prSet/>
      <dgm:spPr/>
      <dgm:t>
        <a:bodyPr/>
        <a:lstStyle/>
        <a:p>
          <a:endParaRPr lang="cs-CZ"/>
        </a:p>
      </dgm:t>
    </dgm:pt>
    <dgm:pt modelId="{639AF4FA-8739-4152-9CFA-D378901E1B93}" type="sibTrans" cxnId="{28A70234-9DDA-4FB9-B118-1E12F34042FF}">
      <dgm:prSet/>
      <dgm:spPr/>
      <dgm:t>
        <a:bodyPr/>
        <a:lstStyle/>
        <a:p>
          <a:endParaRPr lang="cs-CZ"/>
        </a:p>
      </dgm:t>
    </dgm:pt>
    <dgm:pt modelId="{3F11C5D2-648D-47D4-AED5-9C986E3A7F2F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Takový pracovník bývá často nahrazen méně kompromisním manažerem </a:t>
          </a:r>
          <a:r>
            <a:rPr lang="cs-CZ" sz="2000" dirty="0" smtClean="0">
              <a:solidFill>
                <a:schemeClr val="tx1"/>
              </a:solidFill>
            </a:rPr>
            <a:t>(firma </a:t>
          </a:r>
          <a:r>
            <a:rPr lang="cs-CZ" sz="2000" dirty="0" smtClean="0">
              <a:solidFill>
                <a:schemeClr val="tx1"/>
              </a:solidFill>
            </a:rPr>
            <a:t>nedosahuje výsledků)</a:t>
          </a:r>
          <a:endParaRPr lang="cs-CZ" sz="2000" dirty="0">
            <a:solidFill>
              <a:schemeClr val="tx1"/>
            </a:solidFill>
          </a:endParaRPr>
        </a:p>
      </dgm:t>
    </dgm:pt>
    <dgm:pt modelId="{AC31D335-B097-4109-9807-0867FDDC1F29}" type="parTrans" cxnId="{4AD6A54A-B258-446E-8F83-1AFD6C42158A}">
      <dgm:prSet/>
      <dgm:spPr/>
      <dgm:t>
        <a:bodyPr/>
        <a:lstStyle/>
        <a:p>
          <a:endParaRPr lang="cs-CZ"/>
        </a:p>
      </dgm:t>
    </dgm:pt>
    <dgm:pt modelId="{59E2B7F1-507F-468E-9F27-19AA65DCCDB1}" type="sibTrans" cxnId="{4AD6A54A-B258-446E-8F83-1AFD6C42158A}">
      <dgm:prSet/>
      <dgm:spPr/>
      <dgm:t>
        <a:bodyPr/>
        <a:lstStyle/>
        <a:p>
          <a:endParaRPr lang="cs-CZ"/>
        </a:p>
      </dgm:t>
    </dgm:pt>
    <dgm:pt modelId="{E32EA584-FDFC-4123-8856-89720F55EFFB}" type="pres">
      <dgm:prSet presAssocID="{183938D5-FF33-4201-B2E5-6922592C9CD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C45A82-2651-4ED3-9F30-FDD691BBB978}" type="pres">
      <dgm:prSet presAssocID="{183938D5-FF33-4201-B2E5-6922592C9CDB}" presName="Background" presStyleLbl="bgImgPlace1" presStyleIdx="0" presStyleCnt="1"/>
      <dgm:spPr/>
    </dgm:pt>
    <dgm:pt modelId="{C78D03CD-AD01-4F5D-8957-27F51C97CC70}" type="pres">
      <dgm:prSet presAssocID="{183938D5-FF33-4201-B2E5-6922592C9CDB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3E6AB9-9C9D-4F5B-975A-B5E442DB874F}" type="pres">
      <dgm:prSet presAssocID="{183938D5-FF33-4201-B2E5-6922592C9CDB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73BB6E2-5A71-43E6-94FD-92BD34BBB0A4}" type="pres">
      <dgm:prSet presAssocID="{183938D5-FF33-4201-B2E5-6922592C9CDB}" presName="Plus" presStyleLbl="alignNode1" presStyleIdx="0" presStyleCnt="2"/>
      <dgm:spPr/>
    </dgm:pt>
    <dgm:pt modelId="{438BA64F-B3C4-43B4-BEDB-908D3F2D4DF5}" type="pres">
      <dgm:prSet presAssocID="{183938D5-FF33-4201-B2E5-6922592C9CDB}" presName="Minus" presStyleLbl="alignNode1" presStyleIdx="1" presStyleCnt="2"/>
      <dgm:spPr/>
    </dgm:pt>
    <dgm:pt modelId="{7EEC3C71-73DF-4E7F-9FCA-28D2DBBC48E8}" type="pres">
      <dgm:prSet presAssocID="{183938D5-FF33-4201-B2E5-6922592C9CDB}" presName="Divider" presStyleLbl="parChTrans1D1" presStyleIdx="0" presStyleCnt="1"/>
      <dgm:spPr/>
    </dgm:pt>
  </dgm:ptLst>
  <dgm:cxnLst>
    <dgm:cxn modelId="{28A70234-9DDA-4FB9-B118-1E12F34042FF}" srcId="{183938D5-FF33-4201-B2E5-6922592C9CDB}" destId="{809E5965-84C6-4584-8177-ED4240D7FF7C}" srcOrd="0" destOrd="0" parTransId="{541B869F-EDC3-49EF-A53E-597781485936}" sibTransId="{639AF4FA-8739-4152-9CFA-D378901E1B93}"/>
    <dgm:cxn modelId="{4AD6A54A-B258-446E-8F83-1AFD6C42158A}" srcId="{183938D5-FF33-4201-B2E5-6922592C9CDB}" destId="{3F11C5D2-648D-47D4-AED5-9C986E3A7F2F}" srcOrd="1" destOrd="0" parTransId="{AC31D335-B097-4109-9807-0867FDDC1F29}" sibTransId="{59E2B7F1-507F-468E-9F27-19AA65DCCDB1}"/>
    <dgm:cxn modelId="{497E4869-24C0-4677-B461-B4896764F5D9}" type="presOf" srcId="{183938D5-FF33-4201-B2E5-6922592C9CDB}" destId="{E32EA584-FDFC-4123-8856-89720F55EFFB}" srcOrd="0" destOrd="0" presId="urn:microsoft.com/office/officeart/2009/3/layout/PlusandMinus"/>
    <dgm:cxn modelId="{ED1BFA17-43F1-4106-97C8-0BC4EE577947}" type="presOf" srcId="{809E5965-84C6-4584-8177-ED4240D7FF7C}" destId="{C78D03CD-AD01-4F5D-8957-27F51C97CC70}" srcOrd="0" destOrd="0" presId="urn:microsoft.com/office/officeart/2009/3/layout/PlusandMinus"/>
    <dgm:cxn modelId="{4F217985-828C-4201-AD30-7E28C392F33D}" type="presOf" srcId="{3F11C5D2-648D-47D4-AED5-9C986E3A7F2F}" destId="{763E6AB9-9C9D-4F5B-975A-B5E442DB874F}" srcOrd="0" destOrd="0" presId="urn:microsoft.com/office/officeart/2009/3/layout/PlusandMinus"/>
    <dgm:cxn modelId="{CF74E0BF-D4FD-44D7-AE8F-1C861DA38990}" type="presParOf" srcId="{E32EA584-FDFC-4123-8856-89720F55EFFB}" destId="{12C45A82-2651-4ED3-9F30-FDD691BBB978}" srcOrd="0" destOrd="0" presId="urn:microsoft.com/office/officeart/2009/3/layout/PlusandMinus"/>
    <dgm:cxn modelId="{B9301A2E-AEF8-4B96-81B8-B1CA331D425B}" type="presParOf" srcId="{E32EA584-FDFC-4123-8856-89720F55EFFB}" destId="{C78D03CD-AD01-4F5D-8957-27F51C97CC70}" srcOrd="1" destOrd="0" presId="urn:microsoft.com/office/officeart/2009/3/layout/PlusandMinus"/>
    <dgm:cxn modelId="{8B370480-D60A-4CE0-8093-818437846886}" type="presParOf" srcId="{E32EA584-FDFC-4123-8856-89720F55EFFB}" destId="{763E6AB9-9C9D-4F5B-975A-B5E442DB874F}" srcOrd="2" destOrd="0" presId="urn:microsoft.com/office/officeart/2009/3/layout/PlusandMinus"/>
    <dgm:cxn modelId="{DDD05AA8-06D9-4BF8-98BE-699FBA6E8CC7}" type="presParOf" srcId="{E32EA584-FDFC-4123-8856-89720F55EFFB}" destId="{373BB6E2-5A71-43E6-94FD-92BD34BBB0A4}" srcOrd="3" destOrd="0" presId="urn:microsoft.com/office/officeart/2009/3/layout/PlusandMinus"/>
    <dgm:cxn modelId="{FF5FCC8C-00D3-46C1-ACF5-F7856EDD9191}" type="presParOf" srcId="{E32EA584-FDFC-4123-8856-89720F55EFFB}" destId="{438BA64F-B3C4-43B4-BEDB-908D3F2D4DF5}" srcOrd="4" destOrd="0" presId="urn:microsoft.com/office/officeart/2009/3/layout/PlusandMinus"/>
    <dgm:cxn modelId="{C6288BDA-55A5-43A3-BBF5-8255A0ADB3F3}" type="presParOf" srcId="{E32EA584-FDFC-4123-8856-89720F55EFFB}" destId="{7EEC3C71-73DF-4E7F-9FCA-28D2DBBC48E8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5424512-CFED-48CE-AA69-FA19E9A98547}" type="doc">
      <dgm:prSet loTypeId="urn:microsoft.com/office/officeart/2005/8/layout/process1" loCatId="process" qsTypeId="urn:microsoft.com/office/officeart/2005/8/quickstyle/3d7" qsCatId="3D" csTypeId="urn:microsoft.com/office/officeart/2005/8/colors/accent2_5" csCatId="accent2"/>
      <dgm:spPr/>
      <dgm:t>
        <a:bodyPr/>
        <a:lstStyle/>
        <a:p>
          <a:endParaRPr lang="cs-CZ"/>
        </a:p>
      </dgm:t>
    </dgm:pt>
    <dgm:pt modelId="{327FD982-A1D5-49B6-ADA1-972F859F29A8}">
      <dgm:prSet/>
      <dgm:spPr/>
      <dgm:t>
        <a:bodyPr/>
        <a:lstStyle/>
        <a:p>
          <a:pPr rtl="0"/>
          <a:r>
            <a:rPr lang="cs-CZ" smtClean="0"/>
            <a:t>Je považován za optimální, je charakteristický pro firmy a instituce</a:t>
          </a:r>
          <a:endParaRPr lang="cs-CZ"/>
        </a:p>
      </dgm:t>
    </dgm:pt>
    <dgm:pt modelId="{0EC1D884-95E1-4DD0-B107-12D0233AA70B}" type="parTrans" cxnId="{7660DC11-484C-44F3-AA30-6945B30D25E8}">
      <dgm:prSet/>
      <dgm:spPr/>
      <dgm:t>
        <a:bodyPr/>
        <a:lstStyle/>
        <a:p>
          <a:endParaRPr lang="cs-CZ"/>
        </a:p>
      </dgm:t>
    </dgm:pt>
    <dgm:pt modelId="{4D2154A1-76B6-418C-AC2A-EBAF66E74AD1}" type="sibTrans" cxnId="{7660DC11-484C-44F3-AA30-6945B30D25E8}">
      <dgm:prSet/>
      <dgm:spPr/>
      <dgm:t>
        <a:bodyPr/>
        <a:lstStyle/>
        <a:p>
          <a:endParaRPr lang="cs-CZ"/>
        </a:p>
      </dgm:t>
    </dgm:pt>
    <dgm:pt modelId="{2A5771ED-B0A6-405D-B947-CA87FA27EAC5}">
      <dgm:prSet/>
      <dgm:spPr/>
      <dgm:t>
        <a:bodyPr/>
        <a:lstStyle/>
        <a:p>
          <a:pPr rtl="0"/>
          <a:r>
            <a:rPr lang="cs-CZ" smtClean="0"/>
            <a:t>Splňuje oba znaky – zaměření na výkon při udržování dobrých mezilidských vztahů</a:t>
          </a:r>
          <a:endParaRPr lang="cs-CZ"/>
        </a:p>
      </dgm:t>
    </dgm:pt>
    <dgm:pt modelId="{9D9C9F99-0C3C-467F-A047-CE8D216C7646}" type="parTrans" cxnId="{52EFE09B-0A30-485F-89EB-D4BB76D85678}">
      <dgm:prSet/>
      <dgm:spPr/>
      <dgm:t>
        <a:bodyPr/>
        <a:lstStyle/>
        <a:p>
          <a:endParaRPr lang="cs-CZ"/>
        </a:p>
      </dgm:t>
    </dgm:pt>
    <dgm:pt modelId="{A0C93920-4E46-4E22-AD2B-36BC64D97868}" type="sibTrans" cxnId="{52EFE09B-0A30-485F-89EB-D4BB76D85678}">
      <dgm:prSet/>
      <dgm:spPr/>
      <dgm:t>
        <a:bodyPr/>
        <a:lstStyle/>
        <a:p>
          <a:endParaRPr lang="cs-CZ"/>
        </a:p>
      </dgm:t>
    </dgm:pt>
    <dgm:pt modelId="{4C35FE50-BD41-4A3C-8BAA-92C03E093699}">
      <dgm:prSet/>
      <dgm:spPr/>
      <dgm:t>
        <a:bodyPr/>
        <a:lstStyle/>
        <a:p>
          <a:pPr rtl="0"/>
          <a:r>
            <a:rPr lang="cs-CZ" smtClean="0"/>
            <a:t>Vedoucí je spíš spolupracovník, podílí se na spolurozhodování, stálé informace</a:t>
          </a:r>
          <a:endParaRPr lang="cs-CZ"/>
        </a:p>
      </dgm:t>
    </dgm:pt>
    <dgm:pt modelId="{863F662D-86EC-447C-AB97-368BD89F2213}" type="parTrans" cxnId="{0A53BE16-C48F-4830-88FC-85F1B1414AB2}">
      <dgm:prSet/>
      <dgm:spPr/>
      <dgm:t>
        <a:bodyPr/>
        <a:lstStyle/>
        <a:p>
          <a:endParaRPr lang="cs-CZ"/>
        </a:p>
      </dgm:t>
    </dgm:pt>
    <dgm:pt modelId="{F9D6730A-B248-4E07-A8B9-082CDBB24B09}" type="sibTrans" cxnId="{0A53BE16-C48F-4830-88FC-85F1B1414AB2}">
      <dgm:prSet/>
      <dgm:spPr/>
      <dgm:t>
        <a:bodyPr/>
        <a:lstStyle/>
        <a:p>
          <a:endParaRPr lang="cs-CZ"/>
        </a:p>
      </dgm:t>
    </dgm:pt>
    <dgm:pt modelId="{22A63532-9D26-4724-A0D1-865B8C12CE49}" type="pres">
      <dgm:prSet presAssocID="{75424512-CFED-48CE-AA69-FA19E9A9854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80379E9-74C2-4510-8000-C9118A3D2211}" type="pres">
      <dgm:prSet presAssocID="{327FD982-A1D5-49B6-ADA1-972F859F29A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237F1-0AB5-4A3B-8DCD-C295FEB37057}" type="pres">
      <dgm:prSet presAssocID="{4D2154A1-76B6-418C-AC2A-EBAF66E74AD1}" presName="sibTrans" presStyleLbl="sibTrans2D1" presStyleIdx="0" presStyleCnt="2"/>
      <dgm:spPr/>
      <dgm:t>
        <a:bodyPr/>
        <a:lstStyle/>
        <a:p>
          <a:endParaRPr lang="cs-CZ"/>
        </a:p>
      </dgm:t>
    </dgm:pt>
    <dgm:pt modelId="{C2E99022-E426-418E-93F4-1D37D1CA0932}" type="pres">
      <dgm:prSet presAssocID="{4D2154A1-76B6-418C-AC2A-EBAF66E74AD1}" presName="connectorText" presStyleLbl="sibTrans2D1" presStyleIdx="0" presStyleCnt="2"/>
      <dgm:spPr/>
      <dgm:t>
        <a:bodyPr/>
        <a:lstStyle/>
        <a:p>
          <a:endParaRPr lang="cs-CZ"/>
        </a:p>
      </dgm:t>
    </dgm:pt>
    <dgm:pt modelId="{676E3141-E75E-4C69-BDA2-B1851E7D17FD}" type="pres">
      <dgm:prSet presAssocID="{2A5771ED-B0A6-405D-B947-CA87FA27EAC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C1DF1BA-32F6-4839-A06C-0396D950BBE9}" type="pres">
      <dgm:prSet presAssocID="{A0C93920-4E46-4E22-AD2B-36BC64D97868}" presName="sibTrans" presStyleLbl="sibTrans2D1" presStyleIdx="1" presStyleCnt="2"/>
      <dgm:spPr/>
      <dgm:t>
        <a:bodyPr/>
        <a:lstStyle/>
        <a:p>
          <a:endParaRPr lang="cs-CZ"/>
        </a:p>
      </dgm:t>
    </dgm:pt>
    <dgm:pt modelId="{F5D28D57-04CA-4450-9D4E-2B7DD1A00BEA}" type="pres">
      <dgm:prSet presAssocID="{A0C93920-4E46-4E22-AD2B-36BC64D97868}" presName="connectorText" presStyleLbl="sibTrans2D1" presStyleIdx="1" presStyleCnt="2"/>
      <dgm:spPr/>
      <dgm:t>
        <a:bodyPr/>
        <a:lstStyle/>
        <a:p>
          <a:endParaRPr lang="cs-CZ"/>
        </a:p>
      </dgm:t>
    </dgm:pt>
    <dgm:pt modelId="{386BEF27-366B-4BCF-967F-CFA6654D7B80}" type="pres">
      <dgm:prSet presAssocID="{4C35FE50-BD41-4A3C-8BAA-92C03E09369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CF92826-A43A-44E9-9962-CD576B3A9441}" type="presOf" srcId="{A0C93920-4E46-4E22-AD2B-36BC64D97868}" destId="{AC1DF1BA-32F6-4839-A06C-0396D950BBE9}" srcOrd="0" destOrd="0" presId="urn:microsoft.com/office/officeart/2005/8/layout/process1"/>
    <dgm:cxn modelId="{7660DC11-484C-44F3-AA30-6945B30D25E8}" srcId="{75424512-CFED-48CE-AA69-FA19E9A98547}" destId="{327FD982-A1D5-49B6-ADA1-972F859F29A8}" srcOrd="0" destOrd="0" parTransId="{0EC1D884-95E1-4DD0-B107-12D0233AA70B}" sibTransId="{4D2154A1-76B6-418C-AC2A-EBAF66E74AD1}"/>
    <dgm:cxn modelId="{52EFE09B-0A30-485F-89EB-D4BB76D85678}" srcId="{75424512-CFED-48CE-AA69-FA19E9A98547}" destId="{2A5771ED-B0A6-405D-B947-CA87FA27EAC5}" srcOrd="1" destOrd="0" parTransId="{9D9C9F99-0C3C-467F-A047-CE8D216C7646}" sibTransId="{A0C93920-4E46-4E22-AD2B-36BC64D97868}"/>
    <dgm:cxn modelId="{0915060A-C1F6-4600-877C-7765A9047B6C}" type="presOf" srcId="{327FD982-A1D5-49B6-ADA1-972F859F29A8}" destId="{380379E9-74C2-4510-8000-C9118A3D2211}" srcOrd="0" destOrd="0" presId="urn:microsoft.com/office/officeart/2005/8/layout/process1"/>
    <dgm:cxn modelId="{DEA8478B-F1A7-4B6A-B94E-CF28EE0A2CF5}" type="presOf" srcId="{2A5771ED-B0A6-405D-B947-CA87FA27EAC5}" destId="{676E3141-E75E-4C69-BDA2-B1851E7D17FD}" srcOrd="0" destOrd="0" presId="urn:microsoft.com/office/officeart/2005/8/layout/process1"/>
    <dgm:cxn modelId="{0A53BE16-C48F-4830-88FC-85F1B1414AB2}" srcId="{75424512-CFED-48CE-AA69-FA19E9A98547}" destId="{4C35FE50-BD41-4A3C-8BAA-92C03E093699}" srcOrd="2" destOrd="0" parTransId="{863F662D-86EC-447C-AB97-368BD89F2213}" sibTransId="{F9D6730A-B248-4E07-A8B9-082CDBB24B09}"/>
    <dgm:cxn modelId="{DE1A324E-3618-4961-AC32-97EFF8F4A617}" type="presOf" srcId="{A0C93920-4E46-4E22-AD2B-36BC64D97868}" destId="{F5D28D57-04CA-4450-9D4E-2B7DD1A00BEA}" srcOrd="1" destOrd="0" presId="urn:microsoft.com/office/officeart/2005/8/layout/process1"/>
    <dgm:cxn modelId="{7C3982BF-3984-4C66-9400-681389E9EB7C}" type="presOf" srcId="{4D2154A1-76B6-418C-AC2A-EBAF66E74AD1}" destId="{B94237F1-0AB5-4A3B-8DCD-C295FEB37057}" srcOrd="0" destOrd="0" presId="urn:microsoft.com/office/officeart/2005/8/layout/process1"/>
    <dgm:cxn modelId="{7AE22203-7641-40ED-8976-712F831F273F}" type="presOf" srcId="{4D2154A1-76B6-418C-AC2A-EBAF66E74AD1}" destId="{C2E99022-E426-418E-93F4-1D37D1CA0932}" srcOrd="1" destOrd="0" presId="urn:microsoft.com/office/officeart/2005/8/layout/process1"/>
    <dgm:cxn modelId="{381D44F7-99D5-42C1-A3FB-FC66888A2DB9}" type="presOf" srcId="{4C35FE50-BD41-4A3C-8BAA-92C03E093699}" destId="{386BEF27-366B-4BCF-967F-CFA6654D7B80}" srcOrd="0" destOrd="0" presId="urn:microsoft.com/office/officeart/2005/8/layout/process1"/>
    <dgm:cxn modelId="{2A449669-E636-4CE2-BD63-C9F7181EC1E2}" type="presOf" srcId="{75424512-CFED-48CE-AA69-FA19E9A98547}" destId="{22A63532-9D26-4724-A0D1-865B8C12CE49}" srcOrd="0" destOrd="0" presId="urn:microsoft.com/office/officeart/2005/8/layout/process1"/>
    <dgm:cxn modelId="{15100C42-D697-403D-8D8A-28C5883FA63B}" type="presParOf" srcId="{22A63532-9D26-4724-A0D1-865B8C12CE49}" destId="{380379E9-74C2-4510-8000-C9118A3D2211}" srcOrd="0" destOrd="0" presId="urn:microsoft.com/office/officeart/2005/8/layout/process1"/>
    <dgm:cxn modelId="{14A1BDDA-96A6-44E9-95A9-AE17D37CA120}" type="presParOf" srcId="{22A63532-9D26-4724-A0D1-865B8C12CE49}" destId="{B94237F1-0AB5-4A3B-8DCD-C295FEB37057}" srcOrd="1" destOrd="0" presId="urn:microsoft.com/office/officeart/2005/8/layout/process1"/>
    <dgm:cxn modelId="{959F6F3D-7090-4B9A-83AE-B0CC4EA05C76}" type="presParOf" srcId="{B94237F1-0AB5-4A3B-8DCD-C295FEB37057}" destId="{C2E99022-E426-418E-93F4-1D37D1CA0932}" srcOrd="0" destOrd="0" presId="urn:microsoft.com/office/officeart/2005/8/layout/process1"/>
    <dgm:cxn modelId="{64FC74F5-29D9-4C63-B46A-A589869528CA}" type="presParOf" srcId="{22A63532-9D26-4724-A0D1-865B8C12CE49}" destId="{676E3141-E75E-4C69-BDA2-B1851E7D17FD}" srcOrd="2" destOrd="0" presId="urn:microsoft.com/office/officeart/2005/8/layout/process1"/>
    <dgm:cxn modelId="{21755E28-4F9B-4EE7-AA03-CF6528198DBD}" type="presParOf" srcId="{22A63532-9D26-4724-A0D1-865B8C12CE49}" destId="{AC1DF1BA-32F6-4839-A06C-0396D950BBE9}" srcOrd="3" destOrd="0" presId="urn:microsoft.com/office/officeart/2005/8/layout/process1"/>
    <dgm:cxn modelId="{CA6D92A2-3BE3-47CD-8F76-717DABE81773}" type="presParOf" srcId="{AC1DF1BA-32F6-4839-A06C-0396D950BBE9}" destId="{F5D28D57-04CA-4450-9D4E-2B7DD1A00BEA}" srcOrd="0" destOrd="0" presId="urn:microsoft.com/office/officeart/2005/8/layout/process1"/>
    <dgm:cxn modelId="{648530FF-3ED3-4A7A-BB70-E9E1F7B93FD9}" type="presParOf" srcId="{22A63532-9D26-4724-A0D1-865B8C12CE49}" destId="{386BEF27-366B-4BCF-967F-CFA6654D7B8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CA6A310-0EB8-4E03-A292-60D9FF0A0CE6}" type="doc">
      <dgm:prSet loTypeId="urn:microsoft.com/office/officeart/2009/3/layout/PlusandMinus" loCatId="relationship" qsTypeId="urn:microsoft.com/office/officeart/2009/2/quickstyle/3d8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B1A2AE7B-EF60-4603-B4D0-74641DF6BB2B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Vysoký výkon a nasazení celého týmu, výsledky práce, pozitivní atmosféra, motivace členů kolektivu</a:t>
          </a:r>
          <a:endParaRPr lang="cs-CZ" sz="2000" dirty="0">
            <a:solidFill>
              <a:schemeClr val="tx1"/>
            </a:solidFill>
          </a:endParaRPr>
        </a:p>
      </dgm:t>
    </dgm:pt>
    <dgm:pt modelId="{B11881D6-84BF-4A55-A76B-C637F4A3854E}" type="parTrans" cxnId="{55902A4D-F74F-4BB4-9266-2F7C7F64D1E6}">
      <dgm:prSet/>
      <dgm:spPr/>
      <dgm:t>
        <a:bodyPr/>
        <a:lstStyle/>
        <a:p>
          <a:endParaRPr lang="cs-CZ"/>
        </a:p>
      </dgm:t>
    </dgm:pt>
    <dgm:pt modelId="{9933BF6F-9E5A-4579-8443-FBFCD78206CA}" type="sibTrans" cxnId="{55902A4D-F74F-4BB4-9266-2F7C7F64D1E6}">
      <dgm:prSet/>
      <dgm:spPr/>
      <dgm:t>
        <a:bodyPr/>
        <a:lstStyle/>
        <a:p>
          <a:endParaRPr lang="cs-CZ"/>
        </a:p>
      </dgm:t>
    </dgm:pt>
    <dgm:pt modelId="{9BA3A005-4A48-4445-9CC5-9132EDE22D19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bg1"/>
              </a:solidFill>
            </a:rPr>
            <a:t>žádné</a:t>
          </a:r>
          <a:endParaRPr lang="cs-CZ" sz="2000" dirty="0">
            <a:solidFill>
              <a:schemeClr val="bg1"/>
            </a:solidFill>
          </a:endParaRPr>
        </a:p>
      </dgm:t>
    </dgm:pt>
    <dgm:pt modelId="{B6392213-D913-40AF-B58D-B1200F54526B}" type="parTrans" cxnId="{54707C53-9711-47CF-B6B6-7CF81BA3FE94}">
      <dgm:prSet/>
      <dgm:spPr/>
      <dgm:t>
        <a:bodyPr/>
        <a:lstStyle/>
        <a:p>
          <a:endParaRPr lang="cs-CZ"/>
        </a:p>
      </dgm:t>
    </dgm:pt>
    <dgm:pt modelId="{32D49CC7-D2F7-49B0-B052-8FAD2F7148BA}" type="sibTrans" cxnId="{54707C53-9711-47CF-B6B6-7CF81BA3FE94}">
      <dgm:prSet/>
      <dgm:spPr/>
      <dgm:t>
        <a:bodyPr/>
        <a:lstStyle/>
        <a:p>
          <a:endParaRPr lang="cs-CZ"/>
        </a:p>
      </dgm:t>
    </dgm:pt>
    <dgm:pt modelId="{E58C7AAC-BA4D-4150-BCB0-8236B3F95480}" type="pres">
      <dgm:prSet presAssocID="{BCA6A310-0EB8-4E03-A292-60D9FF0A0CE6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2EAE424-6F73-4131-9F21-292213AD9F91}" type="pres">
      <dgm:prSet presAssocID="{BCA6A310-0EB8-4E03-A292-60D9FF0A0CE6}" presName="Background" presStyleLbl="bgImgPlace1" presStyleIdx="0" presStyleCnt="1"/>
      <dgm:spPr/>
    </dgm:pt>
    <dgm:pt modelId="{17810B58-93B8-4521-8A0C-77D77ADB1D8A}" type="pres">
      <dgm:prSet presAssocID="{BCA6A310-0EB8-4E03-A292-60D9FF0A0CE6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C202B63-4B10-436D-A58D-37058085F4F2}" type="pres">
      <dgm:prSet presAssocID="{BCA6A310-0EB8-4E03-A292-60D9FF0A0CE6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76AE1F6-D0DE-43DD-A7D7-7EAA5462451F}" type="pres">
      <dgm:prSet presAssocID="{BCA6A310-0EB8-4E03-A292-60D9FF0A0CE6}" presName="Plus" presStyleLbl="alignNode1" presStyleIdx="0" presStyleCnt="2"/>
      <dgm:spPr/>
    </dgm:pt>
    <dgm:pt modelId="{E47B08CA-45DF-4290-AA5C-261BC4AC2F06}" type="pres">
      <dgm:prSet presAssocID="{BCA6A310-0EB8-4E03-A292-60D9FF0A0CE6}" presName="Minus" presStyleLbl="alignNode1" presStyleIdx="1" presStyleCnt="2"/>
      <dgm:spPr/>
    </dgm:pt>
    <dgm:pt modelId="{0951F03E-EEEC-4DC1-8B73-771510A9A20A}" type="pres">
      <dgm:prSet presAssocID="{BCA6A310-0EB8-4E03-A292-60D9FF0A0CE6}" presName="Divider" presStyleLbl="parChTrans1D1" presStyleIdx="0" presStyleCnt="1"/>
      <dgm:spPr/>
    </dgm:pt>
  </dgm:ptLst>
  <dgm:cxnLst>
    <dgm:cxn modelId="{55902A4D-F74F-4BB4-9266-2F7C7F64D1E6}" srcId="{BCA6A310-0EB8-4E03-A292-60D9FF0A0CE6}" destId="{B1A2AE7B-EF60-4603-B4D0-74641DF6BB2B}" srcOrd="0" destOrd="0" parTransId="{B11881D6-84BF-4A55-A76B-C637F4A3854E}" sibTransId="{9933BF6F-9E5A-4579-8443-FBFCD78206CA}"/>
    <dgm:cxn modelId="{26B16C9E-49D7-492C-B2F3-B7FD8EC14240}" type="presOf" srcId="{9BA3A005-4A48-4445-9CC5-9132EDE22D19}" destId="{EC202B63-4B10-436D-A58D-37058085F4F2}" srcOrd="0" destOrd="0" presId="urn:microsoft.com/office/officeart/2009/3/layout/PlusandMinus"/>
    <dgm:cxn modelId="{438D162A-F370-4697-AC32-AB501242B857}" type="presOf" srcId="{BCA6A310-0EB8-4E03-A292-60D9FF0A0CE6}" destId="{E58C7AAC-BA4D-4150-BCB0-8236B3F95480}" srcOrd="0" destOrd="0" presId="urn:microsoft.com/office/officeart/2009/3/layout/PlusandMinus"/>
    <dgm:cxn modelId="{54707C53-9711-47CF-B6B6-7CF81BA3FE94}" srcId="{BCA6A310-0EB8-4E03-A292-60D9FF0A0CE6}" destId="{9BA3A005-4A48-4445-9CC5-9132EDE22D19}" srcOrd="1" destOrd="0" parTransId="{B6392213-D913-40AF-B58D-B1200F54526B}" sibTransId="{32D49CC7-D2F7-49B0-B052-8FAD2F7148BA}"/>
    <dgm:cxn modelId="{208B07B2-2CDD-4D38-8F20-5162D909899D}" type="presOf" srcId="{B1A2AE7B-EF60-4603-B4D0-74641DF6BB2B}" destId="{17810B58-93B8-4521-8A0C-77D77ADB1D8A}" srcOrd="0" destOrd="0" presId="urn:microsoft.com/office/officeart/2009/3/layout/PlusandMinus"/>
    <dgm:cxn modelId="{65E48E46-499A-4C80-A742-B71521B4A5D5}" type="presParOf" srcId="{E58C7AAC-BA4D-4150-BCB0-8236B3F95480}" destId="{E2EAE424-6F73-4131-9F21-292213AD9F91}" srcOrd="0" destOrd="0" presId="urn:microsoft.com/office/officeart/2009/3/layout/PlusandMinus"/>
    <dgm:cxn modelId="{D4BC13CC-2E32-4026-8F03-7F81F428134F}" type="presParOf" srcId="{E58C7AAC-BA4D-4150-BCB0-8236B3F95480}" destId="{17810B58-93B8-4521-8A0C-77D77ADB1D8A}" srcOrd="1" destOrd="0" presId="urn:microsoft.com/office/officeart/2009/3/layout/PlusandMinus"/>
    <dgm:cxn modelId="{4EEB823E-3A75-4EFD-AF21-57F97C62DA9B}" type="presParOf" srcId="{E58C7AAC-BA4D-4150-BCB0-8236B3F95480}" destId="{EC202B63-4B10-436D-A58D-37058085F4F2}" srcOrd="2" destOrd="0" presId="urn:microsoft.com/office/officeart/2009/3/layout/PlusandMinus"/>
    <dgm:cxn modelId="{3914AAED-218B-40D1-A179-89030735769E}" type="presParOf" srcId="{E58C7AAC-BA4D-4150-BCB0-8236B3F95480}" destId="{C76AE1F6-D0DE-43DD-A7D7-7EAA5462451F}" srcOrd="3" destOrd="0" presId="urn:microsoft.com/office/officeart/2009/3/layout/PlusandMinus"/>
    <dgm:cxn modelId="{1DF1AF09-0946-4999-A4AE-1E372604896B}" type="presParOf" srcId="{E58C7AAC-BA4D-4150-BCB0-8236B3F95480}" destId="{E47B08CA-45DF-4290-AA5C-261BC4AC2F06}" srcOrd="4" destOrd="0" presId="urn:microsoft.com/office/officeart/2009/3/layout/PlusandMinus"/>
    <dgm:cxn modelId="{12B8CC34-7303-4473-A39B-6A86285D3BEA}" type="presParOf" srcId="{E58C7AAC-BA4D-4150-BCB0-8236B3F95480}" destId="{0951F03E-EEEC-4DC1-8B73-771510A9A20A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0204AD-7DD9-4FEF-A17F-FA25E13D8722}" type="doc">
      <dgm:prSet loTypeId="urn:microsoft.com/office/officeart/2005/8/layout/hProcess9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B5763C88-5FB8-42AD-B8EE-4484E349D67F}">
      <dgm:prSet/>
      <dgm:spPr/>
      <dgm:t>
        <a:bodyPr/>
        <a:lstStyle/>
        <a:p>
          <a:pPr rtl="0"/>
          <a:r>
            <a:rPr lang="cs-CZ" dirty="0" smtClean="0"/>
            <a:t>Se zabývá řízením procesů, činností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operací technických, technologických, administrativních, které jsou dány technickými či </a:t>
          </a:r>
          <a:r>
            <a:rPr lang="cs-CZ" dirty="0" smtClean="0"/>
            <a:t>jinými </a:t>
          </a:r>
          <a:r>
            <a:rPr lang="cs-CZ" dirty="0" smtClean="0"/>
            <a:t>předpisy.</a:t>
          </a:r>
          <a:endParaRPr lang="cs-CZ" dirty="0"/>
        </a:p>
      </dgm:t>
    </dgm:pt>
    <dgm:pt modelId="{129D9FE7-0F1B-4DF1-8DFC-17403D885EA9}" type="parTrans" cxnId="{6184135C-41DE-49D3-9168-BBD6740DE7E9}">
      <dgm:prSet/>
      <dgm:spPr/>
      <dgm:t>
        <a:bodyPr/>
        <a:lstStyle/>
        <a:p>
          <a:endParaRPr lang="cs-CZ"/>
        </a:p>
      </dgm:t>
    </dgm:pt>
    <dgm:pt modelId="{8542C161-39AD-47F6-B34C-9A1C276C2D30}" type="sibTrans" cxnId="{6184135C-41DE-49D3-9168-BBD6740DE7E9}">
      <dgm:prSet/>
      <dgm:spPr/>
      <dgm:t>
        <a:bodyPr/>
        <a:lstStyle/>
        <a:p>
          <a:endParaRPr lang="cs-CZ"/>
        </a:p>
      </dgm:t>
    </dgm:pt>
    <dgm:pt modelId="{ADB1F79E-3341-46A4-9DE7-BBE162C7760C}">
      <dgm:prSet/>
      <dgm:spPr/>
      <dgm:t>
        <a:bodyPr/>
        <a:lstStyle/>
        <a:p>
          <a:pPr rtl="0"/>
          <a:r>
            <a:rPr lang="cs-CZ" smtClean="0"/>
            <a:t>U čistě procesních řízení jsou vztahy mezi lidmi minimální a neovlivňují průběh řídícího procesu.</a:t>
          </a:r>
          <a:endParaRPr lang="cs-CZ"/>
        </a:p>
      </dgm:t>
    </dgm:pt>
    <dgm:pt modelId="{21CEE3E9-DA18-4604-ADD9-E338AA0FE9C5}" type="parTrans" cxnId="{50753A53-242F-40D6-B3C7-7169A969D2E3}">
      <dgm:prSet/>
      <dgm:spPr/>
      <dgm:t>
        <a:bodyPr/>
        <a:lstStyle/>
        <a:p>
          <a:endParaRPr lang="cs-CZ"/>
        </a:p>
      </dgm:t>
    </dgm:pt>
    <dgm:pt modelId="{5AC14440-6087-4692-A8BE-F4158934A71B}" type="sibTrans" cxnId="{50753A53-242F-40D6-B3C7-7169A969D2E3}">
      <dgm:prSet/>
      <dgm:spPr/>
      <dgm:t>
        <a:bodyPr/>
        <a:lstStyle/>
        <a:p>
          <a:endParaRPr lang="cs-CZ"/>
        </a:p>
      </dgm:t>
    </dgm:pt>
    <dgm:pt modelId="{2C4FD2F3-1B57-419C-896B-17B7D606B764}" type="pres">
      <dgm:prSet presAssocID="{C30204AD-7DD9-4FEF-A17F-FA25E13D872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DA0BB92-28A8-4BA2-B72F-F088663B347F}" type="pres">
      <dgm:prSet presAssocID="{C30204AD-7DD9-4FEF-A17F-FA25E13D8722}" presName="arrow" presStyleLbl="bgShp" presStyleIdx="0" presStyleCnt="1"/>
      <dgm:spPr/>
    </dgm:pt>
    <dgm:pt modelId="{AE270019-42CB-4B8C-B5A1-9F8D26599535}" type="pres">
      <dgm:prSet presAssocID="{C30204AD-7DD9-4FEF-A17F-FA25E13D8722}" presName="linearProcess" presStyleCnt="0"/>
      <dgm:spPr/>
    </dgm:pt>
    <dgm:pt modelId="{BDA3F598-819B-4263-92CD-E32F03D4BB70}" type="pres">
      <dgm:prSet presAssocID="{B5763C88-5FB8-42AD-B8EE-4484E349D67F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0C74315-777E-4E92-BA03-8BDBC1CC6300}" type="pres">
      <dgm:prSet presAssocID="{8542C161-39AD-47F6-B34C-9A1C276C2D30}" presName="sibTrans" presStyleCnt="0"/>
      <dgm:spPr/>
    </dgm:pt>
    <dgm:pt modelId="{195A1527-A589-4400-9531-09AADFC9EF46}" type="pres">
      <dgm:prSet presAssocID="{ADB1F79E-3341-46A4-9DE7-BBE162C7760C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BFF3B4F-3063-44FF-A8F2-891759DA5EDA}" type="presOf" srcId="{B5763C88-5FB8-42AD-B8EE-4484E349D67F}" destId="{BDA3F598-819B-4263-92CD-E32F03D4BB70}" srcOrd="0" destOrd="0" presId="urn:microsoft.com/office/officeart/2005/8/layout/hProcess9"/>
    <dgm:cxn modelId="{289ECFEB-3F50-48EA-9EA8-0E0CDBF12361}" type="presOf" srcId="{ADB1F79E-3341-46A4-9DE7-BBE162C7760C}" destId="{195A1527-A589-4400-9531-09AADFC9EF46}" srcOrd="0" destOrd="0" presId="urn:microsoft.com/office/officeart/2005/8/layout/hProcess9"/>
    <dgm:cxn modelId="{6184135C-41DE-49D3-9168-BBD6740DE7E9}" srcId="{C30204AD-7DD9-4FEF-A17F-FA25E13D8722}" destId="{B5763C88-5FB8-42AD-B8EE-4484E349D67F}" srcOrd="0" destOrd="0" parTransId="{129D9FE7-0F1B-4DF1-8DFC-17403D885EA9}" sibTransId="{8542C161-39AD-47F6-B34C-9A1C276C2D30}"/>
    <dgm:cxn modelId="{740CD816-180A-4AB2-A145-A6F521AE3708}" type="presOf" srcId="{C30204AD-7DD9-4FEF-A17F-FA25E13D8722}" destId="{2C4FD2F3-1B57-419C-896B-17B7D606B764}" srcOrd="0" destOrd="0" presId="urn:microsoft.com/office/officeart/2005/8/layout/hProcess9"/>
    <dgm:cxn modelId="{50753A53-242F-40D6-B3C7-7169A969D2E3}" srcId="{C30204AD-7DD9-4FEF-A17F-FA25E13D8722}" destId="{ADB1F79E-3341-46A4-9DE7-BBE162C7760C}" srcOrd="1" destOrd="0" parTransId="{21CEE3E9-DA18-4604-ADD9-E338AA0FE9C5}" sibTransId="{5AC14440-6087-4692-A8BE-F4158934A71B}"/>
    <dgm:cxn modelId="{FEF8E3E0-A687-49D4-8CF4-67B39035A35B}" type="presParOf" srcId="{2C4FD2F3-1B57-419C-896B-17B7D606B764}" destId="{8DA0BB92-28A8-4BA2-B72F-F088663B347F}" srcOrd="0" destOrd="0" presId="urn:microsoft.com/office/officeart/2005/8/layout/hProcess9"/>
    <dgm:cxn modelId="{A1D97CAE-2F60-45B4-9949-C598AD590F14}" type="presParOf" srcId="{2C4FD2F3-1B57-419C-896B-17B7D606B764}" destId="{AE270019-42CB-4B8C-B5A1-9F8D26599535}" srcOrd="1" destOrd="0" presId="urn:microsoft.com/office/officeart/2005/8/layout/hProcess9"/>
    <dgm:cxn modelId="{9007FBA0-CE0D-465A-856F-23102CADB712}" type="presParOf" srcId="{AE270019-42CB-4B8C-B5A1-9F8D26599535}" destId="{BDA3F598-819B-4263-92CD-E32F03D4BB70}" srcOrd="0" destOrd="0" presId="urn:microsoft.com/office/officeart/2005/8/layout/hProcess9"/>
    <dgm:cxn modelId="{CCA8E756-CD99-4359-B147-51C3336BA6D9}" type="presParOf" srcId="{AE270019-42CB-4B8C-B5A1-9F8D26599535}" destId="{E0C74315-777E-4E92-BA03-8BDBC1CC6300}" srcOrd="1" destOrd="0" presId="urn:microsoft.com/office/officeart/2005/8/layout/hProcess9"/>
    <dgm:cxn modelId="{519EEB97-420C-4B44-A9C7-FD3854AD8748}" type="presParOf" srcId="{AE270019-42CB-4B8C-B5A1-9F8D26599535}" destId="{195A1527-A589-4400-9531-09AADFC9EF46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93D5AA-BBE1-4728-802A-37B819ACB554}" type="doc">
      <dgm:prSet loTypeId="urn:microsoft.com/office/officeart/2005/8/layout/vList2" loCatId="list" qsTypeId="urn:microsoft.com/office/officeart/2005/8/quickstyle/3d9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ABDB981A-8328-4969-9EC8-6642866E7FD8}">
      <dgm:prSet/>
      <dgm:spPr/>
      <dgm:t>
        <a:bodyPr/>
        <a:lstStyle/>
        <a:p>
          <a:pPr rtl="0"/>
          <a:r>
            <a:rPr lang="cs-CZ" dirty="0" smtClean="0"/>
            <a:t>Se zabývá řízením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vedením pracovních kolektivů</a:t>
          </a:r>
          <a:endParaRPr lang="cs-CZ" dirty="0"/>
        </a:p>
      </dgm:t>
    </dgm:pt>
    <dgm:pt modelId="{E1C380AE-57E1-4B58-902C-AFF0EF03676F}" type="parTrans" cxnId="{9E6571A7-2766-4738-8E5E-D1C643AFA982}">
      <dgm:prSet/>
      <dgm:spPr/>
      <dgm:t>
        <a:bodyPr/>
        <a:lstStyle/>
        <a:p>
          <a:endParaRPr lang="cs-CZ"/>
        </a:p>
      </dgm:t>
    </dgm:pt>
    <dgm:pt modelId="{746ABE37-A243-4B95-B297-8AF4236A069F}" type="sibTrans" cxnId="{9E6571A7-2766-4738-8E5E-D1C643AFA982}">
      <dgm:prSet/>
      <dgm:spPr/>
      <dgm:t>
        <a:bodyPr/>
        <a:lstStyle/>
        <a:p>
          <a:endParaRPr lang="cs-CZ"/>
        </a:p>
      </dgm:t>
    </dgm:pt>
    <dgm:pt modelId="{4B07EBC0-E097-4C23-8186-93489773AE60}" type="pres">
      <dgm:prSet presAssocID="{8593D5AA-BBE1-4728-802A-37B819ACB5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35C5D35-4DB7-494A-ACDA-6BB2F9B7E9BC}" type="pres">
      <dgm:prSet presAssocID="{ABDB981A-8328-4969-9EC8-6642866E7FD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7D6EC86-6172-47F9-BDEA-AA085E46A13C}" type="presOf" srcId="{ABDB981A-8328-4969-9EC8-6642866E7FD8}" destId="{735C5D35-4DB7-494A-ACDA-6BB2F9B7E9BC}" srcOrd="0" destOrd="0" presId="urn:microsoft.com/office/officeart/2005/8/layout/vList2"/>
    <dgm:cxn modelId="{9E6571A7-2766-4738-8E5E-D1C643AFA982}" srcId="{8593D5AA-BBE1-4728-802A-37B819ACB554}" destId="{ABDB981A-8328-4969-9EC8-6642866E7FD8}" srcOrd="0" destOrd="0" parTransId="{E1C380AE-57E1-4B58-902C-AFF0EF03676F}" sibTransId="{746ABE37-A243-4B95-B297-8AF4236A069F}"/>
    <dgm:cxn modelId="{96615FAB-D9DE-41E4-A68C-ED5479A5B746}" type="presOf" srcId="{8593D5AA-BBE1-4728-802A-37B819ACB554}" destId="{4B07EBC0-E097-4C23-8186-93489773AE60}" srcOrd="0" destOrd="0" presId="urn:microsoft.com/office/officeart/2005/8/layout/vList2"/>
    <dgm:cxn modelId="{36E4F0F5-FB53-476A-8556-F02730AE3867}" type="presParOf" srcId="{4B07EBC0-E097-4C23-8186-93489773AE60}" destId="{735C5D35-4DB7-494A-ACDA-6BB2F9B7E9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D90502-0BE8-4B87-9821-E80AC77676AC}" type="doc">
      <dgm:prSet loTypeId="urn:microsoft.com/office/officeart/2005/8/layout/hierarchy3" loCatId="hierarchy" qsTypeId="urn:microsoft.com/office/officeart/2005/8/quickstyle/3d5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B1574D0E-1EC3-4DAC-9FDB-61DA201647A0}">
      <dgm:prSet/>
      <dgm:spPr/>
      <dgm:t>
        <a:bodyPr/>
        <a:lstStyle/>
        <a:p>
          <a:pPr rtl="0"/>
          <a:r>
            <a:rPr lang="cs-CZ" smtClean="0"/>
            <a:t>Motivaci k práci (vytváření motivačních aspektů)</a:t>
          </a:r>
          <a:endParaRPr lang="cs-CZ"/>
        </a:p>
      </dgm:t>
    </dgm:pt>
    <dgm:pt modelId="{F71DCF10-E9F2-4EC8-99AA-2D4964580835}" type="parTrans" cxnId="{5945EA37-B4E0-46B6-BEA8-373129AAA533}">
      <dgm:prSet/>
      <dgm:spPr/>
      <dgm:t>
        <a:bodyPr/>
        <a:lstStyle/>
        <a:p>
          <a:endParaRPr lang="cs-CZ"/>
        </a:p>
      </dgm:t>
    </dgm:pt>
    <dgm:pt modelId="{64CB6533-D07D-49BF-9C7D-811DFAE18D44}" type="sibTrans" cxnId="{5945EA37-B4E0-46B6-BEA8-373129AAA533}">
      <dgm:prSet/>
      <dgm:spPr/>
      <dgm:t>
        <a:bodyPr/>
        <a:lstStyle/>
        <a:p>
          <a:endParaRPr lang="cs-CZ"/>
        </a:p>
      </dgm:t>
    </dgm:pt>
    <dgm:pt modelId="{9A611E75-4882-4D65-B956-3E9C1B929724}">
      <dgm:prSet/>
      <dgm:spPr/>
      <dgm:t>
        <a:bodyPr/>
        <a:lstStyle/>
        <a:p>
          <a:pPr rtl="0"/>
          <a:r>
            <a:rPr lang="cs-CZ" smtClean="0"/>
            <a:t>Vedení pracovních kolektivů</a:t>
          </a:r>
          <a:endParaRPr lang="cs-CZ"/>
        </a:p>
      </dgm:t>
    </dgm:pt>
    <dgm:pt modelId="{61FFEEC6-3417-41A2-82ED-99F3DD3C974B}" type="parTrans" cxnId="{93BC6FB0-D744-4F44-9402-B10C2E7B88E1}">
      <dgm:prSet/>
      <dgm:spPr/>
      <dgm:t>
        <a:bodyPr/>
        <a:lstStyle/>
        <a:p>
          <a:endParaRPr lang="cs-CZ"/>
        </a:p>
      </dgm:t>
    </dgm:pt>
    <dgm:pt modelId="{2B4037AD-916A-4E76-AE41-41961F7AF15D}" type="sibTrans" cxnId="{93BC6FB0-D744-4F44-9402-B10C2E7B88E1}">
      <dgm:prSet/>
      <dgm:spPr/>
      <dgm:t>
        <a:bodyPr/>
        <a:lstStyle/>
        <a:p>
          <a:endParaRPr lang="cs-CZ"/>
        </a:p>
      </dgm:t>
    </dgm:pt>
    <dgm:pt modelId="{FE7BB9FE-1D5A-4BC4-895A-871F4AF8E77D}" type="pres">
      <dgm:prSet presAssocID="{C7D90502-0BE8-4B87-9821-E80AC77676A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EF5D801F-0228-43B8-BED2-7B1A47DF7E51}" type="pres">
      <dgm:prSet presAssocID="{B1574D0E-1EC3-4DAC-9FDB-61DA201647A0}" presName="root" presStyleCnt="0"/>
      <dgm:spPr/>
    </dgm:pt>
    <dgm:pt modelId="{E4DBDD01-8C19-4536-A996-CE6CF7A2EBFB}" type="pres">
      <dgm:prSet presAssocID="{B1574D0E-1EC3-4DAC-9FDB-61DA201647A0}" presName="rootComposite" presStyleCnt="0"/>
      <dgm:spPr/>
    </dgm:pt>
    <dgm:pt modelId="{07E78B1F-CA2D-411B-A1E7-7922F2A995DD}" type="pres">
      <dgm:prSet presAssocID="{B1574D0E-1EC3-4DAC-9FDB-61DA201647A0}" presName="rootText" presStyleLbl="node1" presStyleIdx="0" presStyleCnt="2"/>
      <dgm:spPr/>
      <dgm:t>
        <a:bodyPr/>
        <a:lstStyle/>
        <a:p>
          <a:endParaRPr lang="cs-CZ"/>
        </a:p>
      </dgm:t>
    </dgm:pt>
    <dgm:pt modelId="{D1305D47-7CF7-4F21-A595-98C4C5EDA88C}" type="pres">
      <dgm:prSet presAssocID="{B1574D0E-1EC3-4DAC-9FDB-61DA201647A0}" presName="rootConnector" presStyleLbl="node1" presStyleIdx="0" presStyleCnt="2"/>
      <dgm:spPr/>
      <dgm:t>
        <a:bodyPr/>
        <a:lstStyle/>
        <a:p>
          <a:endParaRPr lang="cs-CZ"/>
        </a:p>
      </dgm:t>
    </dgm:pt>
    <dgm:pt modelId="{AA422D3C-8E77-4453-A023-DE08A88E1320}" type="pres">
      <dgm:prSet presAssocID="{B1574D0E-1EC3-4DAC-9FDB-61DA201647A0}" presName="childShape" presStyleCnt="0"/>
      <dgm:spPr/>
    </dgm:pt>
    <dgm:pt modelId="{212B9738-EA06-416D-AC40-0DD0AC26AF05}" type="pres">
      <dgm:prSet presAssocID="{9A611E75-4882-4D65-B956-3E9C1B929724}" presName="root" presStyleCnt="0"/>
      <dgm:spPr/>
    </dgm:pt>
    <dgm:pt modelId="{1AD17D83-7423-46DB-956F-BB0BCEA0AC45}" type="pres">
      <dgm:prSet presAssocID="{9A611E75-4882-4D65-B956-3E9C1B929724}" presName="rootComposite" presStyleCnt="0"/>
      <dgm:spPr/>
    </dgm:pt>
    <dgm:pt modelId="{C98FEB0B-FBC7-4156-A327-CD9F4BB38041}" type="pres">
      <dgm:prSet presAssocID="{9A611E75-4882-4D65-B956-3E9C1B929724}" presName="rootText" presStyleLbl="node1" presStyleIdx="1" presStyleCnt="2"/>
      <dgm:spPr/>
      <dgm:t>
        <a:bodyPr/>
        <a:lstStyle/>
        <a:p>
          <a:endParaRPr lang="cs-CZ"/>
        </a:p>
      </dgm:t>
    </dgm:pt>
    <dgm:pt modelId="{0B234295-967D-4F5C-B01E-AE9EC3B85200}" type="pres">
      <dgm:prSet presAssocID="{9A611E75-4882-4D65-B956-3E9C1B929724}" presName="rootConnector" presStyleLbl="node1" presStyleIdx="1" presStyleCnt="2"/>
      <dgm:spPr/>
      <dgm:t>
        <a:bodyPr/>
        <a:lstStyle/>
        <a:p>
          <a:endParaRPr lang="cs-CZ"/>
        </a:p>
      </dgm:t>
    </dgm:pt>
    <dgm:pt modelId="{CE7A0666-F7A1-42DA-A06C-02F2C382A074}" type="pres">
      <dgm:prSet presAssocID="{9A611E75-4882-4D65-B956-3E9C1B929724}" presName="childShape" presStyleCnt="0"/>
      <dgm:spPr/>
    </dgm:pt>
  </dgm:ptLst>
  <dgm:cxnLst>
    <dgm:cxn modelId="{FEE90A58-A5E0-45C7-B532-37B182DF5C1D}" type="presOf" srcId="{C7D90502-0BE8-4B87-9821-E80AC77676AC}" destId="{FE7BB9FE-1D5A-4BC4-895A-871F4AF8E77D}" srcOrd="0" destOrd="0" presId="urn:microsoft.com/office/officeart/2005/8/layout/hierarchy3"/>
    <dgm:cxn modelId="{93BC6FB0-D744-4F44-9402-B10C2E7B88E1}" srcId="{C7D90502-0BE8-4B87-9821-E80AC77676AC}" destId="{9A611E75-4882-4D65-B956-3E9C1B929724}" srcOrd="1" destOrd="0" parTransId="{61FFEEC6-3417-41A2-82ED-99F3DD3C974B}" sibTransId="{2B4037AD-916A-4E76-AE41-41961F7AF15D}"/>
    <dgm:cxn modelId="{5945EA37-B4E0-46B6-BEA8-373129AAA533}" srcId="{C7D90502-0BE8-4B87-9821-E80AC77676AC}" destId="{B1574D0E-1EC3-4DAC-9FDB-61DA201647A0}" srcOrd="0" destOrd="0" parTransId="{F71DCF10-E9F2-4EC8-99AA-2D4964580835}" sibTransId="{64CB6533-D07D-49BF-9C7D-811DFAE18D44}"/>
    <dgm:cxn modelId="{8A13D4D7-5F5D-4D00-B451-655CF1F28F39}" type="presOf" srcId="{9A611E75-4882-4D65-B956-3E9C1B929724}" destId="{C98FEB0B-FBC7-4156-A327-CD9F4BB38041}" srcOrd="0" destOrd="0" presId="urn:microsoft.com/office/officeart/2005/8/layout/hierarchy3"/>
    <dgm:cxn modelId="{D1D5CB76-3234-42CE-8331-CCDACDC9C0C3}" type="presOf" srcId="{B1574D0E-1EC3-4DAC-9FDB-61DA201647A0}" destId="{07E78B1F-CA2D-411B-A1E7-7922F2A995DD}" srcOrd="0" destOrd="0" presId="urn:microsoft.com/office/officeart/2005/8/layout/hierarchy3"/>
    <dgm:cxn modelId="{A4B5BDD6-5328-465F-9112-3BDB53E1152F}" type="presOf" srcId="{B1574D0E-1EC3-4DAC-9FDB-61DA201647A0}" destId="{D1305D47-7CF7-4F21-A595-98C4C5EDA88C}" srcOrd="1" destOrd="0" presId="urn:microsoft.com/office/officeart/2005/8/layout/hierarchy3"/>
    <dgm:cxn modelId="{9AED3A81-59A4-4376-B140-2650746F291F}" type="presOf" srcId="{9A611E75-4882-4D65-B956-3E9C1B929724}" destId="{0B234295-967D-4F5C-B01E-AE9EC3B85200}" srcOrd="1" destOrd="0" presId="urn:microsoft.com/office/officeart/2005/8/layout/hierarchy3"/>
    <dgm:cxn modelId="{5FD74AF2-60EA-4695-BDE0-34289DA8BCA8}" type="presParOf" srcId="{FE7BB9FE-1D5A-4BC4-895A-871F4AF8E77D}" destId="{EF5D801F-0228-43B8-BED2-7B1A47DF7E51}" srcOrd="0" destOrd="0" presId="urn:microsoft.com/office/officeart/2005/8/layout/hierarchy3"/>
    <dgm:cxn modelId="{7CAB5285-CCF6-45E8-925B-7F677EBF2FA0}" type="presParOf" srcId="{EF5D801F-0228-43B8-BED2-7B1A47DF7E51}" destId="{E4DBDD01-8C19-4536-A996-CE6CF7A2EBFB}" srcOrd="0" destOrd="0" presId="urn:microsoft.com/office/officeart/2005/8/layout/hierarchy3"/>
    <dgm:cxn modelId="{47D24F8B-2C30-4057-8D6C-1EA5B517E106}" type="presParOf" srcId="{E4DBDD01-8C19-4536-A996-CE6CF7A2EBFB}" destId="{07E78B1F-CA2D-411B-A1E7-7922F2A995DD}" srcOrd="0" destOrd="0" presId="urn:microsoft.com/office/officeart/2005/8/layout/hierarchy3"/>
    <dgm:cxn modelId="{01F2BCFA-B7D2-4E93-8BCF-B84E9EE49228}" type="presParOf" srcId="{E4DBDD01-8C19-4536-A996-CE6CF7A2EBFB}" destId="{D1305D47-7CF7-4F21-A595-98C4C5EDA88C}" srcOrd="1" destOrd="0" presId="urn:microsoft.com/office/officeart/2005/8/layout/hierarchy3"/>
    <dgm:cxn modelId="{5970D127-0E02-4B5A-8784-EC513BA6C195}" type="presParOf" srcId="{EF5D801F-0228-43B8-BED2-7B1A47DF7E51}" destId="{AA422D3C-8E77-4453-A023-DE08A88E1320}" srcOrd="1" destOrd="0" presId="urn:microsoft.com/office/officeart/2005/8/layout/hierarchy3"/>
    <dgm:cxn modelId="{908F5B88-6C8A-4D51-8BF6-4B7FF016CFC1}" type="presParOf" srcId="{FE7BB9FE-1D5A-4BC4-895A-871F4AF8E77D}" destId="{212B9738-EA06-416D-AC40-0DD0AC26AF05}" srcOrd="1" destOrd="0" presId="urn:microsoft.com/office/officeart/2005/8/layout/hierarchy3"/>
    <dgm:cxn modelId="{983DA23B-7F81-4D73-9F7C-44601F988FD1}" type="presParOf" srcId="{212B9738-EA06-416D-AC40-0DD0AC26AF05}" destId="{1AD17D83-7423-46DB-956F-BB0BCEA0AC45}" srcOrd="0" destOrd="0" presId="urn:microsoft.com/office/officeart/2005/8/layout/hierarchy3"/>
    <dgm:cxn modelId="{AE45F161-1D13-4E7A-B5EF-E90308D22C88}" type="presParOf" srcId="{1AD17D83-7423-46DB-956F-BB0BCEA0AC45}" destId="{C98FEB0B-FBC7-4156-A327-CD9F4BB38041}" srcOrd="0" destOrd="0" presId="urn:microsoft.com/office/officeart/2005/8/layout/hierarchy3"/>
    <dgm:cxn modelId="{99D591F6-99A7-411C-B6E8-413284BC5447}" type="presParOf" srcId="{1AD17D83-7423-46DB-956F-BB0BCEA0AC45}" destId="{0B234295-967D-4F5C-B01E-AE9EC3B85200}" srcOrd="1" destOrd="0" presId="urn:microsoft.com/office/officeart/2005/8/layout/hierarchy3"/>
    <dgm:cxn modelId="{C17D6360-E71B-4260-87F1-A5880AD0916A}" type="presParOf" srcId="{212B9738-EA06-416D-AC40-0DD0AC26AF05}" destId="{CE7A0666-F7A1-42DA-A06C-02F2C382A07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560F65-421C-4D42-BF3C-FF4DF25EFC6D}" type="doc">
      <dgm:prSet loTypeId="urn:microsoft.com/office/officeart/2005/8/layout/pyramid2" loCatId="pyramid" qsTypeId="urn:microsoft.com/office/officeart/2005/8/quickstyle/3d3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90682677-3BD2-4A4C-BC13-C4949B3AB037}">
      <dgm:prSet/>
      <dgm:spPr/>
      <dgm:t>
        <a:bodyPr/>
        <a:lstStyle/>
        <a:p>
          <a:pPr rtl="0"/>
          <a:r>
            <a:rPr lang="cs-CZ" smtClean="0"/>
            <a:t>Autoritou a osobností manažera</a:t>
          </a:r>
          <a:endParaRPr lang="cs-CZ"/>
        </a:p>
      </dgm:t>
    </dgm:pt>
    <dgm:pt modelId="{8190A888-C0BE-4995-9099-59BEE06DBE30}" type="parTrans" cxnId="{FCD069B4-8C71-43B7-84B8-6F86EBB0A843}">
      <dgm:prSet/>
      <dgm:spPr/>
      <dgm:t>
        <a:bodyPr/>
        <a:lstStyle/>
        <a:p>
          <a:endParaRPr lang="cs-CZ"/>
        </a:p>
      </dgm:t>
    </dgm:pt>
    <dgm:pt modelId="{BF10DC6C-57E5-46DC-A969-96F1FA26DFC1}" type="sibTrans" cxnId="{FCD069B4-8C71-43B7-84B8-6F86EBB0A843}">
      <dgm:prSet/>
      <dgm:spPr/>
      <dgm:t>
        <a:bodyPr/>
        <a:lstStyle/>
        <a:p>
          <a:endParaRPr lang="cs-CZ"/>
        </a:p>
      </dgm:t>
    </dgm:pt>
    <dgm:pt modelId="{52050B12-767C-4EF9-96D4-43345A1F3474}">
      <dgm:prSet/>
      <dgm:spPr/>
      <dgm:t>
        <a:bodyPr/>
        <a:lstStyle/>
        <a:p>
          <a:pPr rtl="0"/>
          <a:r>
            <a:rPr lang="cs-CZ" smtClean="0"/>
            <a:t>Stylem řídící práce a způsobem vedení a koordinace</a:t>
          </a:r>
          <a:endParaRPr lang="cs-CZ"/>
        </a:p>
      </dgm:t>
    </dgm:pt>
    <dgm:pt modelId="{7D9D9708-D4AB-46AB-9F38-FF9E04C080E8}" type="parTrans" cxnId="{75C73888-B56E-47EB-9A89-E5E442D5509F}">
      <dgm:prSet/>
      <dgm:spPr/>
      <dgm:t>
        <a:bodyPr/>
        <a:lstStyle/>
        <a:p>
          <a:endParaRPr lang="cs-CZ"/>
        </a:p>
      </dgm:t>
    </dgm:pt>
    <dgm:pt modelId="{3F43B9DA-C2E2-4788-BF99-F3E7B05FE595}" type="sibTrans" cxnId="{75C73888-B56E-47EB-9A89-E5E442D5509F}">
      <dgm:prSet/>
      <dgm:spPr/>
      <dgm:t>
        <a:bodyPr/>
        <a:lstStyle/>
        <a:p>
          <a:endParaRPr lang="cs-CZ"/>
        </a:p>
      </dgm:t>
    </dgm:pt>
    <dgm:pt modelId="{47BE0AEE-C10F-4DE2-90DA-F928C194D310}">
      <dgm:prSet/>
      <dgm:spPr/>
      <dgm:t>
        <a:bodyPr/>
        <a:lstStyle/>
        <a:p>
          <a:pPr rtl="0"/>
          <a:r>
            <a:rPr lang="cs-CZ" smtClean="0"/>
            <a:t>Tvůrčími schopnostmi manažera</a:t>
          </a:r>
          <a:endParaRPr lang="cs-CZ"/>
        </a:p>
      </dgm:t>
    </dgm:pt>
    <dgm:pt modelId="{40DA7BA3-A35A-4631-ACE3-CB553560B14C}" type="parTrans" cxnId="{942009C0-8023-4A33-A07D-064AA6245AF9}">
      <dgm:prSet/>
      <dgm:spPr/>
      <dgm:t>
        <a:bodyPr/>
        <a:lstStyle/>
        <a:p>
          <a:endParaRPr lang="cs-CZ"/>
        </a:p>
      </dgm:t>
    </dgm:pt>
    <dgm:pt modelId="{65542216-B1BE-4B1B-A68E-ECD5EACD8CE0}" type="sibTrans" cxnId="{942009C0-8023-4A33-A07D-064AA6245AF9}">
      <dgm:prSet/>
      <dgm:spPr/>
      <dgm:t>
        <a:bodyPr/>
        <a:lstStyle/>
        <a:p>
          <a:endParaRPr lang="cs-CZ"/>
        </a:p>
      </dgm:t>
    </dgm:pt>
    <dgm:pt modelId="{9A841F8D-4E62-4535-AC4A-9EB73C61F60E}">
      <dgm:prSet/>
      <dgm:spPr/>
      <dgm:t>
        <a:bodyPr/>
        <a:lstStyle/>
        <a:p>
          <a:pPr rtl="0"/>
          <a:r>
            <a:rPr lang="cs-CZ" smtClean="0"/>
            <a:t>Efektivní komunikací mezi řídícími a výkonnými pracovníky</a:t>
          </a:r>
          <a:endParaRPr lang="cs-CZ"/>
        </a:p>
      </dgm:t>
    </dgm:pt>
    <dgm:pt modelId="{27E6DE94-EF36-4298-A57E-577DA1B45C4C}" type="parTrans" cxnId="{062C0E9A-2CFE-4AA8-A90A-2FA19369160F}">
      <dgm:prSet/>
      <dgm:spPr/>
      <dgm:t>
        <a:bodyPr/>
        <a:lstStyle/>
        <a:p>
          <a:endParaRPr lang="cs-CZ"/>
        </a:p>
      </dgm:t>
    </dgm:pt>
    <dgm:pt modelId="{E52D5519-8F4A-4CF9-977C-B45E5FA1787A}" type="sibTrans" cxnId="{062C0E9A-2CFE-4AA8-A90A-2FA19369160F}">
      <dgm:prSet/>
      <dgm:spPr/>
      <dgm:t>
        <a:bodyPr/>
        <a:lstStyle/>
        <a:p>
          <a:endParaRPr lang="cs-CZ"/>
        </a:p>
      </dgm:t>
    </dgm:pt>
    <dgm:pt modelId="{9721FE45-43A6-4B12-B598-A8F1E69CC360}">
      <dgm:prSet/>
      <dgm:spPr/>
      <dgm:t>
        <a:bodyPr/>
        <a:lstStyle/>
        <a:p>
          <a:pPr rtl="0"/>
          <a:r>
            <a:rPr lang="cs-CZ" smtClean="0"/>
            <a:t>Schopností motivovat lidi</a:t>
          </a:r>
          <a:endParaRPr lang="cs-CZ"/>
        </a:p>
      </dgm:t>
    </dgm:pt>
    <dgm:pt modelId="{DD3F9576-699C-4BA7-B439-DC1CCD59CA97}" type="parTrans" cxnId="{086F6D41-A3A1-44D7-AED0-2680532649E2}">
      <dgm:prSet/>
      <dgm:spPr/>
      <dgm:t>
        <a:bodyPr/>
        <a:lstStyle/>
        <a:p>
          <a:endParaRPr lang="cs-CZ"/>
        </a:p>
      </dgm:t>
    </dgm:pt>
    <dgm:pt modelId="{8CC6961E-B925-42F5-947A-45FE2585B30F}" type="sibTrans" cxnId="{086F6D41-A3A1-44D7-AED0-2680532649E2}">
      <dgm:prSet/>
      <dgm:spPr/>
      <dgm:t>
        <a:bodyPr/>
        <a:lstStyle/>
        <a:p>
          <a:endParaRPr lang="cs-CZ"/>
        </a:p>
      </dgm:t>
    </dgm:pt>
    <dgm:pt modelId="{0F02FC79-91C9-4A0A-BE6E-78E08562CCC8}" type="pres">
      <dgm:prSet presAssocID="{31560F65-421C-4D42-BF3C-FF4DF25EFC6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BD6010E0-3524-466F-8FB2-D8C75ABB27FE}" type="pres">
      <dgm:prSet presAssocID="{31560F65-421C-4D42-BF3C-FF4DF25EFC6D}" presName="pyramid" presStyleLbl="node1" presStyleIdx="0" presStyleCnt="1"/>
      <dgm:spPr/>
    </dgm:pt>
    <dgm:pt modelId="{30E1AEDA-6E4E-4728-8AB3-9184D7391118}" type="pres">
      <dgm:prSet presAssocID="{31560F65-421C-4D42-BF3C-FF4DF25EFC6D}" presName="theList" presStyleCnt="0"/>
      <dgm:spPr/>
    </dgm:pt>
    <dgm:pt modelId="{62D07660-C93F-42BE-9719-842DC9344E84}" type="pres">
      <dgm:prSet presAssocID="{90682677-3BD2-4A4C-BC13-C4949B3AB037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C001DC5-3D9E-4255-BF51-64E522A83DCC}" type="pres">
      <dgm:prSet presAssocID="{90682677-3BD2-4A4C-BC13-C4949B3AB037}" presName="aSpace" presStyleCnt="0"/>
      <dgm:spPr/>
    </dgm:pt>
    <dgm:pt modelId="{F76682CF-C181-4EBA-B98C-DC0BB77BABEB}" type="pres">
      <dgm:prSet presAssocID="{52050B12-767C-4EF9-96D4-43345A1F3474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35D54B7-B874-437A-88CC-D2AF09963D93}" type="pres">
      <dgm:prSet presAssocID="{52050B12-767C-4EF9-96D4-43345A1F3474}" presName="aSpace" presStyleCnt="0"/>
      <dgm:spPr/>
    </dgm:pt>
    <dgm:pt modelId="{FA0E8AEB-B484-495A-8C43-D7C83797B637}" type="pres">
      <dgm:prSet presAssocID="{47BE0AEE-C10F-4DE2-90DA-F928C194D310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BB58A7-D58D-4AC0-868F-AEB31EC5143E}" type="pres">
      <dgm:prSet presAssocID="{47BE0AEE-C10F-4DE2-90DA-F928C194D310}" presName="aSpace" presStyleCnt="0"/>
      <dgm:spPr/>
    </dgm:pt>
    <dgm:pt modelId="{31449606-A7DF-4045-A3A4-225A2118EF8C}" type="pres">
      <dgm:prSet presAssocID="{9A841F8D-4E62-4535-AC4A-9EB73C61F60E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31D991-ECEE-4827-914C-E451FA9FF764}" type="pres">
      <dgm:prSet presAssocID="{9A841F8D-4E62-4535-AC4A-9EB73C61F60E}" presName="aSpace" presStyleCnt="0"/>
      <dgm:spPr/>
    </dgm:pt>
    <dgm:pt modelId="{4E53548D-981D-4985-9BFA-30BCA571D8B1}" type="pres">
      <dgm:prSet presAssocID="{9721FE45-43A6-4B12-B598-A8F1E69CC360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58F338-6058-4F4F-85B5-B7BF2B7C2B1C}" type="pres">
      <dgm:prSet presAssocID="{9721FE45-43A6-4B12-B598-A8F1E69CC360}" presName="aSpace" presStyleCnt="0"/>
      <dgm:spPr/>
    </dgm:pt>
  </dgm:ptLst>
  <dgm:cxnLst>
    <dgm:cxn modelId="{1612F0F9-ABD7-4785-8033-83B7D256B3A3}" type="presOf" srcId="{47BE0AEE-C10F-4DE2-90DA-F928C194D310}" destId="{FA0E8AEB-B484-495A-8C43-D7C83797B637}" srcOrd="0" destOrd="0" presId="urn:microsoft.com/office/officeart/2005/8/layout/pyramid2"/>
    <dgm:cxn modelId="{086F6D41-A3A1-44D7-AED0-2680532649E2}" srcId="{31560F65-421C-4D42-BF3C-FF4DF25EFC6D}" destId="{9721FE45-43A6-4B12-B598-A8F1E69CC360}" srcOrd="4" destOrd="0" parTransId="{DD3F9576-699C-4BA7-B439-DC1CCD59CA97}" sibTransId="{8CC6961E-B925-42F5-947A-45FE2585B30F}"/>
    <dgm:cxn modelId="{75C73888-B56E-47EB-9A89-E5E442D5509F}" srcId="{31560F65-421C-4D42-BF3C-FF4DF25EFC6D}" destId="{52050B12-767C-4EF9-96D4-43345A1F3474}" srcOrd="1" destOrd="0" parTransId="{7D9D9708-D4AB-46AB-9F38-FF9E04C080E8}" sibTransId="{3F43B9DA-C2E2-4788-BF99-F3E7B05FE595}"/>
    <dgm:cxn modelId="{F4EB64C4-E0B6-44CF-998E-1853B73B836E}" type="presOf" srcId="{90682677-3BD2-4A4C-BC13-C4949B3AB037}" destId="{62D07660-C93F-42BE-9719-842DC9344E84}" srcOrd="0" destOrd="0" presId="urn:microsoft.com/office/officeart/2005/8/layout/pyramid2"/>
    <dgm:cxn modelId="{C9AD5E58-7184-4B01-AB3D-D62D6877794A}" type="presOf" srcId="{52050B12-767C-4EF9-96D4-43345A1F3474}" destId="{F76682CF-C181-4EBA-B98C-DC0BB77BABEB}" srcOrd="0" destOrd="0" presId="urn:microsoft.com/office/officeart/2005/8/layout/pyramid2"/>
    <dgm:cxn modelId="{69128034-C0D9-4FDE-9328-EB335EFFBB28}" type="presOf" srcId="{9721FE45-43A6-4B12-B598-A8F1E69CC360}" destId="{4E53548D-981D-4985-9BFA-30BCA571D8B1}" srcOrd="0" destOrd="0" presId="urn:microsoft.com/office/officeart/2005/8/layout/pyramid2"/>
    <dgm:cxn modelId="{7EAE8754-F81D-4220-B32F-88950CA44808}" type="presOf" srcId="{9A841F8D-4E62-4535-AC4A-9EB73C61F60E}" destId="{31449606-A7DF-4045-A3A4-225A2118EF8C}" srcOrd="0" destOrd="0" presId="urn:microsoft.com/office/officeart/2005/8/layout/pyramid2"/>
    <dgm:cxn modelId="{942009C0-8023-4A33-A07D-064AA6245AF9}" srcId="{31560F65-421C-4D42-BF3C-FF4DF25EFC6D}" destId="{47BE0AEE-C10F-4DE2-90DA-F928C194D310}" srcOrd="2" destOrd="0" parTransId="{40DA7BA3-A35A-4631-ACE3-CB553560B14C}" sibTransId="{65542216-B1BE-4B1B-A68E-ECD5EACD8CE0}"/>
    <dgm:cxn modelId="{874F80BB-44E5-498A-9F70-FC9C42FF9068}" type="presOf" srcId="{31560F65-421C-4D42-BF3C-FF4DF25EFC6D}" destId="{0F02FC79-91C9-4A0A-BE6E-78E08562CCC8}" srcOrd="0" destOrd="0" presId="urn:microsoft.com/office/officeart/2005/8/layout/pyramid2"/>
    <dgm:cxn modelId="{FCD069B4-8C71-43B7-84B8-6F86EBB0A843}" srcId="{31560F65-421C-4D42-BF3C-FF4DF25EFC6D}" destId="{90682677-3BD2-4A4C-BC13-C4949B3AB037}" srcOrd="0" destOrd="0" parTransId="{8190A888-C0BE-4995-9099-59BEE06DBE30}" sibTransId="{BF10DC6C-57E5-46DC-A969-96F1FA26DFC1}"/>
    <dgm:cxn modelId="{062C0E9A-2CFE-4AA8-A90A-2FA19369160F}" srcId="{31560F65-421C-4D42-BF3C-FF4DF25EFC6D}" destId="{9A841F8D-4E62-4535-AC4A-9EB73C61F60E}" srcOrd="3" destOrd="0" parTransId="{27E6DE94-EF36-4298-A57E-577DA1B45C4C}" sibTransId="{E52D5519-8F4A-4CF9-977C-B45E5FA1787A}"/>
    <dgm:cxn modelId="{2D24AFB9-263D-4576-9A00-48889AC61565}" type="presParOf" srcId="{0F02FC79-91C9-4A0A-BE6E-78E08562CCC8}" destId="{BD6010E0-3524-466F-8FB2-D8C75ABB27FE}" srcOrd="0" destOrd="0" presId="urn:microsoft.com/office/officeart/2005/8/layout/pyramid2"/>
    <dgm:cxn modelId="{46A204BD-CDF8-4868-9100-DAF45E8A67F1}" type="presParOf" srcId="{0F02FC79-91C9-4A0A-BE6E-78E08562CCC8}" destId="{30E1AEDA-6E4E-4728-8AB3-9184D7391118}" srcOrd="1" destOrd="0" presId="urn:microsoft.com/office/officeart/2005/8/layout/pyramid2"/>
    <dgm:cxn modelId="{3DEACD69-B78E-4292-B87D-E188B547F536}" type="presParOf" srcId="{30E1AEDA-6E4E-4728-8AB3-9184D7391118}" destId="{62D07660-C93F-42BE-9719-842DC9344E84}" srcOrd="0" destOrd="0" presId="urn:microsoft.com/office/officeart/2005/8/layout/pyramid2"/>
    <dgm:cxn modelId="{C50637CC-CDB1-4A4F-BB2C-3253B51F999A}" type="presParOf" srcId="{30E1AEDA-6E4E-4728-8AB3-9184D7391118}" destId="{2C001DC5-3D9E-4255-BF51-64E522A83DCC}" srcOrd="1" destOrd="0" presId="urn:microsoft.com/office/officeart/2005/8/layout/pyramid2"/>
    <dgm:cxn modelId="{E6645227-494D-49B0-8AB7-228821FD564A}" type="presParOf" srcId="{30E1AEDA-6E4E-4728-8AB3-9184D7391118}" destId="{F76682CF-C181-4EBA-B98C-DC0BB77BABEB}" srcOrd="2" destOrd="0" presId="urn:microsoft.com/office/officeart/2005/8/layout/pyramid2"/>
    <dgm:cxn modelId="{A12067F1-9E18-44CB-9C13-0B64937F06B9}" type="presParOf" srcId="{30E1AEDA-6E4E-4728-8AB3-9184D7391118}" destId="{C35D54B7-B874-437A-88CC-D2AF09963D93}" srcOrd="3" destOrd="0" presId="urn:microsoft.com/office/officeart/2005/8/layout/pyramid2"/>
    <dgm:cxn modelId="{32F0E8E0-CDA6-4DAE-83C0-CA56E0E8E86F}" type="presParOf" srcId="{30E1AEDA-6E4E-4728-8AB3-9184D7391118}" destId="{FA0E8AEB-B484-495A-8C43-D7C83797B637}" srcOrd="4" destOrd="0" presId="urn:microsoft.com/office/officeart/2005/8/layout/pyramid2"/>
    <dgm:cxn modelId="{4E68B331-582A-47DA-8DC1-2C189A3104FC}" type="presParOf" srcId="{30E1AEDA-6E4E-4728-8AB3-9184D7391118}" destId="{72BB58A7-D58D-4AC0-868F-AEB31EC5143E}" srcOrd="5" destOrd="0" presId="urn:microsoft.com/office/officeart/2005/8/layout/pyramid2"/>
    <dgm:cxn modelId="{DC68011F-F103-4315-9423-392244719133}" type="presParOf" srcId="{30E1AEDA-6E4E-4728-8AB3-9184D7391118}" destId="{31449606-A7DF-4045-A3A4-225A2118EF8C}" srcOrd="6" destOrd="0" presId="urn:microsoft.com/office/officeart/2005/8/layout/pyramid2"/>
    <dgm:cxn modelId="{B6033BBA-76DD-466A-AA29-F82B32102459}" type="presParOf" srcId="{30E1AEDA-6E4E-4728-8AB3-9184D7391118}" destId="{8F31D991-ECEE-4827-914C-E451FA9FF764}" srcOrd="7" destOrd="0" presId="urn:microsoft.com/office/officeart/2005/8/layout/pyramid2"/>
    <dgm:cxn modelId="{9F0FFD04-3B7A-402A-858E-406BA7BC901A}" type="presParOf" srcId="{30E1AEDA-6E4E-4728-8AB3-9184D7391118}" destId="{4E53548D-981D-4985-9BFA-30BCA571D8B1}" srcOrd="8" destOrd="0" presId="urn:microsoft.com/office/officeart/2005/8/layout/pyramid2"/>
    <dgm:cxn modelId="{DBAB2DD2-579D-4E52-9DD6-3EFCB03FBEA0}" type="presParOf" srcId="{30E1AEDA-6E4E-4728-8AB3-9184D7391118}" destId="{FD58F338-6058-4F4F-85B5-B7BF2B7C2B1C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5504827-347E-406B-9F6F-5C2EC6B1FCBA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31CBADF7-7756-425C-A86A-203A8FE1214E}">
      <dgm:prSet/>
      <dgm:spPr/>
      <dgm:t>
        <a:bodyPr/>
        <a:lstStyle/>
        <a:p>
          <a:pPr rtl="0"/>
          <a:r>
            <a:rPr lang="cs-CZ" smtClean="0"/>
            <a:t>Oba druhy řízení musí směřovat a být podřízení základnímu cíli, který si podnik vytyčil</a:t>
          </a:r>
          <a:endParaRPr lang="cs-CZ"/>
        </a:p>
      </dgm:t>
    </dgm:pt>
    <dgm:pt modelId="{03C43420-FAA0-4F8A-92B5-6AE859834329}" type="parTrans" cxnId="{497D85CD-8FAA-4CE8-9D1C-8CA25A67DEF2}">
      <dgm:prSet/>
      <dgm:spPr/>
      <dgm:t>
        <a:bodyPr/>
        <a:lstStyle/>
        <a:p>
          <a:endParaRPr lang="cs-CZ"/>
        </a:p>
      </dgm:t>
    </dgm:pt>
    <dgm:pt modelId="{DB4BB5B5-5CB6-4481-992A-488A4B41EBF6}" type="sibTrans" cxnId="{497D85CD-8FAA-4CE8-9D1C-8CA25A67DEF2}">
      <dgm:prSet/>
      <dgm:spPr/>
      <dgm:t>
        <a:bodyPr/>
        <a:lstStyle/>
        <a:p>
          <a:endParaRPr lang="cs-CZ"/>
        </a:p>
      </dgm:t>
    </dgm:pt>
    <dgm:pt modelId="{A24657AA-21DD-4B27-95FA-3D1F97CED213}" type="pres">
      <dgm:prSet presAssocID="{25504827-347E-406B-9F6F-5C2EC6B1FCB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CF3A211-12C8-4721-AEC5-78BC23FCF5C8}" type="pres">
      <dgm:prSet presAssocID="{25504827-347E-406B-9F6F-5C2EC6B1FCBA}" presName="arrow" presStyleLbl="bgShp" presStyleIdx="0" presStyleCnt="1"/>
      <dgm:spPr/>
    </dgm:pt>
    <dgm:pt modelId="{BC3032AE-69D2-4F80-B434-4D2CE95672A6}" type="pres">
      <dgm:prSet presAssocID="{25504827-347E-406B-9F6F-5C2EC6B1FCBA}" presName="points" presStyleCnt="0"/>
      <dgm:spPr/>
    </dgm:pt>
    <dgm:pt modelId="{8E50EDC6-4685-40F8-BB49-B0A3362CF9F9}" type="pres">
      <dgm:prSet presAssocID="{31CBADF7-7756-425C-A86A-203A8FE1214E}" presName="compositeA" presStyleCnt="0"/>
      <dgm:spPr/>
    </dgm:pt>
    <dgm:pt modelId="{C6F3B363-6166-41D3-89E2-5E5C96523B3E}" type="pres">
      <dgm:prSet presAssocID="{31CBADF7-7756-425C-A86A-203A8FE1214E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75801C-FDA4-4628-8136-0036D9991568}" type="pres">
      <dgm:prSet presAssocID="{31CBADF7-7756-425C-A86A-203A8FE1214E}" presName="circleA" presStyleLbl="node1" presStyleIdx="0" presStyleCnt="1"/>
      <dgm:spPr/>
    </dgm:pt>
    <dgm:pt modelId="{1B6EB192-0CDA-4509-9C7C-B9F8523A4369}" type="pres">
      <dgm:prSet presAssocID="{31CBADF7-7756-425C-A86A-203A8FE1214E}" presName="spaceA" presStyleCnt="0"/>
      <dgm:spPr/>
    </dgm:pt>
  </dgm:ptLst>
  <dgm:cxnLst>
    <dgm:cxn modelId="{C8613CF1-AFC7-419D-BC95-41A330FBA284}" type="presOf" srcId="{31CBADF7-7756-425C-A86A-203A8FE1214E}" destId="{C6F3B363-6166-41D3-89E2-5E5C96523B3E}" srcOrd="0" destOrd="0" presId="urn:microsoft.com/office/officeart/2005/8/layout/hProcess11"/>
    <dgm:cxn modelId="{497D85CD-8FAA-4CE8-9D1C-8CA25A67DEF2}" srcId="{25504827-347E-406B-9F6F-5C2EC6B1FCBA}" destId="{31CBADF7-7756-425C-A86A-203A8FE1214E}" srcOrd="0" destOrd="0" parTransId="{03C43420-FAA0-4F8A-92B5-6AE859834329}" sibTransId="{DB4BB5B5-5CB6-4481-992A-488A4B41EBF6}"/>
    <dgm:cxn modelId="{C256CAF3-0CCB-4DE9-A32B-5A22B9C58EF7}" type="presOf" srcId="{25504827-347E-406B-9F6F-5C2EC6B1FCBA}" destId="{A24657AA-21DD-4B27-95FA-3D1F97CED213}" srcOrd="0" destOrd="0" presId="urn:microsoft.com/office/officeart/2005/8/layout/hProcess11"/>
    <dgm:cxn modelId="{68F90D91-535D-407E-A602-68E8959209BD}" type="presParOf" srcId="{A24657AA-21DD-4B27-95FA-3D1F97CED213}" destId="{3CF3A211-12C8-4721-AEC5-78BC23FCF5C8}" srcOrd="0" destOrd="0" presId="urn:microsoft.com/office/officeart/2005/8/layout/hProcess11"/>
    <dgm:cxn modelId="{92A4194C-C2EF-4F1F-95B6-D754ACABCC51}" type="presParOf" srcId="{A24657AA-21DD-4B27-95FA-3D1F97CED213}" destId="{BC3032AE-69D2-4F80-B434-4D2CE95672A6}" srcOrd="1" destOrd="0" presId="urn:microsoft.com/office/officeart/2005/8/layout/hProcess11"/>
    <dgm:cxn modelId="{877B3767-D508-418B-9A3A-301020EDE728}" type="presParOf" srcId="{BC3032AE-69D2-4F80-B434-4D2CE95672A6}" destId="{8E50EDC6-4685-40F8-BB49-B0A3362CF9F9}" srcOrd="0" destOrd="0" presId="urn:microsoft.com/office/officeart/2005/8/layout/hProcess11"/>
    <dgm:cxn modelId="{24E00B6C-6003-4C22-9CDB-348F0C142185}" type="presParOf" srcId="{8E50EDC6-4685-40F8-BB49-B0A3362CF9F9}" destId="{C6F3B363-6166-41D3-89E2-5E5C96523B3E}" srcOrd="0" destOrd="0" presId="urn:microsoft.com/office/officeart/2005/8/layout/hProcess11"/>
    <dgm:cxn modelId="{A43D982A-8F3A-4552-985E-8BFAF2532DE7}" type="presParOf" srcId="{8E50EDC6-4685-40F8-BB49-B0A3362CF9F9}" destId="{4175801C-FDA4-4628-8136-0036D9991568}" srcOrd="1" destOrd="0" presId="urn:microsoft.com/office/officeart/2005/8/layout/hProcess11"/>
    <dgm:cxn modelId="{443B6D87-8B50-4F56-94A6-283474C2489C}" type="presParOf" srcId="{8E50EDC6-4685-40F8-BB49-B0A3362CF9F9}" destId="{1B6EB192-0CDA-4509-9C7C-B9F8523A4369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1EDFB9-7934-4C25-9484-600B45B9EC44}" type="doc">
      <dgm:prSet loTypeId="urn:microsoft.com/office/officeart/2005/8/layout/target3" loCatId="relationship" qsTypeId="urn:microsoft.com/office/officeart/2005/8/quickstyle/3d9" qsCatId="3D" csTypeId="urn:microsoft.com/office/officeart/2005/8/colors/accent2_1" csCatId="accent2"/>
      <dgm:spPr/>
      <dgm:t>
        <a:bodyPr/>
        <a:lstStyle/>
        <a:p>
          <a:endParaRPr lang="cs-CZ"/>
        </a:p>
      </dgm:t>
    </dgm:pt>
    <dgm:pt modelId="{B90CD551-B195-47D6-B9AC-2154A9A186C4}">
      <dgm:prSet/>
      <dgm:spPr/>
      <dgm:t>
        <a:bodyPr/>
        <a:lstStyle/>
        <a:p>
          <a:pPr rtl="0"/>
          <a:r>
            <a:rPr lang="cs-CZ" smtClean="0"/>
            <a:t>Styl řízení ukazuje celkový přístup, systém, způsoby, metody, postupy manažera směřující k dosažení podnikových cílů.</a:t>
          </a:r>
          <a:endParaRPr lang="cs-CZ"/>
        </a:p>
      </dgm:t>
    </dgm:pt>
    <dgm:pt modelId="{6E15C5A8-BCB2-4130-9AE7-DE01CC0E9891}" type="parTrans" cxnId="{5E34D0A5-4ABF-4CA6-B79E-1BD01D226C72}">
      <dgm:prSet/>
      <dgm:spPr/>
      <dgm:t>
        <a:bodyPr/>
        <a:lstStyle/>
        <a:p>
          <a:endParaRPr lang="cs-CZ"/>
        </a:p>
      </dgm:t>
    </dgm:pt>
    <dgm:pt modelId="{FD111B04-E457-4541-BE1D-C43B7F68C132}" type="sibTrans" cxnId="{5E34D0A5-4ABF-4CA6-B79E-1BD01D226C72}">
      <dgm:prSet/>
      <dgm:spPr/>
      <dgm:t>
        <a:bodyPr/>
        <a:lstStyle/>
        <a:p>
          <a:endParaRPr lang="cs-CZ"/>
        </a:p>
      </dgm:t>
    </dgm:pt>
    <dgm:pt modelId="{0F7E7969-E15E-4B93-B704-2C50A78CE0D6}" type="pres">
      <dgm:prSet presAssocID="{951EDFB9-7934-4C25-9484-600B45B9EC4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F36987B-9E9E-45C0-8EC0-9F93962B9C2A}" type="pres">
      <dgm:prSet presAssocID="{B90CD551-B195-47D6-B9AC-2154A9A186C4}" presName="circle1" presStyleLbl="node1" presStyleIdx="0" presStyleCnt="1"/>
      <dgm:spPr/>
    </dgm:pt>
    <dgm:pt modelId="{539316F8-DB15-4433-AE4E-98063BB60167}" type="pres">
      <dgm:prSet presAssocID="{B90CD551-B195-47D6-B9AC-2154A9A186C4}" presName="space" presStyleCnt="0"/>
      <dgm:spPr/>
    </dgm:pt>
    <dgm:pt modelId="{FDC2A52B-FDF8-48A7-BDA5-44E17C7555BF}" type="pres">
      <dgm:prSet presAssocID="{B90CD551-B195-47D6-B9AC-2154A9A186C4}" presName="rect1" presStyleLbl="alignAcc1" presStyleIdx="0" presStyleCnt="1"/>
      <dgm:spPr/>
      <dgm:t>
        <a:bodyPr/>
        <a:lstStyle/>
        <a:p>
          <a:endParaRPr lang="cs-CZ"/>
        </a:p>
      </dgm:t>
    </dgm:pt>
    <dgm:pt modelId="{212D401B-514D-4E78-B8FD-8A9A0A4D2869}" type="pres">
      <dgm:prSet presAssocID="{B90CD551-B195-47D6-B9AC-2154A9A186C4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CCDE8CC-F766-4DC4-85EC-C39F6B31D1E3}" type="presOf" srcId="{951EDFB9-7934-4C25-9484-600B45B9EC44}" destId="{0F7E7969-E15E-4B93-B704-2C50A78CE0D6}" srcOrd="0" destOrd="0" presId="urn:microsoft.com/office/officeart/2005/8/layout/target3"/>
    <dgm:cxn modelId="{D83AE5F0-D9DC-4ABA-AD76-9AC2A8F60D05}" type="presOf" srcId="{B90CD551-B195-47D6-B9AC-2154A9A186C4}" destId="{FDC2A52B-FDF8-48A7-BDA5-44E17C7555BF}" srcOrd="0" destOrd="0" presId="urn:microsoft.com/office/officeart/2005/8/layout/target3"/>
    <dgm:cxn modelId="{D5C0E048-9B61-487E-9993-31896E82B03A}" type="presOf" srcId="{B90CD551-B195-47D6-B9AC-2154A9A186C4}" destId="{212D401B-514D-4E78-B8FD-8A9A0A4D2869}" srcOrd="1" destOrd="0" presId="urn:microsoft.com/office/officeart/2005/8/layout/target3"/>
    <dgm:cxn modelId="{5E34D0A5-4ABF-4CA6-B79E-1BD01D226C72}" srcId="{951EDFB9-7934-4C25-9484-600B45B9EC44}" destId="{B90CD551-B195-47D6-B9AC-2154A9A186C4}" srcOrd="0" destOrd="0" parTransId="{6E15C5A8-BCB2-4130-9AE7-DE01CC0E9891}" sibTransId="{FD111B04-E457-4541-BE1D-C43B7F68C132}"/>
    <dgm:cxn modelId="{736DE95B-3642-46E5-8B75-134FCAF38E6B}" type="presParOf" srcId="{0F7E7969-E15E-4B93-B704-2C50A78CE0D6}" destId="{6F36987B-9E9E-45C0-8EC0-9F93962B9C2A}" srcOrd="0" destOrd="0" presId="urn:microsoft.com/office/officeart/2005/8/layout/target3"/>
    <dgm:cxn modelId="{D7DD9AD1-EC95-498B-AD13-8B9F8DF16B24}" type="presParOf" srcId="{0F7E7969-E15E-4B93-B704-2C50A78CE0D6}" destId="{539316F8-DB15-4433-AE4E-98063BB60167}" srcOrd="1" destOrd="0" presId="urn:microsoft.com/office/officeart/2005/8/layout/target3"/>
    <dgm:cxn modelId="{A923753B-C6B3-4D28-9F17-005A823A871D}" type="presParOf" srcId="{0F7E7969-E15E-4B93-B704-2C50A78CE0D6}" destId="{FDC2A52B-FDF8-48A7-BDA5-44E17C7555BF}" srcOrd="2" destOrd="0" presId="urn:microsoft.com/office/officeart/2005/8/layout/target3"/>
    <dgm:cxn modelId="{6530C515-6C37-417D-8399-59BE975F5562}" type="presParOf" srcId="{0F7E7969-E15E-4B93-B704-2C50A78CE0D6}" destId="{212D401B-514D-4E78-B8FD-8A9A0A4D2869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AF48511-2ACF-4351-AF0B-C1323A51E578}" type="doc">
      <dgm:prSet loTypeId="urn:microsoft.com/office/officeart/2005/8/layout/arrow1" loCatId="process" qsTypeId="urn:microsoft.com/office/officeart/2005/8/quickstyle/3d7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9421A574-9406-479C-AD89-4DAB694B458A}">
      <dgm:prSet/>
      <dgm:spPr/>
      <dgm:t>
        <a:bodyPr/>
        <a:lstStyle/>
        <a:p>
          <a:pPr rtl="0"/>
          <a:r>
            <a:rPr lang="cs-CZ" dirty="0" smtClean="0"/>
            <a:t>Na výkon – pokud manažer se orientuje na plnění úkolů (aby především vykonal včas a kvalitně, bez ohledu na jiné aspekty) pak je orientovaný </a:t>
          </a:r>
          <a:r>
            <a:rPr lang="cs-CZ" b="1" dirty="0" smtClean="0"/>
            <a:t>na výkon</a:t>
          </a:r>
          <a:endParaRPr lang="cs-CZ" dirty="0"/>
        </a:p>
      </dgm:t>
    </dgm:pt>
    <dgm:pt modelId="{B2B04BD0-9A03-44B9-A334-F3D3E950D848}" type="parTrans" cxnId="{B7EFEF92-1860-4305-856A-7578AFC31217}">
      <dgm:prSet/>
      <dgm:spPr/>
      <dgm:t>
        <a:bodyPr/>
        <a:lstStyle/>
        <a:p>
          <a:endParaRPr lang="cs-CZ"/>
        </a:p>
      </dgm:t>
    </dgm:pt>
    <dgm:pt modelId="{CCE87F6A-EEA2-4DDA-9513-A554D1912FD0}" type="sibTrans" cxnId="{B7EFEF92-1860-4305-856A-7578AFC31217}">
      <dgm:prSet/>
      <dgm:spPr/>
      <dgm:t>
        <a:bodyPr/>
        <a:lstStyle/>
        <a:p>
          <a:endParaRPr lang="cs-CZ"/>
        </a:p>
      </dgm:t>
    </dgm:pt>
    <dgm:pt modelId="{687C8CB1-A04C-4597-B32F-3549A78B067C}">
      <dgm:prSet/>
      <dgm:spPr/>
      <dgm:t>
        <a:bodyPr/>
        <a:lstStyle/>
        <a:p>
          <a:pPr rtl="0"/>
          <a:r>
            <a:rPr lang="cs-CZ" dirty="0" smtClean="0"/>
            <a:t>Na osoby – pokud manažer se orientuje na udržování dobrých mezilidských vztahů v kolektivu pak je orientovaný </a:t>
          </a:r>
          <a:r>
            <a:rPr lang="cs-CZ" b="1" dirty="0" smtClean="0"/>
            <a:t>na osoby</a:t>
          </a:r>
          <a:endParaRPr lang="cs-CZ" dirty="0"/>
        </a:p>
      </dgm:t>
    </dgm:pt>
    <dgm:pt modelId="{F1674C1D-41B2-493D-BC90-5609060F5769}" type="parTrans" cxnId="{0B4569D9-CA40-4A01-BD18-FEBF41230317}">
      <dgm:prSet/>
      <dgm:spPr/>
      <dgm:t>
        <a:bodyPr/>
        <a:lstStyle/>
        <a:p>
          <a:endParaRPr lang="cs-CZ"/>
        </a:p>
      </dgm:t>
    </dgm:pt>
    <dgm:pt modelId="{8A03EB01-4F9E-4036-B938-85A2BAA750D4}" type="sibTrans" cxnId="{0B4569D9-CA40-4A01-BD18-FEBF41230317}">
      <dgm:prSet/>
      <dgm:spPr/>
      <dgm:t>
        <a:bodyPr/>
        <a:lstStyle/>
        <a:p>
          <a:endParaRPr lang="cs-CZ"/>
        </a:p>
      </dgm:t>
    </dgm:pt>
    <dgm:pt modelId="{37E1DEC5-E9AE-4CDE-841C-5FAACED930E3}" type="pres">
      <dgm:prSet presAssocID="{4AF48511-2ACF-4351-AF0B-C1323A51E57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D51BD52-2912-48B3-82A1-183604F02465}" type="pres">
      <dgm:prSet presAssocID="{9421A574-9406-479C-AD89-4DAB694B458A}" presName="arrow" presStyleLbl="node1" presStyleIdx="0" presStyleCnt="2" custRadScaleRad="87158" custRadScaleInc="-32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4441B7C-4BB4-4C4F-8A89-B4D3DA1685B5}" type="pres">
      <dgm:prSet presAssocID="{687C8CB1-A04C-4597-B32F-3549A78B067C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ACD675B-D2F6-4553-8E23-8FD3B9F70D84}" type="presOf" srcId="{687C8CB1-A04C-4597-B32F-3549A78B067C}" destId="{54441B7C-4BB4-4C4F-8A89-B4D3DA1685B5}" srcOrd="0" destOrd="0" presId="urn:microsoft.com/office/officeart/2005/8/layout/arrow1"/>
    <dgm:cxn modelId="{0B4569D9-CA40-4A01-BD18-FEBF41230317}" srcId="{4AF48511-2ACF-4351-AF0B-C1323A51E578}" destId="{687C8CB1-A04C-4597-B32F-3549A78B067C}" srcOrd="1" destOrd="0" parTransId="{F1674C1D-41B2-493D-BC90-5609060F5769}" sibTransId="{8A03EB01-4F9E-4036-B938-85A2BAA750D4}"/>
    <dgm:cxn modelId="{3785D2C2-261F-4B16-AAED-D1069A9AC8B7}" type="presOf" srcId="{9421A574-9406-479C-AD89-4DAB694B458A}" destId="{3D51BD52-2912-48B3-82A1-183604F02465}" srcOrd="0" destOrd="0" presId="urn:microsoft.com/office/officeart/2005/8/layout/arrow1"/>
    <dgm:cxn modelId="{B7EFEF92-1860-4305-856A-7578AFC31217}" srcId="{4AF48511-2ACF-4351-AF0B-C1323A51E578}" destId="{9421A574-9406-479C-AD89-4DAB694B458A}" srcOrd="0" destOrd="0" parTransId="{B2B04BD0-9A03-44B9-A334-F3D3E950D848}" sibTransId="{CCE87F6A-EEA2-4DDA-9513-A554D1912FD0}"/>
    <dgm:cxn modelId="{D2A5EC30-D09F-427E-ADF8-150B88A687B9}" type="presOf" srcId="{4AF48511-2ACF-4351-AF0B-C1323A51E578}" destId="{37E1DEC5-E9AE-4CDE-841C-5FAACED930E3}" srcOrd="0" destOrd="0" presId="urn:microsoft.com/office/officeart/2005/8/layout/arrow1"/>
    <dgm:cxn modelId="{EC8E7A27-9386-433D-8C54-A82DF2AA50DD}" type="presParOf" srcId="{37E1DEC5-E9AE-4CDE-841C-5FAACED930E3}" destId="{3D51BD52-2912-48B3-82A1-183604F02465}" srcOrd="0" destOrd="0" presId="urn:microsoft.com/office/officeart/2005/8/layout/arrow1"/>
    <dgm:cxn modelId="{EEA1126E-D255-40FA-86C9-27BA16C9B09A}" type="presParOf" srcId="{37E1DEC5-E9AE-4CDE-841C-5FAACED930E3}" destId="{54441B7C-4BB4-4C4F-8A89-B4D3DA1685B5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098F0-1E8B-42AA-8B6E-FF5C8328C07C}">
      <dsp:nvSpPr>
        <dsp:cNvPr id="0" name=""/>
        <dsp:cNvSpPr/>
      </dsp:nvSpPr>
      <dsp:spPr>
        <a:xfrm>
          <a:off x="0" y="718512"/>
          <a:ext cx="10058399" cy="25857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  <a:sp3d extrusionH="28000" prstMaterial="matte"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smtClean="0"/>
            <a:t>Je komplexní funkcí činností každého manažera</a:t>
          </a:r>
          <a:endParaRPr lang="cs-CZ" sz="6500" kern="1200"/>
        </a:p>
      </dsp:txBody>
      <dsp:txXfrm>
        <a:off x="126223" y="844735"/>
        <a:ext cx="9805953" cy="233325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F4C17D-6E8E-499E-8953-CC4A03D5C4E1}">
      <dsp:nvSpPr>
        <dsp:cNvPr id="0" name=""/>
        <dsp:cNvSpPr/>
      </dsp:nvSpPr>
      <dsp:spPr>
        <a:xfrm>
          <a:off x="0" y="0"/>
          <a:ext cx="10058399" cy="181022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69CDDE-D551-4C6F-B1CE-FB3135222887}">
      <dsp:nvSpPr>
        <dsp:cNvPr id="0" name=""/>
        <dsp:cNvSpPr/>
      </dsp:nvSpPr>
      <dsp:spPr>
        <a:xfrm>
          <a:off x="302906" y="241363"/>
          <a:ext cx="145424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77BE2-9A9B-4F38-BF20-1FF96B8CB503}">
      <dsp:nvSpPr>
        <dsp:cNvPr id="0" name=""/>
        <dsp:cNvSpPr/>
      </dsp:nvSpPr>
      <dsp:spPr>
        <a:xfrm rot="10800000">
          <a:off x="302906" y="1810226"/>
          <a:ext cx="145424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Autokratický</a:t>
          </a:r>
          <a:endParaRPr lang="cs-CZ" sz="1600" kern="1200"/>
        </a:p>
      </dsp:txBody>
      <dsp:txXfrm rot="10800000">
        <a:off x="347629" y="1810226"/>
        <a:ext cx="1364798" cy="2167775"/>
      </dsp:txXfrm>
    </dsp:sp>
    <dsp:sp modelId="{2CD29867-C3D4-445C-910C-B196971BF3CA}">
      <dsp:nvSpPr>
        <dsp:cNvPr id="0" name=""/>
        <dsp:cNvSpPr/>
      </dsp:nvSpPr>
      <dsp:spPr>
        <a:xfrm>
          <a:off x="1902574" y="241363"/>
          <a:ext cx="145424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724DCA-8710-436C-B577-5637A10ED3FE}">
      <dsp:nvSpPr>
        <dsp:cNvPr id="0" name=""/>
        <dsp:cNvSpPr/>
      </dsp:nvSpPr>
      <dsp:spPr>
        <a:xfrm rot="10800000">
          <a:off x="1902574" y="1810226"/>
          <a:ext cx="145424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Demokratický</a:t>
          </a:r>
          <a:endParaRPr lang="cs-CZ" sz="1600" kern="1200"/>
        </a:p>
      </dsp:txBody>
      <dsp:txXfrm rot="10800000">
        <a:off x="1947297" y="1810226"/>
        <a:ext cx="1364798" cy="2167775"/>
      </dsp:txXfrm>
    </dsp:sp>
    <dsp:sp modelId="{734A113B-DDA9-48F9-88B4-F50D318B24F7}">
      <dsp:nvSpPr>
        <dsp:cNvPr id="0" name=""/>
        <dsp:cNvSpPr/>
      </dsp:nvSpPr>
      <dsp:spPr>
        <a:xfrm>
          <a:off x="3502243" y="241363"/>
          <a:ext cx="145424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1EAB7C-412D-4723-9B71-85B5C0A7274C}">
      <dsp:nvSpPr>
        <dsp:cNvPr id="0" name=""/>
        <dsp:cNvSpPr/>
      </dsp:nvSpPr>
      <dsp:spPr>
        <a:xfrm rot="10800000">
          <a:off x="3502243" y="1810226"/>
          <a:ext cx="145424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Liberální</a:t>
          </a:r>
          <a:endParaRPr lang="cs-CZ" sz="1600" kern="1200"/>
        </a:p>
      </dsp:txBody>
      <dsp:txXfrm rot="10800000">
        <a:off x="3546966" y="1810226"/>
        <a:ext cx="1364798" cy="2167775"/>
      </dsp:txXfrm>
    </dsp:sp>
    <dsp:sp modelId="{75288A56-67B0-4841-A94F-1F1BE60880D6}">
      <dsp:nvSpPr>
        <dsp:cNvPr id="0" name=""/>
        <dsp:cNvSpPr/>
      </dsp:nvSpPr>
      <dsp:spPr>
        <a:xfrm>
          <a:off x="5101912" y="241363"/>
          <a:ext cx="145424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8D8FBB-686C-424E-A499-47261F3092F8}">
      <dsp:nvSpPr>
        <dsp:cNvPr id="0" name=""/>
        <dsp:cNvSpPr/>
      </dsp:nvSpPr>
      <dsp:spPr>
        <a:xfrm rot="10800000">
          <a:off x="5101912" y="1810226"/>
          <a:ext cx="145424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Lhostejný</a:t>
          </a:r>
          <a:endParaRPr lang="cs-CZ" sz="1600" kern="1200"/>
        </a:p>
      </dsp:txBody>
      <dsp:txXfrm rot="10800000">
        <a:off x="5146635" y="1810226"/>
        <a:ext cx="1364798" cy="2167775"/>
      </dsp:txXfrm>
    </dsp:sp>
    <dsp:sp modelId="{02B49EAB-1354-4E15-A5F6-4D6E270A0F27}">
      <dsp:nvSpPr>
        <dsp:cNvPr id="0" name=""/>
        <dsp:cNvSpPr/>
      </dsp:nvSpPr>
      <dsp:spPr>
        <a:xfrm>
          <a:off x="6701580" y="241363"/>
          <a:ext cx="145424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2E0B4-1388-442E-B186-8EAB9F5B1774}">
      <dsp:nvSpPr>
        <dsp:cNvPr id="0" name=""/>
        <dsp:cNvSpPr/>
      </dsp:nvSpPr>
      <dsp:spPr>
        <a:xfrm rot="10800000">
          <a:off x="6701580" y="1810226"/>
          <a:ext cx="145424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Kompromisní</a:t>
          </a:r>
          <a:endParaRPr lang="cs-CZ" sz="1600" kern="1200"/>
        </a:p>
      </dsp:txBody>
      <dsp:txXfrm rot="10800000">
        <a:off x="6746303" y="1810226"/>
        <a:ext cx="1364798" cy="2167775"/>
      </dsp:txXfrm>
    </dsp:sp>
    <dsp:sp modelId="{61E07EEC-D6D8-473C-ABC4-297B9FF707E7}">
      <dsp:nvSpPr>
        <dsp:cNvPr id="0" name=""/>
        <dsp:cNvSpPr/>
      </dsp:nvSpPr>
      <dsp:spPr>
        <a:xfrm>
          <a:off x="8301249" y="241363"/>
          <a:ext cx="1454244" cy="13274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EC3C8C-B83E-443D-B3C0-9F7F195D704F}">
      <dsp:nvSpPr>
        <dsp:cNvPr id="0" name=""/>
        <dsp:cNvSpPr/>
      </dsp:nvSpPr>
      <dsp:spPr>
        <a:xfrm rot="10800000">
          <a:off x="8301249" y="1810226"/>
          <a:ext cx="1454244" cy="2212498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Týmový</a:t>
          </a:r>
          <a:endParaRPr lang="cs-CZ" sz="1600" kern="1200"/>
        </a:p>
      </dsp:txBody>
      <dsp:txXfrm rot="10800000">
        <a:off x="8345972" y="1810226"/>
        <a:ext cx="1364798" cy="216777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82A41-901D-4C29-A224-9EE323CDBBA4}">
      <dsp:nvSpPr>
        <dsp:cNvPr id="0" name=""/>
        <dsp:cNvSpPr/>
      </dsp:nvSpPr>
      <dsp:spPr>
        <a:xfrm>
          <a:off x="4420" y="746202"/>
          <a:ext cx="1932607" cy="25303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Vystupuje autoritativně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a </a:t>
          </a:r>
          <a:r>
            <a:rPr lang="cs-CZ" sz="1800" kern="1200" dirty="0" smtClean="0"/>
            <a:t>nepřipouští diskusi</a:t>
          </a:r>
          <a:endParaRPr lang="cs-CZ" sz="1800" kern="1200" dirty="0"/>
        </a:p>
      </dsp:txBody>
      <dsp:txXfrm>
        <a:off x="61024" y="802806"/>
        <a:ext cx="1819399" cy="2417111"/>
      </dsp:txXfrm>
    </dsp:sp>
    <dsp:sp modelId="{3930DC00-28A3-4178-B989-0AAE17FDEB0F}">
      <dsp:nvSpPr>
        <dsp:cNvPr id="0" name=""/>
        <dsp:cNvSpPr/>
      </dsp:nvSpPr>
      <dsp:spPr>
        <a:xfrm>
          <a:off x="2130288" y="1771719"/>
          <a:ext cx="409712" cy="479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2130288" y="1867576"/>
        <a:ext cx="286798" cy="287572"/>
      </dsp:txXfrm>
    </dsp:sp>
    <dsp:sp modelId="{F80F5E82-61CE-4175-826E-6DF604843A34}">
      <dsp:nvSpPr>
        <dsp:cNvPr id="0" name=""/>
        <dsp:cNvSpPr/>
      </dsp:nvSpPr>
      <dsp:spPr>
        <a:xfrm>
          <a:off x="2710070" y="746202"/>
          <a:ext cx="1932607" cy="25303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3022401"/>
                <a:satOff val="1745"/>
                <a:lumOff val="-3202"/>
                <a:alphaOff val="0"/>
                <a:shade val="85000"/>
                <a:satMod val="130000"/>
              </a:schemeClr>
            </a:gs>
            <a:gs pos="34000">
              <a:schemeClr val="accent2">
                <a:hueOff val="-3022401"/>
                <a:satOff val="1745"/>
                <a:lumOff val="-3202"/>
                <a:alphaOff val="0"/>
                <a:shade val="87000"/>
                <a:satMod val="125000"/>
              </a:schemeClr>
            </a:gs>
            <a:gs pos="70000">
              <a:schemeClr val="accent2">
                <a:hueOff val="-3022401"/>
                <a:satOff val="1745"/>
                <a:lumOff val="-3202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-3022401"/>
                <a:satOff val="1745"/>
                <a:lumOff val="-3202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Lidé mají dělat pouze to, co nařídil, nepřipouští opoziční názor, nevyžaduje, aby tomu lidé rozuměli, ale aby to vykonali</a:t>
          </a:r>
          <a:endParaRPr lang="cs-CZ" sz="1800" kern="1200"/>
        </a:p>
      </dsp:txBody>
      <dsp:txXfrm>
        <a:off x="2766674" y="802806"/>
        <a:ext cx="1819399" cy="2417111"/>
      </dsp:txXfrm>
    </dsp:sp>
    <dsp:sp modelId="{2D04169E-DD69-4140-88E4-BD58641A105A}">
      <dsp:nvSpPr>
        <dsp:cNvPr id="0" name=""/>
        <dsp:cNvSpPr/>
      </dsp:nvSpPr>
      <dsp:spPr>
        <a:xfrm>
          <a:off x="4835939" y="1771719"/>
          <a:ext cx="409712" cy="479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4533602"/>
            <a:satOff val="2618"/>
            <a:lumOff val="-4804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4835939" y="1867576"/>
        <a:ext cx="286798" cy="287572"/>
      </dsp:txXfrm>
    </dsp:sp>
    <dsp:sp modelId="{FA7DE7B3-EC5D-4EC6-AD02-BDCBEBB04EFE}">
      <dsp:nvSpPr>
        <dsp:cNvPr id="0" name=""/>
        <dsp:cNvSpPr/>
      </dsp:nvSpPr>
      <dsp:spPr>
        <a:xfrm>
          <a:off x="5415721" y="746202"/>
          <a:ext cx="1932607" cy="25303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6044802"/>
                <a:satOff val="3491"/>
                <a:lumOff val="-6405"/>
                <a:alphaOff val="0"/>
                <a:shade val="85000"/>
                <a:satMod val="130000"/>
              </a:schemeClr>
            </a:gs>
            <a:gs pos="34000">
              <a:schemeClr val="accent2">
                <a:hueOff val="-6044802"/>
                <a:satOff val="3491"/>
                <a:lumOff val="-6405"/>
                <a:alphaOff val="0"/>
                <a:shade val="87000"/>
                <a:satMod val="125000"/>
              </a:schemeClr>
            </a:gs>
            <a:gs pos="70000">
              <a:schemeClr val="accent2">
                <a:hueOff val="-6044802"/>
                <a:satOff val="3491"/>
                <a:lumOff val="-640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-6044802"/>
                <a:satOff val="3491"/>
                <a:lumOff val="-640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Detailně vysvětluje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a </a:t>
          </a:r>
          <a:r>
            <a:rPr lang="cs-CZ" sz="1800" kern="1200" dirty="0" smtClean="0"/>
            <a:t>nařizuje jak co udělat, velmi podrobně následně kontroluje</a:t>
          </a:r>
          <a:endParaRPr lang="cs-CZ" sz="1800" kern="1200" dirty="0"/>
        </a:p>
      </dsp:txBody>
      <dsp:txXfrm>
        <a:off x="5472325" y="802806"/>
        <a:ext cx="1819399" cy="2417111"/>
      </dsp:txXfrm>
    </dsp:sp>
    <dsp:sp modelId="{6C5BA28B-90C9-4A6D-9707-FAE13B8014C3}">
      <dsp:nvSpPr>
        <dsp:cNvPr id="0" name=""/>
        <dsp:cNvSpPr/>
      </dsp:nvSpPr>
      <dsp:spPr>
        <a:xfrm>
          <a:off x="7541589" y="1771719"/>
          <a:ext cx="409712" cy="479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9067203"/>
            <a:satOff val="5236"/>
            <a:lumOff val="-9607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7541589" y="1867576"/>
        <a:ext cx="286798" cy="287572"/>
      </dsp:txXfrm>
    </dsp:sp>
    <dsp:sp modelId="{D1157848-517D-412F-9D50-C0FB8BEB4CAF}">
      <dsp:nvSpPr>
        <dsp:cNvPr id="0" name=""/>
        <dsp:cNvSpPr/>
      </dsp:nvSpPr>
      <dsp:spPr>
        <a:xfrm>
          <a:off x="8121372" y="746202"/>
          <a:ext cx="1932607" cy="25303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9067203"/>
                <a:satOff val="5236"/>
                <a:lumOff val="-9607"/>
                <a:alphaOff val="0"/>
                <a:shade val="85000"/>
                <a:satMod val="130000"/>
              </a:schemeClr>
            </a:gs>
            <a:gs pos="34000">
              <a:schemeClr val="accent2">
                <a:hueOff val="-9067203"/>
                <a:satOff val="5236"/>
                <a:lumOff val="-9607"/>
                <a:alphaOff val="0"/>
                <a:shade val="87000"/>
                <a:satMod val="125000"/>
              </a:schemeClr>
            </a:gs>
            <a:gs pos="70000">
              <a:schemeClr val="accent2">
                <a:hueOff val="-9067203"/>
                <a:satOff val="5236"/>
                <a:lumOff val="-9607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-9067203"/>
                <a:satOff val="5236"/>
                <a:lumOff val="-9607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Orientace na výkon</a:t>
          </a:r>
          <a:endParaRPr lang="cs-CZ" sz="1800" kern="1200"/>
        </a:p>
      </dsp:txBody>
      <dsp:txXfrm>
        <a:off x="8177976" y="802806"/>
        <a:ext cx="1819399" cy="241711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A3D4C-512F-4F96-A6CB-AE3DEC61F3C0}">
      <dsp:nvSpPr>
        <dsp:cNvPr id="0" name=""/>
        <dsp:cNvSpPr/>
      </dsp:nvSpPr>
      <dsp:spPr>
        <a:xfrm>
          <a:off x="2021175" y="692109"/>
          <a:ext cx="6382881" cy="3298634"/>
        </a:xfrm>
        <a:prstGeom prst="rect">
          <a:avLst/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tint val="5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tint val="5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8F12DC5-637D-4988-8A12-6B4A934FBE27}">
      <dsp:nvSpPr>
        <dsp:cNvPr id="0" name=""/>
        <dsp:cNvSpPr/>
      </dsp:nvSpPr>
      <dsp:spPr>
        <a:xfrm>
          <a:off x="2211927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solidFill>
                <a:schemeClr val="tx1"/>
              </a:solidFill>
            </a:rPr>
            <a:t>Přináší rychlost ve splnění úkolů</a:t>
          </a:r>
          <a:endParaRPr lang="cs-CZ" sz="2800" kern="1200" dirty="0">
            <a:solidFill>
              <a:schemeClr val="tx1"/>
            </a:solidFill>
          </a:endParaRPr>
        </a:p>
      </dsp:txBody>
      <dsp:txXfrm>
        <a:off x="2211927" y="1077889"/>
        <a:ext cx="2964004" cy="2821941"/>
      </dsp:txXfrm>
    </dsp:sp>
    <dsp:sp modelId="{2263148D-444F-48C9-A259-1D120E172F67}">
      <dsp:nvSpPr>
        <dsp:cNvPr id="0" name=""/>
        <dsp:cNvSpPr/>
      </dsp:nvSpPr>
      <dsp:spPr>
        <a:xfrm>
          <a:off x="5241962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solidFill>
                <a:schemeClr val="tx1"/>
              </a:solidFill>
            </a:rPr>
            <a:t>Nevyužívá možného tvůrčího potenciálu podřízených pracovníků</a:t>
          </a:r>
          <a:endParaRPr lang="cs-CZ" sz="2800" kern="1200" dirty="0">
            <a:solidFill>
              <a:schemeClr val="tx1"/>
            </a:solidFill>
          </a:endParaRPr>
        </a:p>
      </dsp:txBody>
      <dsp:txXfrm>
        <a:off x="5241962" y="1077889"/>
        <a:ext cx="2964004" cy="2821941"/>
      </dsp:txXfrm>
    </dsp:sp>
    <dsp:sp modelId="{93CBC1C5-706B-41E7-8FC2-B0A3B912FAC0}">
      <dsp:nvSpPr>
        <dsp:cNvPr id="0" name=""/>
        <dsp:cNvSpPr/>
      </dsp:nvSpPr>
      <dsp:spPr>
        <a:xfrm>
          <a:off x="1360877" y="31980"/>
          <a:ext cx="1247229" cy="1247229"/>
        </a:xfrm>
        <a:prstGeom prst="plus">
          <a:avLst>
            <a:gd name="adj" fmla="val 3281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shade val="8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9E1769-66B0-4604-851C-4B62F481171B}">
      <dsp:nvSpPr>
        <dsp:cNvPr id="0" name=""/>
        <dsp:cNvSpPr/>
      </dsp:nvSpPr>
      <dsp:spPr>
        <a:xfrm>
          <a:off x="7523659" y="480514"/>
          <a:ext cx="1173863" cy="402272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2">
              <a:shade val="80000"/>
              <a:hueOff val="205204"/>
              <a:satOff val="-33963"/>
              <a:lumOff val="32764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F0E7E0-02C9-4D84-A9D0-819568250EFD}">
      <dsp:nvSpPr>
        <dsp:cNvPr id="0" name=""/>
        <dsp:cNvSpPr/>
      </dsp:nvSpPr>
      <dsp:spPr>
        <a:xfrm>
          <a:off x="5212616" y="1083923"/>
          <a:ext cx="733" cy="2695225"/>
        </a:xfrm>
        <a:prstGeom prst="line">
          <a:avLst/>
        </a:prstGeom>
        <a:noFill/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4612EF-D68D-410C-AAA0-150FFC51D169}">
      <dsp:nvSpPr>
        <dsp:cNvPr id="0" name=""/>
        <dsp:cNvSpPr/>
      </dsp:nvSpPr>
      <dsp:spPr>
        <a:xfrm>
          <a:off x="4621" y="1546624"/>
          <a:ext cx="2020453" cy="252280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Vedoucímu pracovníkovi záleží na vytvoření příjemného pracovního   prostředí, na porozumění, důvěře</a:t>
          </a:r>
          <a:endParaRPr lang="cs-CZ" sz="1800" kern="1200"/>
        </a:p>
      </dsp:txBody>
      <dsp:txXfrm>
        <a:off x="63798" y="1605801"/>
        <a:ext cx="1902099" cy="2404450"/>
      </dsp:txXfrm>
    </dsp:sp>
    <dsp:sp modelId="{43014CFC-9D79-48C0-A8F2-01BEF0DCC4B5}">
      <dsp:nvSpPr>
        <dsp:cNvPr id="0" name=""/>
        <dsp:cNvSpPr/>
      </dsp:nvSpPr>
      <dsp:spPr>
        <a:xfrm>
          <a:off x="2227119" y="2557490"/>
          <a:ext cx="428336" cy="5010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2227119" y="2657704"/>
        <a:ext cx="299835" cy="300644"/>
      </dsp:txXfrm>
    </dsp:sp>
    <dsp:sp modelId="{C6D7FECE-B9F2-495D-A570-87A75C2EAB99}">
      <dsp:nvSpPr>
        <dsp:cNvPr id="0" name=""/>
        <dsp:cNvSpPr/>
      </dsp:nvSpPr>
      <dsp:spPr>
        <a:xfrm>
          <a:off x="2833255" y="1546624"/>
          <a:ext cx="2020453" cy="2522804"/>
        </a:xfrm>
        <a:prstGeom prst="roundRect">
          <a:avLst>
            <a:gd name="adj" fmla="val 10000"/>
          </a:avLst>
        </a:prstGeom>
        <a:solidFill>
          <a:schemeClr val="accent3">
            <a:hueOff val="-1860324"/>
            <a:satOff val="-10190"/>
            <a:lumOff val="313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Připouští určitý stupeň osobní volnosti každého pracovníka a jeho vlastního </a:t>
          </a:r>
          <a:r>
            <a:rPr lang="cs-CZ" sz="1800" kern="1200" dirty="0" smtClean="0"/>
            <a:t>rozhodování, </a:t>
          </a:r>
          <a:r>
            <a:rPr lang="cs-CZ" sz="1800" kern="1200" dirty="0" smtClean="0"/>
            <a:t>jak danou činnost udělat.</a:t>
          </a:r>
          <a:endParaRPr lang="cs-CZ" sz="1800" kern="1200" dirty="0"/>
        </a:p>
      </dsp:txBody>
      <dsp:txXfrm>
        <a:off x="2892432" y="1605801"/>
        <a:ext cx="1902099" cy="2404450"/>
      </dsp:txXfrm>
    </dsp:sp>
    <dsp:sp modelId="{ED82A89C-FBDB-4952-8883-A5AAFA569D5D}">
      <dsp:nvSpPr>
        <dsp:cNvPr id="0" name=""/>
        <dsp:cNvSpPr/>
      </dsp:nvSpPr>
      <dsp:spPr>
        <a:xfrm>
          <a:off x="5055754" y="2557490"/>
          <a:ext cx="428336" cy="5010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2790486"/>
            <a:satOff val="-15286"/>
            <a:lumOff val="4706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5055754" y="2657704"/>
        <a:ext cx="299835" cy="300644"/>
      </dsp:txXfrm>
    </dsp:sp>
    <dsp:sp modelId="{98C04FDD-8C2A-4A57-8EE6-120B03D72F24}">
      <dsp:nvSpPr>
        <dsp:cNvPr id="0" name=""/>
        <dsp:cNvSpPr/>
      </dsp:nvSpPr>
      <dsp:spPr>
        <a:xfrm>
          <a:off x="5661890" y="1546624"/>
          <a:ext cx="2020453" cy="2522804"/>
        </a:xfrm>
        <a:prstGeom prst="roundRect">
          <a:avLst>
            <a:gd name="adj" fmla="val 10000"/>
          </a:avLst>
        </a:prstGeom>
        <a:solidFill>
          <a:schemeClr val="accent3">
            <a:hueOff val="-3720648"/>
            <a:satOff val="-20381"/>
            <a:lumOff val="627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Někdy se tento styl nazývá otcovský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Řídící pracovník je orientován na udržení dobrých osobních vztahů </a:t>
          </a:r>
          <a:endParaRPr lang="cs-CZ" sz="1800" kern="1200" dirty="0"/>
        </a:p>
      </dsp:txBody>
      <dsp:txXfrm>
        <a:off x="5721067" y="1605801"/>
        <a:ext cx="1902099" cy="2404450"/>
      </dsp:txXfrm>
    </dsp:sp>
    <dsp:sp modelId="{D262DEA4-731A-4CC5-9BA7-D198ECA4C2F1}">
      <dsp:nvSpPr>
        <dsp:cNvPr id="0" name=""/>
        <dsp:cNvSpPr/>
      </dsp:nvSpPr>
      <dsp:spPr>
        <a:xfrm>
          <a:off x="7884389" y="2557490"/>
          <a:ext cx="428336" cy="5010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580972"/>
            <a:satOff val="-30571"/>
            <a:lumOff val="9412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7884389" y="2657704"/>
        <a:ext cx="299835" cy="300644"/>
      </dsp:txXfrm>
    </dsp:sp>
    <dsp:sp modelId="{69476DBB-B059-484D-980D-5700E9D17752}">
      <dsp:nvSpPr>
        <dsp:cNvPr id="0" name=""/>
        <dsp:cNvSpPr/>
      </dsp:nvSpPr>
      <dsp:spPr>
        <a:xfrm>
          <a:off x="8490525" y="1546624"/>
          <a:ext cx="2020453" cy="2522804"/>
        </a:xfrm>
        <a:prstGeom prst="roundRect">
          <a:avLst>
            <a:gd name="adj" fmla="val 10000"/>
          </a:avLst>
        </a:prstGeom>
        <a:solidFill>
          <a:schemeClr val="accent3">
            <a:hueOff val="-5580972"/>
            <a:satOff val="-30571"/>
            <a:lumOff val="9412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Manažer přijímá funkci konzultanta, který zadává úkoly, vysvětlí jejich důležitost, sdělí svůj vlastní názor, ale připouští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i </a:t>
          </a:r>
          <a:r>
            <a:rPr lang="cs-CZ" sz="1800" kern="1200" dirty="0" smtClean="0"/>
            <a:t>odlišné názory či kritiky</a:t>
          </a:r>
          <a:endParaRPr lang="cs-CZ" sz="1800" kern="1200" dirty="0"/>
        </a:p>
      </dsp:txBody>
      <dsp:txXfrm>
        <a:off x="8549702" y="1605801"/>
        <a:ext cx="1902099" cy="240445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458656-F08D-4E9B-9759-BE9BBEC60642}">
      <dsp:nvSpPr>
        <dsp:cNvPr id="0" name=""/>
        <dsp:cNvSpPr/>
      </dsp:nvSpPr>
      <dsp:spPr>
        <a:xfrm>
          <a:off x="2021175" y="692109"/>
          <a:ext cx="6382881" cy="3298634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273A3F-C3AF-420F-A55A-85685A46D3E6}">
      <dsp:nvSpPr>
        <dsp:cNvPr id="0" name=""/>
        <dsp:cNvSpPr/>
      </dsp:nvSpPr>
      <dsp:spPr>
        <a:xfrm>
          <a:off x="2211927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Je minimálně centralizovaný, vedoucích zásahů je málo, funguje individuální odpovědnost, lze jej použít jen </a:t>
          </a:r>
          <a:r>
            <a:rPr lang="cs-CZ" sz="2000" kern="1200" dirty="0" smtClean="0">
              <a:solidFill>
                <a:schemeClr val="tx1"/>
              </a:solidFill>
            </a:rPr>
            <a:t/>
          </a:r>
          <a:br>
            <a:rPr lang="cs-CZ" sz="2000" kern="1200" dirty="0" smtClean="0">
              <a:solidFill>
                <a:schemeClr val="tx1"/>
              </a:solidFill>
            </a:rPr>
          </a:br>
          <a:r>
            <a:rPr lang="cs-CZ" sz="2000" kern="1200" dirty="0" smtClean="0">
              <a:solidFill>
                <a:schemeClr val="tx1"/>
              </a:solidFill>
            </a:rPr>
            <a:t>v </a:t>
          </a:r>
          <a:r>
            <a:rPr lang="cs-CZ" sz="2000" kern="1200" dirty="0" smtClean="0">
              <a:solidFill>
                <a:schemeClr val="tx1"/>
              </a:solidFill>
            </a:rPr>
            <a:t>kolektivech vysoce kvalifikovaných pracovníků (co pracují samostatně)</a:t>
          </a:r>
          <a:endParaRPr lang="cs-CZ" sz="2000" kern="1200" dirty="0">
            <a:solidFill>
              <a:schemeClr val="tx1"/>
            </a:solidFill>
          </a:endParaRPr>
        </a:p>
      </dsp:txBody>
      <dsp:txXfrm>
        <a:off x="2211927" y="1077889"/>
        <a:ext cx="2964004" cy="2821941"/>
      </dsp:txXfrm>
    </dsp:sp>
    <dsp:sp modelId="{6902FDDD-8FFD-42E8-9981-A4F382795D20}">
      <dsp:nvSpPr>
        <dsp:cNvPr id="0" name=""/>
        <dsp:cNvSpPr/>
      </dsp:nvSpPr>
      <dsp:spPr>
        <a:xfrm>
          <a:off x="5241962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Selhávat může v případě pracovních kolektivů výrazně zaměřených na výkon, neboť více volnosti může vést k poklesu zisku firmy</a:t>
          </a:r>
          <a:endParaRPr lang="cs-CZ" sz="2000" kern="1200" dirty="0">
            <a:solidFill>
              <a:schemeClr val="tx1"/>
            </a:solidFill>
          </a:endParaRPr>
        </a:p>
      </dsp:txBody>
      <dsp:txXfrm>
        <a:off x="5241962" y="1077889"/>
        <a:ext cx="2964004" cy="2821941"/>
      </dsp:txXfrm>
    </dsp:sp>
    <dsp:sp modelId="{C3E1E008-4393-447B-AF67-666975ED324B}">
      <dsp:nvSpPr>
        <dsp:cNvPr id="0" name=""/>
        <dsp:cNvSpPr/>
      </dsp:nvSpPr>
      <dsp:spPr>
        <a:xfrm>
          <a:off x="1360877" y="31980"/>
          <a:ext cx="1247229" cy="1247229"/>
        </a:xfrm>
        <a:prstGeom prst="plus">
          <a:avLst>
            <a:gd name="adj" fmla="val 328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B4DC8E-CDF9-4D2F-B9C5-F5AD62D6A83A}">
      <dsp:nvSpPr>
        <dsp:cNvPr id="0" name=""/>
        <dsp:cNvSpPr/>
      </dsp:nvSpPr>
      <dsp:spPr>
        <a:xfrm>
          <a:off x="7523659" y="480514"/>
          <a:ext cx="1173863" cy="402272"/>
        </a:xfrm>
        <a:prstGeom prst="rect">
          <a:avLst/>
        </a:prstGeom>
        <a:gradFill rotWithShape="0">
          <a:gsLst>
            <a:gs pos="0">
              <a:schemeClr val="accent2">
                <a:hueOff val="-9067203"/>
                <a:satOff val="5236"/>
                <a:lumOff val="-9607"/>
                <a:alphaOff val="0"/>
                <a:shade val="85000"/>
                <a:satMod val="130000"/>
              </a:schemeClr>
            </a:gs>
            <a:gs pos="34000">
              <a:schemeClr val="accent2">
                <a:hueOff val="-9067203"/>
                <a:satOff val="5236"/>
                <a:lumOff val="-9607"/>
                <a:alphaOff val="0"/>
                <a:shade val="87000"/>
                <a:satMod val="125000"/>
              </a:schemeClr>
            </a:gs>
            <a:gs pos="70000">
              <a:schemeClr val="accent2">
                <a:hueOff val="-9067203"/>
                <a:satOff val="5236"/>
                <a:lumOff val="-9607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-9067203"/>
                <a:satOff val="5236"/>
                <a:lumOff val="-9607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78EE53-006F-49AC-AF61-1213AD570D9A}">
      <dsp:nvSpPr>
        <dsp:cNvPr id="0" name=""/>
        <dsp:cNvSpPr/>
      </dsp:nvSpPr>
      <dsp:spPr>
        <a:xfrm>
          <a:off x="5212616" y="1083923"/>
          <a:ext cx="733" cy="2695225"/>
        </a:xfrm>
        <a:prstGeom prst="line">
          <a:avLst/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55CD4-88CB-4A62-9649-EB56F8CD9F3C}">
      <dsp:nvSpPr>
        <dsp:cNvPr id="0" name=""/>
        <dsp:cNvSpPr/>
      </dsp:nvSpPr>
      <dsp:spPr>
        <a:xfrm>
          <a:off x="5711" y="1713605"/>
          <a:ext cx="1770410" cy="2011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Je optimálně centralizovaný, založený na vzájemném respektování</a:t>
          </a:r>
          <a:endParaRPr lang="cs-CZ" sz="1800" kern="1200"/>
        </a:p>
      </dsp:txBody>
      <dsp:txXfrm>
        <a:off x="57565" y="1765459"/>
        <a:ext cx="1666702" cy="1907713"/>
      </dsp:txXfrm>
    </dsp:sp>
    <dsp:sp modelId="{ABEAB908-1D36-47E3-BE5E-F93DA67E800D}">
      <dsp:nvSpPr>
        <dsp:cNvPr id="0" name=""/>
        <dsp:cNvSpPr/>
      </dsp:nvSpPr>
      <dsp:spPr>
        <a:xfrm>
          <a:off x="1953162" y="2499785"/>
          <a:ext cx="375327" cy="43906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1953162" y="2587597"/>
        <a:ext cx="262729" cy="263437"/>
      </dsp:txXfrm>
    </dsp:sp>
    <dsp:sp modelId="{C392F570-4FC1-4EBF-96A0-2BE816889B88}">
      <dsp:nvSpPr>
        <dsp:cNvPr id="0" name=""/>
        <dsp:cNvSpPr/>
      </dsp:nvSpPr>
      <dsp:spPr>
        <a:xfrm>
          <a:off x="2484285" y="1713605"/>
          <a:ext cx="1770410" cy="2011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1395243"/>
                <a:satOff val="-7643"/>
                <a:lumOff val="2353"/>
                <a:alphaOff val="0"/>
                <a:shade val="85000"/>
                <a:satMod val="130000"/>
              </a:schemeClr>
            </a:gs>
            <a:gs pos="34000">
              <a:schemeClr val="accent3">
                <a:hueOff val="-1395243"/>
                <a:satOff val="-7643"/>
                <a:lumOff val="2353"/>
                <a:alphaOff val="0"/>
                <a:shade val="87000"/>
                <a:satMod val="125000"/>
              </a:schemeClr>
            </a:gs>
            <a:gs pos="70000">
              <a:schemeClr val="accent3">
                <a:hueOff val="-1395243"/>
                <a:satOff val="-7643"/>
                <a:lumOff val="235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1395243"/>
                <a:satOff val="-7643"/>
                <a:lumOff val="235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Členové mají přehled o skupinových cílech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a </a:t>
          </a:r>
          <a:r>
            <a:rPr lang="cs-CZ" sz="1800" kern="1200" dirty="0" smtClean="0"/>
            <a:t>spolupodílejí se na rozhodování</a:t>
          </a:r>
          <a:endParaRPr lang="cs-CZ" sz="1800" kern="1200" dirty="0"/>
        </a:p>
      </dsp:txBody>
      <dsp:txXfrm>
        <a:off x="2536139" y="1765459"/>
        <a:ext cx="1666702" cy="1907713"/>
      </dsp:txXfrm>
    </dsp:sp>
    <dsp:sp modelId="{DCC60DA9-9BC4-4D36-803D-6DFD719B54AA}">
      <dsp:nvSpPr>
        <dsp:cNvPr id="0" name=""/>
        <dsp:cNvSpPr/>
      </dsp:nvSpPr>
      <dsp:spPr>
        <a:xfrm>
          <a:off x="4431737" y="2499785"/>
          <a:ext cx="375327" cy="43906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1860324"/>
                <a:satOff val="-10190"/>
                <a:lumOff val="3137"/>
                <a:alphaOff val="0"/>
                <a:shade val="85000"/>
                <a:satMod val="130000"/>
              </a:schemeClr>
            </a:gs>
            <a:gs pos="34000">
              <a:schemeClr val="accent3">
                <a:hueOff val="-1860324"/>
                <a:satOff val="-10190"/>
                <a:lumOff val="3137"/>
                <a:alphaOff val="0"/>
                <a:shade val="87000"/>
                <a:satMod val="125000"/>
              </a:schemeClr>
            </a:gs>
            <a:gs pos="70000">
              <a:schemeClr val="accent3">
                <a:hueOff val="-1860324"/>
                <a:satOff val="-10190"/>
                <a:lumOff val="3137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1860324"/>
                <a:satOff val="-10190"/>
                <a:lumOff val="3137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4431737" y="2587597"/>
        <a:ext cx="262729" cy="263437"/>
      </dsp:txXfrm>
    </dsp:sp>
    <dsp:sp modelId="{024CB567-D50D-46CD-A375-88AE29049BAC}">
      <dsp:nvSpPr>
        <dsp:cNvPr id="0" name=""/>
        <dsp:cNvSpPr/>
      </dsp:nvSpPr>
      <dsp:spPr>
        <a:xfrm>
          <a:off x="4962860" y="1713605"/>
          <a:ext cx="1770410" cy="2011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2790486"/>
                <a:satOff val="-15286"/>
                <a:lumOff val="4706"/>
                <a:alphaOff val="0"/>
                <a:shade val="85000"/>
                <a:satMod val="130000"/>
              </a:schemeClr>
            </a:gs>
            <a:gs pos="34000">
              <a:schemeClr val="accent3">
                <a:hueOff val="-2790486"/>
                <a:satOff val="-15286"/>
                <a:lumOff val="4706"/>
                <a:alphaOff val="0"/>
                <a:shade val="87000"/>
                <a:satMod val="125000"/>
              </a:schemeClr>
            </a:gs>
            <a:gs pos="70000">
              <a:schemeClr val="accent3">
                <a:hueOff val="-2790486"/>
                <a:satOff val="-15286"/>
                <a:lumOff val="4706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2790486"/>
                <a:satOff val="-15286"/>
                <a:lumOff val="4706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Vedoucí nedává mnoho úkolů, spíše </a:t>
          </a:r>
          <a:r>
            <a:rPr lang="cs-CZ" sz="1800" kern="1200" dirty="0" smtClean="0"/>
            <a:t>jde </a:t>
          </a:r>
          <a:br>
            <a:rPr lang="cs-CZ" sz="1800" kern="1200" dirty="0" smtClean="0"/>
          </a:br>
          <a:r>
            <a:rPr lang="cs-CZ" sz="1800" kern="1200" dirty="0" smtClean="0"/>
            <a:t>a působí svým příkladem</a:t>
          </a:r>
          <a:endParaRPr lang="cs-CZ" sz="1800" kern="1200" dirty="0"/>
        </a:p>
      </dsp:txBody>
      <dsp:txXfrm>
        <a:off x="5014714" y="1765459"/>
        <a:ext cx="1666702" cy="1907713"/>
      </dsp:txXfrm>
    </dsp:sp>
    <dsp:sp modelId="{4E802D01-5D8D-4C7C-8DB7-B324B762EDC3}">
      <dsp:nvSpPr>
        <dsp:cNvPr id="0" name=""/>
        <dsp:cNvSpPr/>
      </dsp:nvSpPr>
      <dsp:spPr>
        <a:xfrm>
          <a:off x="6910312" y="2499785"/>
          <a:ext cx="375327" cy="43906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3720648"/>
                <a:satOff val="-20381"/>
                <a:lumOff val="6275"/>
                <a:alphaOff val="0"/>
                <a:shade val="85000"/>
                <a:satMod val="130000"/>
              </a:schemeClr>
            </a:gs>
            <a:gs pos="34000">
              <a:schemeClr val="accent3">
                <a:hueOff val="-3720648"/>
                <a:satOff val="-20381"/>
                <a:lumOff val="6275"/>
                <a:alphaOff val="0"/>
                <a:shade val="87000"/>
                <a:satMod val="125000"/>
              </a:schemeClr>
            </a:gs>
            <a:gs pos="70000">
              <a:schemeClr val="accent3">
                <a:hueOff val="-3720648"/>
                <a:satOff val="-20381"/>
                <a:lumOff val="627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3720648"/>
                <a:satOff val="-20381"/>
                <a:lumOff val="627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6910312" y="2587597"/>
        <a:ext cx="262729" cy="263437"/>
      </dsp:txXfrm>
    </dsp:sp>
    <dsp:sp modelId="{DB2349E3-3671-497C-B4DB-3BDBFABC48E9}">
      <dsp:nvSpPr>
        <dsp:cNvPr id="0" name=""/>
        <dsp:cNvSpPr/>
      </dsp:nvSpPr>
      <dsp:spPr>
        <a:xfrm>
          <a:off x="7441435" y="1713605"/>
          <a:ext cx="1770410" cy="2011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4185729"/>
                <a:satOff val="-22928"/>
                <a:lumOff val="7059"/>
                <a:alphaOff val="0"/>
                <a:shade val="85000"/>
                <a:satMod val="130000"/>
              </a:schemeClr>
            </a:gs>
            <a:gs pos="34000">
              <a:schemeClr val="accent3">
                <a:hueOff val="-4185729"/>
                <a:satOff val="-22928"/>
                <a:lumOff val="7059"/>
                <a:alphaOff val="0"/>
                <a:shade val="87000"/>
                <a:satMod val="125000"/>
              </a:schemeClr>
            </a:gs>
            <a:gs pos="70000">
              <a:schemeClr val="accent3">
                <a:hueOff val="-4185729"/>
                <a:satOff val="-22928"/>
                <a:lumOff val="705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4185729"/>
                <a:satOff val="-22928"/>
                <a:lumOff val="705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Je přístupný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a </a:t>
          </a:r>
          <a:r>
            <a:rPr lang="cs-CZ" sz="1800" kern="1200" dirty="0" smtClean="0"/>
            <a:t>vztahy jsou přátelské</a:t>
          </a:r>
          <a:endParaRPr lang="cs-CZ" sz="1800" kern="1200" dirty="0"/>
        </a:p>
      </dsp:txBody>
      <dsp:txXfrm>
        <a:off x="7493289" y="1765459"/>
        <a:ext cx="1666702" cy="1907713"/>
      </dsp:txXfrm>
    </dsp:sp>
    <dsp:sp modelId="{7BD0B89C-5A56-4213-99D4-A308ADCBBFE4}">
      <dsp:nvSpPr>
        <dsp:cNvPr id="0" name=""/>
        <dsp:cNvSpPr/>
      </dsp:nvSpPr>
      <dsp:spPr>
        <a:xfrm>
          <a:off x="9388887" y="2499785"/>
          <a:ext cx="375327" cy="43906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5580972"/>
                <a:satOff val="-30571"/>
                <a:lumOff val="9412"/>
                <a:alphaOff val="0"/>
                <a:shade val="85000"/>
                <a:satMod val="130000"/>
              </a:schemeClr>
            </a:gs>
            <a:gs pos="34000">
              <a:schemeClr val="accent3">
                <a:hueOff val="-5580972"/>
                <a:satOff val="-30571"/>
                <a:lumOff val="9412"/>
                <a:alphaOff val="0"/>
                <a:shade val="87000"/>
                <a:satMod val="125000"/>
              </a:schemeClr>
            </a:gs>
            <a:gs pos="70000">
              <a:schemeClr val="accent3">
                <a:hueOff val="-5580972"/>
                <a:satOff val="-30571"/>
                <a:lumOff val="9412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5580972"/>
                <a:satOff val="-30571"/>
                <a:lumOff val="9412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9388887" y="2587597"/>
        <a:ext cx="262729" cy="263437"/>
      </dsp:txXfrm>
    </dsp:sp>
    <dsp:sp modelId="{38E28CC9-4145-4D44-BDA6-C2A4CFAACDD8}">
      <dsp:nvSpPr>
        <dsp:cNvPr id="0" name=""/>
        <dsp:cNvSpPr/>
      </dsp:nvSpPr>
      <dsp:spPr>
        <a:xfrm>
          <a:off x="9920010" y="1713605"/>
          <a:ext cx="1770410" cy="2011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5580972"/>
                <a:satOff val="-30571"/>
                <a:lumOff val="9412"/>
                <a:alphaOff val="0"/>
                <a:shade val="85000"/>
                <a:satMod val="130000"/>
              </a:schemeClr>
            </a:gs>
            <a:gs pos="34000">
              <a:schemeClr val="accent3">
                <a:hueOff val="-5580972"/>
                <a:satOff val="-30571"/>
                <a:lumOff val="9412"/>
                <a:alphaOff val="0"/>
                <a:shade val="87000"/>
                <a:satMod val="125000"/>
              </a:schemeClr>
            </a:gs>
            <a:gs pos="70000">
              <a:schemeClr val="accent3">
                <a:hueOff val="-5580972"/>
                <a:satOff val="-30571"/>
                <a:lumOff val="9412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5580972"/>
                <a:satOff val="-30571"/>
                <a:lumOff val="9412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Tento styl je nejvhodnější pro podnikatelskou sféru</a:t>
          </a:r>
          <a:endParaRPr lang="cs-CZ" sz="1800" kern="1200"/>
        </a:p>
      </dsp:txBody>
      <dsp:txXfrm>
        <a:off x="9971864" y="1765459"/>
        <a:ext cx="1666702" cy="19077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3837B4-2B26-4F37-AA5E-03E7859F219F}">
      <dsp:nvSpPr>
        <dsp:cNvPr id="0" name=""/>
        <dsp:cNvSpPr/>
      </dsp:nvSpPr>
      <dsp:spPr>
        <a:xfrm>
          <a:off x="2021175" y="692109"/>
          <a:ext cx="6382881" cy="3298634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CD422-80AF-4C61-9867-9C2EC6C12187}">
      <dsp:nvSpPr>
        <dsp:cNvPr id="0" name=""/>
        <dsp:cNvSpPr/>
      </dsp:nvSpPr>
      <dsp:spPr>
        <a:xfrm>
          <a:off x="2211927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Společný podíl pracovníků </a:t>
          </a:r>
          <a:r>
            <a:rPr lang="cs-CZ" sz="2000" kern="1200" dirty="0" smtClean="0">
              <a:solidFill>
                <a:schemeClr val="tx1"/>
              </a:solidFill>
            </a:rPr>
            <a:t/>
          </a:r>
          <a:br>
            <a:rPr lang="cs-CZ" sz="2000" kern="1200" dirty="0" smtClean="0">
              <a:solidFill>
                <a:schemeClr val="tx1"/>
              </a:solidFill>
            </a:rPr>
          </a:br>
          <a:r>
            <a:rPr lang="cs-CZ" sz="2000" kern="1200" dirty="0" smtClean="0">
              <a:solidFill>
                <a:schemeClr val="tx1"/>
              </a:solidFill>
            </a:rPr>
            <a:t>i </a:t>
          </a:r>
          <a:r>
            <a:rPr lang="cs-CZ" sz="2000" kern="1200" dirty="0" smtClean="0">
              <a:solidFill>
                <a:schemeClr val="tx1"/>
              </a:solidFill>
            </a:rPr>
            <a:t>manažerů na výsledcích činnosti, jejich vzájemná motivace a pocit sounáležitosti s firmou</a:t>
          </a:r>
          <a:endParaRPr lang="cs-CZ" sz="2000" kern="1200" dirty="0">
            <a:solidFill>
              <a:schemeClr val="tx1"/>
            </a:solidFill>
          </a:endParaRPr>
        </a:p>
      </dsp:txBody>
      <dsp:txXfrm>
        <a:off x="2211927" y="1077889"/>
        <a:ext cx="2964004" cy="2821941"/>
      </dsp:txXfrm>
    </dsp:sp>
    <dsp:sp modelId="{25542980-F2C5-4F3A-898C-E4D10B321D3E}">
      <dsp:nvSpPr>
        <dsp:cNvPr id="0" name=""/>
        <dsp:cNvSpPr/>
      </dsp:nvSpPr>
      <dsp:spPr>
        <a:xfrm>
          <a:off x="5241962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Jistou nevýhodou by mohla být časová ztráta spojená </a:t>
          </a:r>
          <a:r>
            <a:rPr lang="cs-CZ" sz="2000" kern="1200" dirty="0" smtClean="0">
              <a:solidFill>
                <a:schemeClr val="tx1"/>
              </a:solidFill>
            </a:rPr>
            <a:t/>
          </a:r>
          <a:br>
            <a:rPr lang="cs-CZ" sz="2000" kern="1200" dirty="0" smtClean="0">
              <a:solidFill>
                <a:schemeClr val="tx1"/>
              </a:solidFill>
            </a:rPr>
          </a:br>
          <a:r>
            <a:rPr lang="cs-CZ" sz="2000" kern="1200" dirty="0" smtClean="0">
              <a:solidFill>
                <a:schemeClr val="tx1"/>
              </a:solidFill>
            </a:rPr>
            <a:t>s </a:t>
          </a:r>
          <a:r>
            <a:rPr lang="cs-CZ" sz="2000" kern="1200" dirty="0" smtClean="0">
              <a:solidFill>
                <a:schemeClr val="tx1"/>
              </a:solidFill>
            </a:rPr>
            <a:t>principem demokratického rozhodování, ovšem klady tohoto stylu i tento případný aspekt bohatě vyváží</a:t>
          </a:r>
          <a:endParaRPr lang="cs-CZ" sz="2000" kern="1200" dirty="0">
            <a:solidFill>
              <a:schemeClr val="tx1"/>
            </a:solidFill>
          </a:endParaRPr>
        </a:p>
      </dsp:txBody>
      <dsp:txXfrm>
        <a:off x="5241962" y="1077889"/>
        <a:ext cx="2964004" cy="2821941"/>
      </dsp:txXfrm>
    </dsp:sp>
    <dsp:sp modelId="{359EF229-AB05-4446-AF1E-2BF06F92F10A}">
      <dsp:nvSpPr>
        <dsp:cNvPr id="0" name=""/>
        <dsp:cNvSpPr/>
      </dsp:nvSpPr>
      <dsp:spPr>
        <a:xfrm>
          <a:off x="1360877" y="31980"/>
          <a:ext cx="1247229" cy="1247229"/>
        </a:xfrm>
        <a:prstGeom prst="plus">
          <a:avLst>
            <a:gd name="adj" fmla="val 328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F65A47-9A52-418B-99DD-0176AB10910D}">
      <dsp:nvSpPr>
        <dsp:cNvPr id="0" name=""/>
        <dsp:cNvSpPr/>
      </dsp:nvSpPr>
      <dsp:spPr>
        <a:xfrm>
          <a:off x="7523659" y="480514"/>
          <a:ext cx="1173863" cy="402272"/>
        </a:xfrm>
        <a:prstGeom prst="rect">
          <a:avLst/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E8628-3715-41B4-85BB-0C8D91247831}">
      <dsp:nvSpPr>
        <dsp:cNvPr id="0" name=""/>
        <dsp:cNvSpPr/>
      </dsp:nvSpPr>
      <dsp:spPr>
        <a:xfrm>
          <a:off x="5212616" y="1083923"/>
          <a:ext cx="733" cy="2695225"/>
        </a:xfrm>
        <a:prstGeom prst="line">
          <a:avLst/>
        </a:pr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48F9C3-74EF-4C9E-A3E3-2C669FA359BD}">
      <dsp:nvSpPr>
        <dsp:cNvPr id="0" name=""/>
        <dsp:cNvSpPr/>
      </dsp:nvSpPr>
      <dsp:spPr>
        <a:xfrm>
          <a:off x="8840" y="1218674"/>
          <a:ext cx="2642294" cy="158537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Víceméně přenáší příkazy z vyšších stupňů řízení na nižší</a:t>
          </a:r>
          <a:endParaRPr lang="cs-CZ" sz="1900" kern="1200"/>
        </a:p>
      </dsp:txBody>
      <dsp:txXfrm>
        <a:off x="55274" y="1265108"/>
        <a:ext cx="2549426" cy="1492508"/>
      </dsp:txXfrm>
    </dsp:sp>
    <dsp:sp modelId="{0EC4A955-DD92-4B6E-93E5-AB620937A541}">
      <dsp:nvSpPr>
        <dsp:cNvPr id="0" name=""/>
        <dsp:cNvSpPr/>
      </dsp:nvSpPr>
      <dsp:spPr>
        <a:xfrm>
          <a:off x="2915364" y="1683717"/>
          <a:ext cx="560166" cy="655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500" kern="1200"/>
        </a:p>
      </dsp:txBody>
      <dsp:txXfrm>
        <a:off x="2915364" y="1814775"/>
        <a:ext cx="392116" cy="393173"/>
      </dsp:txXfrm>
    </dsp:sp>
    <dsp:sp modelId="{C6CA81DA-AB7B-4EAD-BD9C-5597FF4EA048}">
      <dsp:nvSpPr>
        <dsp:cNvPr id="0" name=""/>
        <dsp:cNvSpPr/>
      </dsp:nvSpPr>
      <dsp:spPr>
        <a:xfrm>
          <a:off x="3708052" y="1218674"/>
          <a:ext cx="2642294" cy="1585376"/>
        </a:xfrm>
        <a:prstGeom prst="roundRect">
          <a:avLst>
            <a:gd name="adj" fmla="val 10000"/>
          </a:avLst>
        </a:prstGeom>
        <a:solidFill>
          <a:schemeClr val="accent3">
            <a:hueOff val="-2790486"/>
            <a:satOff val="-15286"/>
            <a:lumOff val="470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Příkazy začínají větou : ,,oni chtějí, nahoře rozhodli</a:t>
          </a:r>
          <a:r>
            <a:rPr lang="cs-CZ" sz="1900" kern="1200" dirty="0" smtClean="0"/>
            <a:t>…“</a:t>
          </a:r>
          <a:endParaRPr lang="cs-CZ" sz="1900" kern="1200" dirty="0"/>
        </a:p>
      </dsp:txBody>
      <dsp:txXfrm>
        <a:off x="3754486" y="1265108"/>
        <a:ext cx="2549426" cy="1492508"/>
      </dsp:txXfrm>
    </dsp:sp>
    <dsp:sp modelId="{4B4666AC-496E-4ED9-8A27-77FC081AFBC0}">
      <dsp:nvSpPr>
        <dsp:cNvPr id="0" name=""/>
        <dsp:cNvSpPr/>
      </dsp:nvSpPr>
      <dsp:spPr>
        <a:xfrm>
          <a:off x="6614576" y="1683717"/>
          <a:ext cx="560166" cy="655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580972"/>
            <a:satOff val="-30571"/>
            <a:lumOff val="9412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500" kern="1200"/>
        </a:p>
      </dsp:txBody>
      <dsp:txXfrm>
        <a:off x="6614576" y="1814775"/>
        <a:ext cx="392116" cy="393173"/>
      </dsp:txXfrm>
    </dsp:sp>
    <dsp:sp modelId="{0F95221B-43CA-4F49-ABBE-363182AB2DA3}">
      <dsp:nvSpPr>
        <dsp:cNvPr id="0" name=""/>
        <dsp:cNvSpPr/>
      </dsp:nvSpPr>
      <dsp:spPr>
        <a:xfrm>
          <a:off x="7407265" y="1218674"/>
          <a:ext cx="2642294" cy="1585376"/>
        </a:xfrm>
        <a:prstGeom prst="roundRect">
          <a:avLst>
            <a:gd name="adj" fmla="val 10000"/>
          </a:avLst>
        </a:prstGeom>
        <a:solidFill>
          <a:schemeClr val="accent3">
            <a:hueOff val="-5580972"/>
            <a:satOff val="-30571"/>
            <a:lumOff val="9412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Tento řídící pracovník je spíše tzv. doručovatel, nerad sám rozhoduje </a:t>
          </a:r>
          <a:r>
            <a:rPr lang="cs-CZ" sz="1900" kern="1200" dirty="0" smtClean="0"/>
            <a:t/>
          </a:r>
          <a:br>
            <a:rPr lang="cs-CZ" sz="1900" kern="1200" dirty="0" smtClean="0"/>
          </a:br>
          <a:r>
            <a:rPr lang="cs-CZ" sz="1900" kern="1200" dirty="0" smtClean="0"/>
            <a:t>a </a:t>
          </a:r>
          <a:r>
            <a:rPr lang="cs-CZ" sz="1900" kern="1200" dirty="0" smtClean="0"/>
            <a:t>v podstatě ani nekontroluje</a:t>
          </a:r>
          <a:endParaRPr lang="cs-CZ" sz="1900" kern="1200" dirty="0"/>
        </a:p>
      </dsp:txBody>
      <dsp:txXfrm>
        <a:off x="7453699" y="1265108"/>
        <a:ext cx="2549426" cy="149250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1FF181-F67C-4749-B866-AD420456B6B0}">
      <dsp:nvSpPr>
        <dsp:cNvPr id="0" name=""/>
        <dsp:cNvSpPr/>
      </dsp:nvSpPr>
      <dsp:spPr>
        <a:xfrm>
          <a:off x="2327346" y="695516"/>
          <a:ext cx="6239729" cy="3224654"/>
        </a:xfrm>
        <a:prstGeom prst="rect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A2729F-67BC-413B-A082-68DDCA64A138}">
      <dsp:nvSpPr>
        <dsp:cNvPr id="0" name=""/>
        <dsp:cNvSpPr/>
      </dsp:nvSpPr>
      <dsp:spPr>
        <a:xfrm>
          <a:off x="2503712" y="1053714"/>
          <a:ext cx="2897529" cy="2758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solidFill>
                <a:schemeClr val="tx1"/>
              </a:solidFill>
            </a:rPr>
            <a:t>Nejsou žádné hlavně pro komerční firmu</a:t>
          </a:r>
          <a:endParaRPr lang="cs-CZ" sz="2800" kern="1200" dirty="0">
            <a:solidFill>
              <a:schemeClr val="tx1"/>
            </a:solidFill>
          </a:endParaRPr>
        </a:p>
      </dsp:txBody>
      <dsp:txXfrm>
        <a:off x="2503712" y="1053714"/>
        <a:ext cx="2897529" cy="2758652"/>
      </dsp:txXfrm>
    </dsp:sp>
    <dsp:sp modelId="{0301DF9E-E14C-4650-AAB4-3BC5AFAFF594}">
      <dsp:nvSpPr>
        <dsp:cNvPr id="0" name=""/>
        <dsp:cNvSpPr/>
      </dsp:nvSpPr>
      <dsp:spPr>
        <a:xfrm>
          <a:off x="5465790" y="1053714"/>
          <a:ext cx="2897529" cy="2758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solidFill>
                <a:schemeClr val="tx1"/>
              </a:solidFill>
            </a:rPr>
            <a:t>Manažer není schopen účinně kolektiv řídit</a:t>
          </a:r>
          <a:endParaRPr lang="cs-CZ" sz="2400" kern="1200" dirty="0">
            <a:solidFill>
              <a:schemeClr val="tx1"/>
            </a:solidFill>
          </a:endParaRPr>
        </a:p>
      </dsp:txBody>
      <dsp:txXfrm>
        <a:off x="5465790" y="1053714"/>
        <a:ext cx="2897529" cy="2758652"/>
      </dsp:txXfrm>
    </dsp:sp>
    <dsp:sp modelId="{8264761F-204F-49DD-B9DC-8DE627E61C33}">
      <dsp:nvSpPr>
        <dsp:cNvPr id="0" name=""/>
        <dsp:cNvSpPr/>
      </dsp:nvSpPr>
      <dsp:spPr>
        <a:xfrm>
          <a:off x="1423373" y="433167"/>
          <a:ext cx="1219257" cy="1219257"/>
        </a:xfrm>
        <a:prstGeom prst="plus">
          <a:avLst>
            <a:gd name="adj" fmla="val 328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880C3B-E22F-4615-B466-5B8C6B901E97}">
      <dsp:nvSpPr>
        <dsp:cNvPr id="0" name=""/>
        <dsp:cNvSpPr/>
      </dsp:nvSpPr>
      <dsp:spPr>
        <a:xfrm>
          <a:off x="7696314" y="469737"/>
          <a:ext cx="1147536" cy="393250"/>
        </a:xfrm>
        <a:prstGeom prst="rect">
          <a:avLst/>
        </a:prstGeom>
        <a:solidFill>
          <a:schemeClr val="accent3">
            <a:hueOff val="-5580972"/>
            <a:satOff val="-30571"/>
            <a:lumOff val="9412"/>
            <a:alphaOff val="0"/>
          </a:schemeClr>
        </a:solidFill>
        <a:ln w="12700" cap="flat" cmpd="sng" algn="ctr">
          <a:solidFill>
            <a:schemeClr val="accent3">
              <a:hueOff val="-5580972"/>
              <a:satOff val="-30571"/>
              <a:lumOff val="9412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AC12C2-EC2D-4F36-910C-2A4BAC47FDCE}">
      <dsp:nvSpPr>
        <dsp:cNvPr id="0" name=""/>
        <dsp:cNvSpPr/>
      </dsp:nvSpPr>
      <dsp:spPr>
        <a:xfrm>
          <a:off x="5437102" y="1059613"/>
          <a:ext cx="717" cy="2634778"/>
        </a:xfrm>
        <a:prstGeom prst="line">
          <a:avLst/>
        </a:pr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68A90-2B16-4087-BFC7-F5C4450F843D}">
      <dsp:nvSpPr>
        <dsp:cNvPr id="0" name=""/>
        <dsp:cNvSpPr/>
      </dsp:nvSpPr>
      <dsp:spPr>
        <a:xfrm>
          <a:off x="4420" y="616261"/>
          <a:ext cx="1932607" cy="27902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Slučuje oba možné principy mezi nutným výkonem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a </a:t>
          </a:r>
          <a:r>
            <a:rPr lang="cs-CZ" sz="1800" kern="1200" dirty="0" smtClean="0"/>
            <a:t>udržením mezilidských </a:t>
          </a:r>
          <a:r>
            <a:rPr lang="cs-CZ" sz="1800" kern="1200" dirty="0" smtClean="0"/>
            <a:t>vztahů, </a:t>
          </a:r>
          <a:r>
            <a:rPr lang="cs-CZ" sz="1800" kern="1200" dirty="0" smtClean="0"/>
            <a:t>a to většinou ústupky v neprospěch obou stran</a:t>
          </a:r>
          <a:endParaRPr lang="cs-CZ" sz="1800" kern="1200" dirty="0"/>
        </a:p>
      </dsp:txBody>
      <dsp:txXfrm>
        <a:off x="61024" y="672865"/>
        <a:ext cx="1819399" cy="2676994"/>
      </dsp:txXfrm>
    </dsp:sp>
    <dsp:sp modelId="{D03DAA1B-D2A1-411F-AB79-05348F779328}">
      <dsp:nvSpPr>
        <dsp:cNvPr id="0" name=""/>
        <dsp:cNvSpPr/>
      </dsp:nvSpPr>
      <dsp:spPr>
        <a:xfrm>
          <a:off x="2130288" y="1771719"/>
          <a:ext cx="409712" cy="47928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2130288" y="1867576"/>
        <a:ext cx="286798" cy="287572"/>
      </dsp:txXfrm>
    </dsp:sp>
    <dsp:sp modelId="{B0910DCE-56AD-489D-8A1B-082B64CF8E28}">
      <dsp:nvSpPr>
        <dsp:cNvPr id="0" name=""/>
        <dsp:cNvSpPr/>
      </dsp:nvSpPr>
      <dsp:spPr>
        <a:xfrm>
          <a:off x="2710070" y="616261"/>
          <a:ext cx="1932607" cy="27902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Charakteristickým znakem je kompromis, směřující spíše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k </a:t>
          </a:r>
          <a:r>
            <a:rPr lang="cs-CZ" sz="1800" kern="1200" dirty="0" smtClean="0"/>
            <a:t>průměrnému výkonu</a:t>
          </a:r>
          <a:endParaRPr lang="cs-CZ" sz="1800" kern="1200" dirty="0"/>
        </a:p>
      </dsp:txBody>
      <dsp:txXfrm>
        <a:off x="2766674" y="672865"/>
        <a:ext cx="1819399" cy="2676994"/>
      </dsp:txXfrm>
    </dsp:sp>
    <dsp:sp modelId="{1D5D2A03-6110-4E3A-93E5-17851D0F6A63}">
      <dsp:nvSpPr>
        <dsp:cNvPr id="0" name=""/>
        <dsp:cNvSpPr/>
      </dsp:nvSpPr>
      <dsp:spPr>
        <a:xfrm>
          <a:off x="4835939" y="1771719"/>
          <a:ext cx="409712" cy="47928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4835939" y="1867576"/>
        <a:ext cx="286798" cy="287572"/>
      </dsp:txXfrm>
    </dsp:sp>
    <dsp:sp modelId="{5CC7EFA0-7203-4A85-98A6-7FE52799381F}">
      <dsp:nvSpPr>
        <dsp:cNvPr id="0" name=""/>
        <dsp:cNvSpPr/>
      </dsp:nvSpPr>
      <dsp:spPr>
        <a:xfrm>
          <a:off x="5415721" y="616261"/>
          <a:ext cx="1932607" cy="27902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Upřednostňuje oblíbenost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u </a:t>
          </a:r>
          <a:r>
            <a:rPr lang="cs-CZ" sz="1800" kern="1200" dirty="0" smtClean="0"/>
            <a:t>svých podřízených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a </a:t>
          </a:r>
          <a:r>
            <a:rPr lang="cs-CZ" sz="1800" kern="1200" dirty="0" smtClean="0"/>
            <a:t>snaží se nenarazit na obou stranách</a:t>
          </a:r>
          <a:endParaRPr lang="cs-CZ" sz="1800" kern="1200" dirty="0"/>
        </a:p>
      </dsp:txBody>
      <dsp:txXfrm>
        <a:off x="5472325" y="672865"/>
        <a:ext cx="1819399" cy="2676994"/>
      </dsp:txXfrm>
    </dsp:sp>
    <dsp:sp modelId="{0D4F6E16-F7CA-43FA-8EDB-33B0ABEF5061}">
      <dsp:nvSpPr>
        <dsp:cNvPr id="0" name=""/>
        <dsp:cNvSpPr/>
      </dsp:nvSpPr>
      <dsp:spPr>
        <a:xfrm>
          <a:off x="7541589" y="1771719"/>
          <a:ext cx="409712" cy="47928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7541589" y="1867576"/>
        <a:ext cx="286798" cy="287572"/>
      </dsp:txXfrm>
    </dsp:sp>
    <dsp:sp modelId="{A3509031-4452-4E03-8957-0CD2B57F2652}">
      <dsp:nvSpPr>
        <dsp:cNvPr id="0" name=""/>
        <dsp:cNvSpPr/>
      </dsp:nvSpPr>
      <dsp:spPr>
        <a:xfrm>
          <a:off x="8121372" y="616261"/>
          <a:ext cx="1932607" cy="27902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Je velice rozšířený na nižších úrovní</a:t>
          </a:r>
          <a:endParaRPr lang="cs-CZ" sz="1800" kern="1200"/>
        </a:p>
      </dsp:txBody>
      <dsp:txXfrm>
        <a:off x="8177976" y="672865"/>
        <a:ext cx="1819399" cy="26769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36473-B81E-43B1-BBBA-C0AF6DB11622}">
      <dsp:nvSpPr>
        <dsp:cNvPr id="0" name=""/>
        <dsp:cNvSpPr/>
      </dsp:nvSpPr>
      <dsp:spPr>
        <a:xfrm>
          <a:off x="4321" y="0"/>
          <a:ext cx="4950618" cy="40227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ŘÍZENÍ VĚCNÝCH PROCESŮ </a:t>
          </a:r>
          <a:r>
            <a:rPr lang="cs-CZ" sz="3200" kern="1200" dirty="0" smtClean="0"/>
            <a:t/>
          </a:r>
          <a:br>
            <a:rPr lang="cs-CZ" sz="3200" kern="1200" dirty="0" smtClean="0"/>
          </a:br>
          <a:r>
            <a:rPr lang="cs-CZ" sz="3200" b="1" kern="1200" dirty="0" smtClean="0">
              <a:solidFill>
                <a:srgbClr val="FF0000"/>
              </a:solidFill>
            </a:rPr>
            <a:t>(TZV</a:t>
          </a:r>
          <a:r>
            <a:rPr lang="cs-CZ" sz="3200" b="1" kern="1200" dirty="0" smtClean="0">
              <a:solidFill>
                <a:srgbClr val="FF0000"/>
              </a:solidFill>
            </a:rPr>
            <a:t>. PROCESNÍ ŘÍZENÍ)</a:t>
          </a:r>
          <a:endParaRPr lang="cs-CZ" sz="3200" kern="1200" dirty="0">
            <a:solidFill>
              <a:srgbClr val="FF0000"/>
            </a:solidFill>
          </a:endParaRPr>
        </a:p>
      </dsp:txBody>
      <dsp:txXfrm>
        <a:off x="4321" y="1609089"/>
        <a:ext cx="4950618" cy="1609090"/>
      </dsp:txXfrm>
    </dsp:sp>
    <dsp:sp modelId="{06E136E4-E61B-46B3-B8C4-3C42DB39B572}">
      <dsp:nvSpPr>
        <dsp:cNvPr id="0" name=""/>
        <dsp:cNvSpPr/>
      </dsp:nvSpPr>
      <dsp:spPr>
        <a:xfrm>
          <a:off x="1809847" y="241363"/>
          <a:ext cx="1339567" cy="133956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390F7-3D33-40FC-A547-D61A69E60F33}">
      <dsp:nvSpPr>
        <dsp:cNvPr id="0" name=""/>
        <dsp:cNvSpPr/>
      </dsp:nvSpPr>
      <dsp:spPr>
        <a:xfrm>
          <a:off x="5103459" y="0"/>
          <a:ext cx="4950618" cy="40227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ŘÍZENÍ LIDÍ </a:t>
          </a: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b="1" kern="1200" dirty="0" smtClean="0">
              <a:solidFill>
                <a:srgbClr val="FF0000"/>
              </a:solidFill>
            </a:rPr>
            <a:t>(TZV</a:t>
          </a:r>
          <a:r>
            <a:rPr lang="cs-CZ" sz="3200" b="1" kern="1200" dirty="0" smtClean="0">
              <a:solidFill>
                <a:srgbClr val="FF0000"/>
              </a:solidFill>
            </a:rPr>
            <a:t>. PERSONÁLNÍ ŘÍZENÍ)</a:t>
          </a:r>
          <a:endParaRPr lang="cs-CZ" sz="3200" kern="1200" dirty="0">
            <a:solidFill>
              <a:srgbClr val="FF0000"/>
            </a:solidFill>
          </a:endParaRPr>
        </a:p>
      </dsp:txBody>
      <dsp:txXfrm>
        <a:off x="5103459" y="1609089"/>
        <a:ext cx="4950618" cy="1609090"/>
      </dsp:txXfrm>
    </dsp:sp>
    <dsp:sp modelId="{91F4921A-8CBF-4A10-B1F2-1C6E83DA9C45}">
      <dsp:nvSpPr>
        <dsp:cNvPr id="0" name=""/>
        <dsp:cNvSpPr/>
      </dsp:nvSpPr>
      <dsp:spPr>
        <a:xfrm>
          <a:off x="6908984" y="241363"/>
          <a:ext cx="1339567" cy="133956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CFC5EF-22AB-4625-B30D-B994000E7C21}">
      <dsp:nvSpPr>
        <dsp:cNvPr id="0" name=""/>
        <dsp:cNvSpPr/>
      </dsp:nvSpPr>
      <dsp:spPr>
        <a:xfrm>
          <a:off x="402335" y="3218180"/>
          <a:ext cx="9253728" cy="60340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C45A82-2651-4ED3-9F30-FDD691BBB978}">
      <dsp:nvSpPr>
        <dsp:cNvPr id="0" name=""/>
        <dsp:cNvSpPr/>
      </dsp:nvSpPr>
      <dsp:spPr>
        <a:xfrm>
          <a:off x="2021175" y="692109"/>
          <a:ext cx="6382881" cy="3298634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8D03CD-AD01-4F5D-8957-27F51C97CC70}">
      <dsp:nvSpPr>
        <dsp:cNvPr id="0" name=""/>
        <dsp:cNvSpPr/>
      </dsp:nvSpPr>
      <dsp:spPr>
        <a:xfrm>
          <a:off x="2211927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Pro firmu nejsou tyto postupy příliš vhodné</a:t>
          </a:r>
          <a:endParaRPr lang="cs-CZ" sz="2000" kern="1200" dirty="0">
            <a:solidFill>
              <a:schemeClr val="tx1"/>
            </a:solidFill>
          </a:endParaRPr>
        </a:p>
      </dsp:txBody>
      <dsp:txXfrm>
        <a:off x="2211927" y="1077889"/>
        <a:ext cx="2964004" cy="2821941"/>
      </dsp:txXfrm>
    </dsp:sp>
    <dsp:sp modelId="{763E6AB9-9C9D-4F5B-975A-B5E442DB874F}">
      <dsp:nvSpPr>
        <dsp:cNvPr id="0" name=""/>
        <dsp:cNvSpPr/>
      </dsp:nvSpPr>
      <dsp:spPr>
        <a:xfrm>
          <a:off x="5241962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Takový pracovník bývá často nahrazen méně kompromisním manažerem </a:t>
          </a:r>
          <a:r>
            <a:rPr lang="cs-CZ" sz="2000" kern="1200" dirty="0" smtClean="0">
              <a:solidFill>
                <a:schemeClr val="tx1"/>
              </a:solidFill>
            </a:rPr>
            <a:t>(firma </a:t>
          </a:r>
          <a:r>
            <a:rPr lang="cs-CZ" sz="2000" kern="1200" dirty="0" smtClean="0">
              <a:solidFill>
                <a:schemeClr val="tx1"/>
              </a:solidFill>
            </a:rPr>
            <a:t>nedosahuje výsledků)</a:t>
          </a:r>
          <a:endParaRPr lang="cs-CZ" sz="2000" kern="1200" dirty="0">
            <a:solidFill>
              <a:schemeClr val="tx1"/>
            </a:solidFill>
          </a:endParaRPr>
        </a:p>
      </dsp:txBody>
      <dsp:txXfrm>
        <a:off x="5241962" y="1077889"/>
        <a:ext cx="2964004" cy="2821941"/>
      </dsp:txXfrm>
    </dsp:sp>
    <dsp:sp modelId="{373BB6E2-5A71-43E6-94FD-92BD34BBB0A4}">
      <dsp:nvSpPr>
        <dsp:cNvPr id="0" name=""/>
        <dsp:cNvSpPr/>
      </dsp:nvSpPr>
      <dsp:spPr>
        <a:xfrm>
          <a:off x="1360877" y="31980"/>
          <a:ext cx="1247229" cy="1247229"/>
        </a:xfrm>
        <a:prstGeom prst="plus">
          <a:avLst>
            <a:gd name="adj" fmla="val 328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8BA64F-B3C4-43B4-BEDB-908D3F2D4DF5}">
      <dsp:nvSpPr>
        <dsp:cNvPr id="0" name=""/>
        <dsp:cNvSpPr/>
      </dsp:nvSpPr>
      <dsp:spPr>
        <a:xfrm>
          <a:off x="7523659" y="480514"/>
          <a:ext cx="1173863" cy="402272"/>
        </a:xfrm>
        <a:prstGeom prst="rect">
          <a:avLst/>
        </a:prstGeom>
        <a:solidFill>
          <a:schemeClr val="accent4">
            <a:hueOff val="9644969"/>
            <a:satOff val="-8667"/>
            <a:lumOff val="-1373"/>
            <a:alphaOff val="0"/>
          </a:schemeClr>
        </a:solidFill>
        <a:ln w="15875" cap="flat" cmpd="sng" algn="ctr">
          <a:solidFill>
            <a:schemeClr val="accent4">
              <a:hueOff val="9644969"/>
              <a:satOff val="-8667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C3C71-73DF-4E7F-9FCA-28D2DBBC48E8}">
      <dsp:nvSpPr>
        <dsp:cNvPr id="0" name=""/>
        <dsp:cNvSpPr/>
      </dsp:nvSpPr>
      <dsp:spPr>
        <a:xfrm>
          <a:off x="5212616" y="1083923"/>
          <a:ext cx="733" cy="2695225"/>
        </a:xfrm>
        <a:prstGeom prst="line">
          <a:avLst/>
        </a:pr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0379E9-74C2-4510-8000-C9118A3D2211}">
      <dsp:nvSpPr>
        <dsp:cNvPr id="0" name=""/>
        <dsp:cNvSpPr/>
      </dsp:nvSpPr>
      <dsp:spPr>
        <a:xfrm>
          <a:off x="8840" y="1218674"/>
          <a:ext cx="2642294" cy="158537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Je považován za optimální, je charakteristický pro firmy a instituce</a:t>
          </a:r>
          <a:endParaRPr lang="cs-CZ" sz="1900" kern="1200"/>
        </a:p>
      </dsp:txBody>
      <dsp:txXfrm>
        <a:off x="55274" y="1265108"/>
        <a:ext cx="2549426" cy="1492508"/>
      </dsp:txXfrm>
    </dsp:sp>
    <dsp:sp modelId="{B94237F1-0AB5-4A3B-8DCD-C295FEB37057}">
      <dsp:nvSpPr>
        <dsp:cNvPr id="0" name=""/>
        <dsp:cNvSpPr/>
      </dsp:nvSpPr>
      <dsp:spPr>
        <a:xfrm>
          <a:off x="2915364" y="1683717"/>
          <a:ext cx="560166" cy="655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500" kern="1200"/>
        </a:p>
      </dsp:txBody>
      <dsp:txXfrm>
        <a:off x="2915364" y="1814775"/>
        <a:ext cx="392116" cy="393173"/>
      </dsp:txXfrm>
    </dsp:sp>
    <dsp:sp modelId="{676E3141-E75E-4C69-BDA2-B1851E7D17FD}">
      <dsp:nvSpPr>
        <dsp:cNvPr id="0" name=""/>
        <dsp:cNvSpPr/>
      </dsp:nvSpPr>
      <dsp:spPr>
        <a:xfrm>
          <a:off x="3708052" y="1218674"/>
          <a:ext cx="2642294" cy="158537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Splňuje oba znaky – zaměření na výkon při udržování dobrých mezilidských vztahů</a:t>
          </a:r>
          <a:endParaRPr lang="cs-CZ" sz="1900" kern="1200"/>
        </a:p>
      </dsp:txBody>
      <dsp:txXfrm>
        <a:off x="3754486" y="1265108"/>
        <a:ext cx="2549426" cy="1492508"/>
      </dsp:txXfrm>
    </dsp:sp>
    <dsp:sp modelId="{AC1DF1BA-32F6-4839-A06C-0396D950BBE9}">
      <dsp:nvSpPr>
        <dsp:cNvPr id="0" name=""/>
        <dsp:cNvSpPr/>
      </dsp:nvSpPr>
      <dsp:spPr>
        <a:xfrm>
          <a:off x="6614576" y="1683717"/>
          <a:ext cx="560166" cy="655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219880"/>
            <a:satOff val="-36130"/>
            <a:lumOff val="41822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500" kern="1200"/>
        </a:p>
      </dsp:txBody>
      <dsp:txXfrm>
        <a:off x="6614576" y="1814775"/>
        <a:ext cx="392116" cy="393173"/>
      </dsp:txXfrm>
    </dsp:sp>
    <dsp:sp modelId="{386BEF27-366B-4BCF-967F-CFA6654D7B80}">
      <dsp:nvSpPr>
        <dsp:cNvPr id="0" name=""/>
        <dsp:cNvSpPr/>
      </dsp:nvSpPr>
      <dsp:spPr>
        <a:xfrm>
          <a:off x="7407265" y="1218674"/>
          <a:ext cx="2642294" cy="158537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Vedoucí je spíš spolupracovník, podílí se na spolurozhodování, stálé informace</a:t>
          </a:r>
          <a:endParaRPr lang="cs-CZ" sz="1900" kern="1200"/>
        </a:p>
      </dsp:txBody>
      <dsp:txXfrm>
        <a:off x="7453699" y="1265108"/>
        <a:ext cx="2549426" cy="149250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EAE424-6F73-4131-9F21-292213AD9F91}">
      <dsp:nvSpPr>
        <dsp:cNvPr id="0" name=""/>
        <dsp:cNvSpPr/>
      </dsp:nvSpPr>
      <dsp:spPr>
        <a:xfrm>
          <a:off x="2021175" y="692109"/>
          <a:ext cx="6382881" cy="3298634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30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810B58-93B8-4521-8A0C-77D77ADB1D8A}">
      <dsp:nvSpPr>
        <dsp:cNvPr id="0" name=""/>
        <dsp:cNvSpPr/>
      </dsp:nvSpPr>
      <dsp:spPr>
        <a:xfrm>
          <a:off x="2211927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Vysoký výkon a nasazení celého týmu, výsledky práce, pozitivní atmosféra, motivace členů kolektivu</a:t>
          </a:r>
          <a:endParaRPr lang="cs-CZ" sz="2000" kern="1200" dirty="0">
            <a:solidFill>
              <a:schemeClr val="tx1"/>
            </a:solidFill>
          </a:endParaRPr>
        </a:p>
      </dsp:txBody>
      <dsp:txXfrm>
        <a:off x="2211927" y="1077889"/>
        <a:ext cx="2964004" cy="2821941"/>
      </dsp:txXfrm>
    </dsp:sp>
    <dsp:sp modelId="{EC202B63-4B10-436D-A58D-37058085F4F2}">
      <dsp:nvSpPr>
        <dsp:cNvPr id="0" name=""/>
        <dsp:cNvSpPr/>
      </dsp:nvSpPr>
      <dsp:spPr>
        <a:xfrm>
          <a:off x="5241962" y="1077889"/>
          <a:ext cx="2964004" cy="2821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bg1"/>
              </a:solidFill>
            </a:rPr>
            <a:t>žádné</a:t>
          </a:r>
          <a:endParaRPr lang="cs-CZ" sz="2000" kern="1200" dirty="0">
            <a:solidFill>
              <a:schemeClr val="bg1"/>
            </a:solidFill>
          </a:endParaRPr>
        </a:p>
      </dsp:txBody>
      <dsp:txXfrm>
        <a:off x="5241962" y="1077889"/>
        <a:ext cx="2964004" cy="2821941"/>
      </dsp:txXfrm>
    </dsp:sp>
    <dsp:sp modelId="{C76AE1F6-D0DE-43DD-A7D7-7EAA5462451F}">
      <dsp:nvSpPr>
        <dsp:cNvPr id="0" name=""/>
        <dsp:cNvSpPr/>
      </dsp:nvSpPr>
      <dsp:spPr>
        <a:xfrm>
          <a:off x="1360877" y="31980"/>
          <a:ext cx="1247229" cy="1247229"/>
        </a:xfrm>
        <a:prstGeom prst="plus">
          <a:avLst>
            <a:gd name="adj" fmla="val 328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47B08CA-45DF-4290-AA5C-261BC4AC2F06}">
      <dsp:nvSpPr>
        <dsp:cNvPr id="0" name=""/>
        <dsp:cNvSpPr/>
      </dsp:nvSpPr>
      <dsp:spPr>
        <a:xfrm>
          <a:off x="7523659" y="480514"/>
          <a:ext cx="1173863" cy="402272"/>
        </a:xfrm>
        <a:prstGeom prst="rect">
          <a:avLst/>
        </a:prstGeom>
        <a:solidFill>
          <a:schemeClr val="accent2">
            <a:hueOff val="-9067203"/>
            <a:satOff val="5236"/>
            <a:lumOff val="-9607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51F03E-EEEC-4DC1-8B73-771510A9A20A}">
      <dsp:nvSpPr>
        <dsp:cNvPr id="0" name=""/>
        <dsp:cNvSpPr/>
      </dsp:nvSpPr>
      <dsp:spPr>
        <a:xfrm>
          <a:off x="5212616" y="1083923"/>
          <a:ext cx="733" cy="2695225"/>
        </a:xfrm>
        <a:prstGeom prst="line">
          <a:avLst/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A0BB92-28A8-4BA2-B72F-F088663B347F}">
      <dsp:nvSpPr>
        <dsp:cNvPr id="0" name=""/>
        <dsp:cNvSpPr/>
      </dsp:nvSpPr>
      <dsp:spPr>
        <a:xfrm>
          <a:off x="754379" y="0"/>
          <a:ext cx="8549640" cy="4022725"/>
        </a:xfrm>
        <a:prstGeom prst="rightArrow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tint val="4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tint val="4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DA3F598-819B-4263-92CD-E32F03D4BB70}">
      <dsp:nvSpPr>
        <dsp:cNvPr id="0" name=""/>
        <dsp:cNvSpPr/>
      </dsp:nvSpPr>
      <dsp:spPr>
        <a:xfrm>
          <a:off x="122" y="1206817"/>
          <a:ext cx="4906416" cy="16090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Se zabývá řízením procesů, činností </a:t>
          </a:r>
          <a:r>
            <a:rPr lang="cs-CZ" sz="2200" kern="1200" dirty="0" smtClean="0"/>
            <a:t/>
          </a:r>
          <a:br>
            <a:rPr lang="cs-CZ" sz="2200" kern="1200" dirty="0" smtClean="0"/>
          </a:br>
          <a:r>
            <a:rPr lang="cs-CZ" sz="2200" kern="1200" dirty="0" smtClean="0"/>
            <a:t>a </a:t>
          </a:r>
          <a:r>
            <a:rPr lang="cs-CZ" sz="2200" kern="1200" dirty="0" smtClean="0"/>
            <a:t>operací technických, technologických, administrativních, které jsou dány technickými či </a:t>
          </a:r>
          <a:r>
            <a:rPr lang="cs-CZ" sz="2200" kern="1200" dirty="0" smtClean="0"/>
            <a:t>jinými </a:t>
          </a:r>
          <a:r>
            <a:rPr lang="cs-CZ" sz="2200" kern="1200" dirty="0" smtClean="0"/>
            <a:t>předpisy.</a:t>
          </a:r>
          <a:endParaRPr lang="cs-CZ" sz="2200" kern="1200" dirty="0"/>
        </a:p>
      </dsp:txBody>
      <dsp:txXfrm>
        <a:off x="78671" y="1285366"/>
        <a:ext cx="4749318" cy="1451992"/>
      </dsp:txXfrm>
    </dsp:sp>
    <dsp:sp modelId="{195A1527-A589-4400-9531-09AADFC9EF46}">
      <dsp:nvSpPr>
        <dsp:cNvPr id="0" name=""/>
        <dsp:cNvSpPr/>
      </dsp:nvSpPr>
      <dsp:spPr>
        <a:xfrm>
          <a:off x="5151860" y="1206817"/>
          <a:ext cx="4906416" cy="1609090"/>
        </a:xfrm>
        <a:prstGeom prst="roundRect">
          <a:avLst/>
        </a:prstGeom>
        <a:gradFill rotWithShape="0">
          <a:gsLst>
            <a:gs pos="0">
              <a:schemeClr val="accent3">
                <a:hueOff val="-5580972"/>
                <a:satOff val="-30571"/>
                <a:lumOff val="9412"/>
                <a:alphaOff val="0"/>
                <a:shade val="85000"/>
                <a:satMod val="130000"/>
              </a:schemeClr>
            </a:gs>
            <a:gs pos="34000">
              <a:schemeClr val="accent3">
                <a:hueOff val="-5580972"/>
                <a:satOff val="-30571"/>
                <a:lumOff val="9412"/>
                <a:alphaOff val="0"/>
                <a:shade val="87000"/>
                <a:satMod val="125000"/>
              </a:schemeClr>
            </a:gs>
            <a:gs pos="70000">
              <a:schemeClr val="accent3">
                <a:hueOff val="-5580972"/>
                <a:satOff val="-30571"/>
                <a:lumOff val="9412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-5580972"/>
                <a:satOff val="-30571"/>
                <a:lumOff val="9412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smtClean="0"/>
            <a:t>U čistě procesních řízení jsou vztahy mezi lidmi minimální a neovlivňují průběh řídícího procesu.</a:t>
          </a:r>
          <a:endParaRPr lang="cs-CZ" sz="2200" kern="1200"/>
        </a:p>
      </dsp:txBody>
      <dsp:txXfrm>
        <a:off x="5230409" y="1285366"/>
        <a:ext cx="4749318" cy="14519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5C5D35-4DB7-494A-ACDA-6BB2F9B7E9BC}">
      <dsp:nvSpPr>
        <dsp:cNvPr id="0" name=""/>
        <dsp:cNvSpPr/>
      </dsp:nvSpPr>
      <dsp:spPr>
        <a:xfrm>
          <a:off x="0" y="224187"/>
          <a:ext cx="10058399" cy="35743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  <a:sp3d extrusionH="28000" prstMaterial="matte"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dirty="0" smtClean="0"/>
            <a:t>Se zabývá řízením </a:t>
          </a:r>
          <a:r>
            <a:rPr lang="cs-CZ" sz="6500" kern="1200" dirty="0" smtClean="0"/>
            <a:t/>
          </a:r>
          <a:br>
            <a:rPr lang="cs-CZ" sz="6500" kern="1200" dirty="0" smtClean="0"/>
          </a:br>
          <a:r>
            <a:rPr lang="cs-CZ" sz="6500" kern="1200" dirty="0" smtClean="0"/>
            <a:t>a </a:t>
          </a:r>
          <a:r>
            <a:rPr lang="cs-CZ" sz="6500" kern="1200" dirty="0" smtClean="0"/>
            <a:t>vedením pracovních kolektivů</a:t>
          </a:r>
          <a:endParaRPr lang="cs-CZ" sz="6500" kern="1200" dirty="0"/>
        </a:p>
      </dsp:txBody>
      <dsp:txXfrm>
        <a:off x="174485" y="398672"/>
        <a:ext cx="9709429" cy="32253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78B1F-CA2D-411B-A1E7-7922F2A995DD}">
      <dsp:nvSpPr>
        <dsp:cNvPr id="0" name=""/>
        <dsp:cNvSpPr/>
      </dsp:nvSpPr>
      <dsp:spPr>
        <a:xfrm>
          <a:off x="1227" y="894035"/>
          <a:ext cx="4469308" cy="22346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Motivaci k práci (vytváření motivačních aspektů)</a:t>
          </a:r>
          <a:endParaRPr lang="cs-CZ" sz="3800" kern="1200"/>
        </a:p>
      </dsp:txBody>
      <dsp:txXfrm>
        <a:off x="66678" y="959486"/>
        <a:ext cx="4338406" cy="2103752"/>
      </dsp:txXfrm>
    </dsp:sp>
    <dsp:sp modelId="{C98FEB0B-FBC7-4156-A327-CD9F4BB38041}">
      <dsp:nvSpPr>
        <dsp:cNvPr id="0" name=""/>
        <dsp:cNvSpPr/>
      </dsp:nvSpPr>
      <dsp:spPr>
        <a:xfrm>
          <a:off x="5587863" y="894035"/>
          <a:ext cx="4469308" cy="223465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Vedení pracovních kolektivů</a:t>
          </a:r>
          <a:endParaRPr lang="cs-CZ" sz="3800" kern="1200"/>
        </a:p>
      </dsp:txBody>
      <dsp:txXfrm>
        <a:off x="5653314" y="959486"/>
        <a:ext cx="4338406" cy="21037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6010E0-3524-466F-8FB2-D8C75ABB27FE}">
      <dsp:nvSpPr>
        <dsp:cNvPr id="0" name=""/>
        <dsp:cNvSpPr/>
      </dsp:nvSpPr>
      <dsp:spPr>
        <a:xfrm>
          <a:off x="2716133" y="0"/>
          <a:ext cx="4022725" cy="4022725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D07660-C93F-42BE-9719-842DC9344E84}">
      <dsp:nvSpPr>
        <dsp:cNvPr id="0" name=""/>
        <dsp:cNvSpPr/>
      </dsp:nvSpPr>
      <dsp:spPr>
        <a:xfrm>
          <a:off x="4727495" y="402665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Autoritou a osobností manažera</a:t>
          </a:r>
          <a:endParaRPr lang="cs-CZ" sz="1400" kern="1200"/>
        </a:p>
      </dsp:txBody>
      <dsp:txXfrm>
        <a:off x="4755417" y="430587"/>
        <a:ext cx="2558927" cy="516137"/>
      </dsp:txXfrm>
    </dsp:sp>
    <dsp:sp modelId="{F76682CF-C181-4EBA-B98C-DC0BB77BABEB}">
      <dsp:nvSpPr>
        <dsp:cNvPr id="0" name=""/>
        <dsp:cNvSpPr/>
      </dsp:nvSpPr>
      <dsp:spPr>
        <a:xfrm>
          <a:off x="4727495" y="1046144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Stylem řídící práce a způsobem vedení a koordinace</a:t>
          </a:r>
          <a:endParaRPr lang="cs-CZ" sz="1400" kern="1200"/>
        </a:p>
      </dsp:txBody>
      <dsp:txXfrm>
        <a:off x="4755417" y="1074066"/>
        <a:ext cx="2558927" cy="516137"/>
      </dsp:txXfrm>
    </dsp:sp>
    <dsp:sp modelId="{FA0E8AEB-B484-495A-8C43-D7C83797B637}">
      <dsp:nvSpPr>
        <dsp:cNvPr id="0" name=""/>
        <dsp:cNvSpPr/>
      </dsp:nvSpPr>
      <dsp:spPr>
        <a:xfrm>
          <a:off x="4727495" y="1689623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Tvůrčími schopnostmi manažera</a:t>
          </a:r>
          <a:endParaRPr lang="cs-CZ" sz="1400" kern="1200"/>
        </a:p>
      </dsp:txBody>
      <dsp:txXfrm>
        <a:off x="4755417" y="1717545"/>
        <a:ext cx="2558927" cy="516137"/>
      </dsp:txXfrm>
    </dsp:sp>
    <dsp:sp modelId="{31449606-A7DF-4045-A3A4-225A2118EF8C}">
      <dsp:nvSpPr>
        <dsp:cNvPr id="0" name=""/>
        <dsp:cNvSpPr/>
      </dsp:nvSpPr>
      <dsp:spPr>
        <a:xfrm>
          <a:off x="4727495" y="2333101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Efektivní komunikací mezi řídícími a výkonnými pracovníky</a:t>
          </a:r>
          <a:endParaRPr lang="cs-CZ" sz="1400" kern="1200"/>
        </a:p>
      </dsp:txBody>
      <dsp:txXfrm>
        <a:off x="4755417" y="2361023"/>
        <a:ext cx="2558927" cy="516137"/>
      </dsp:txXfrm>
    </dsp:sp>
    <dsp:sp modelId="{4E53548D-981D-4985-9BFA-30BCA571D8B1}">
      <dsp:nvSpPr>
        <dsp:cNvPr id="0" name=""/>
        <dsp:cNvSpPr/>
      </dsp:nvSpPr>
      <dsp:spPr>
        <a:xfrm>
          <a:off x="4727495" y="2976580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smtClean="0"/>
            <a:t>Schopností motivovat lidi</a:t>
          </a:r>
          <a:endParaRPr lang="cs-CZ" sz="1400" kern="1200"/>
        </a:p>
      </dsp:txBody>
      <dsp:txXfrm>
        <a:off x="4755417" y="3004502"/>
        <a:ext cx="2558927" cy="5161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F3A211-12C8-4721-AEC5-78BC23FCF5C8}">
      <dsp:nvSpPr>
        <dsp:cNvPr id="0" name=""/>
        <dsp:cNvSpPr/>
      </dsp:nvSpPr>
      <dsp:spPr>
        <a:xfrm>
          <a:off x="0" y="1206817"/>
          <a:ext cx="10058399" cy="16090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3B363-6166-41D3-89E2-5E5C96523B3E}">
      <dsp:nvSpPr>
        <dsp:cNvPr id="0" name=""/>
        <dsp:cNvSpPr/>
      </dsp:nvSpPr>
      <dsp:spPr>
        <a:xfrm>
          <a:off x="0" y="0"/>
          <a:ext cx="9052560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248920" numCol="1" spcCol="1270" anchor="b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kern="1200" smtClean="0"/>
            <a:t>Oba druhy řízení musí směřovat a být podřízení základnímu cíli, který si podnik vytyčil</a:t>
          </a:r>
          <a:endParaRPr lang="cs-CZ" sz="3500" kern="1200"/>
        </a:p>
      </dsp:txBody>
      <dsp:txXfrm>
        <a:off x="0" y="0"/>
        <a:ext cx="9052560" cy="1609090"/>
      </dsp:txXfrm>
    </dsp:sp>
    <dsp:sp modelId="{4175801C-FDA4-4628-8136-0036D9991568}">
      <dsp:nvSpPr>
        <dsp:cNvPr id="0" name=""/>
        <dsp:cNvSpPr/>
      </dsp:nvSpPr>
      <dsp:spPr>
        <a:xfrm>
          <a:off x="4325143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36987B-9E9E-45C0-8EC0-9F93962B9C2A}">
      <dsp:nvSpPr>
        <dsp:cNvPr id="0" name=""/>
        <dsp:cNvSpPr/>
      </dsp:nvSpPr>
      <dsp:spPr>
        <a:xfrm>
          <a:off x="0" y="0"/>
          <a:ext cx="4022724" cy="4022724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C2A52B-FDF8-48A7-BDA5-44E17C7555BF}">
      <dsp:nvSpPr>
        <dsp:cNvPr id="0" name=""/>
        <dsp:cNvSpPr/>
      </dsp:nvSpPr>
      <dsp:spPr>
        <a:xfrm>
          <a:off x="2011362" y="0"/>
          <a:ext cx="8047037" cy="402272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100" kern="1200" smtClean="0"/>
            <a:t>Styl řízení ukazuje celkový přístup, systém, způsoby, metody, postupy manažera směřující k dosažení podnikových cílů.</a:t>
          </a:r>
          <a:endParaRPr lang="cs-CZ" sz="5100" kern="1200"/>
        </a:p>
      </dsp:txBody>
      <dsp:txXfrm>
        <a:off x="2011362" y="0"/>
        <a:ext cx="8047037" cy="40227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1BD52-2912-48B3-82A1-183604F02465}">
      <dsp:nvSpPr>
        <dsp:cNvPr id="0" name=""/>
        <dsp:cNvSpPr/>
      </dsp:nvSpPr>
      <dsp:spPr>
        <a:xfrm rot="16200000">
          <a:off x="354263" y="329358"/>
          <a:ext cx="5006206" cy="5006206"/>
        </a:xfrm>
        <a:prstGeom prst="up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Na výkon – pokud manažer se orientuje na plnění úkolů (aby především vykonal včas a kvalitně, bez ohledu na jiné aspekty) pak je orientovaný </a:t>
          </a:r>
          <a:r>
            <a:rPr lang="cs-CZ" sz="2500" b="1" kern="1200" dirty="0" smtClean="0"/>
            <a:t>na výkon</a:t>
          </a:r>
          <a:endParaRPr lang="cs-CZ" sz="2500" kern="1200" dirty="0"/>
        </a:p>
      </dsp:txBody>
      <dsp:txXfrm rot="5400000">
        <a:off x="1230350" y="1580908"/>
        <a:ext cx="4130120" cy="2503103"/>
      </dsp:txXfrm>
    </dsp:sp>
    <dsp:sp modelId="{54441B7C-4BB4-4C4F-8A89-B4D3DA1685B5}">
      <dsp:nvSpPr>
        <dsp:cNvPr id="0" name=""/>
        <dsp:cNvSpPr/>
      </dsp:nvSpPr>
      <dsp:spPr>
        <a:xfrm rot="5400000">
          <a:off x="5508956" y="304923"/>
          <a:ext cx="5006206" cy="5006206"/>
        </a:xfrm>
        <a:prstGeom prst="upArrow">
          <a:avLst>
            <a:gd name="adj1" fmla="val 50000"/>
            <a:gd name="adj2" fmla="val 3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Na osoby – pokud manažer se orientuje na udržování dobrých mezilidských vztahů v kolektivu pak je orientovaný </a:t>
          </a:r>
          <a:r>
            <a:rPr lang="cs-CZ" sz="2500" b="1" kern="1200" dirty="0" smtClean="0"/>
            <a:t>na osoby</a:t>
          </a:r>
          <a:endParaRPr lang="cs-CZ" sz="2500" kern="1200" dirty="0"/>
        </a:p>
      </dsp:txBody>
      <dsp:txXfrm rot="-5400000">
        <a:off x="5508957" y="1556475"/>
        <a:ext cx="4130120" cy="2503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277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188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3262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2381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314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1197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7421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5190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602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833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2211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3714F56-A689-4253-B1FC-389817A7C4F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0D40604-49FC-4300-84A0-6BF0A9878E12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69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8.WMF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ROLE MANAŽERA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STYL ŘÍZENÍ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702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Styl řídící práce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125196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32142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Řídící pracovník se orientuje: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756058"/>
              </p:ext>
            </p:extLst>
          </p:nvPr>
        </p:nvGraphicFramePr>
        <p:xfrm>
          <a:off x="838200" y="1241946"/>
          <a:ext cx="10515600" cy="5616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966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styly řízení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254870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983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45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Autokratický styl řízení </a:t>
            </a:r>
            <a:r>
              <a:rPr lang="cs-CZ" dirty="0" smtClean="0"/>
              <a:t>(armáda</a:t>
            </a:r>
            <a:r>
              <a:rPr lang="cs-CZ" dirty="0" smtClean="0"/>
              <a:t>, policie)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3496094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2876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Autokratický styl řízení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7289048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175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Liberální styl (výzkumná, vývojová pracoviště, vzdělávání)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3070205"/>
              </p:ext>
            </p:extLst>
          </p:nvPr>
        </p:nvGraphicFramePr>
        <p:xfrm>
          <a:off x="838200" y="1241946"/>
          <a:ext cx="10515600" cy="5616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15274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Liberální styl 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357785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428" y="154449"/>
            <a:ext cx="1548566" cy="138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665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Demokratický styl (marketingové činnosti, plánování, tvůrčí práce)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9576036"/>
              </p:ext>
            </p:extLst>
          </p:nvPr>
        </p:nvGraphicFramePr>
        <p:xfrm>
          <a:off x="327546" y="1419366"/>
          <a:ext cx="11696132" cy="5438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296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 t="-79000" b="-7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Demokratický styl (marketingové činnosti, plánování, tvůrčí práce)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637230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157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Lhostejný styl </a:t>
            </a:r>
            <a:r>
              <a:rPr lang="cs-CZ" dirty="0" smtClean="0"/>
              <a:t>(ve výrobních</a:t>
            </a:r>
            <a:r>
              <a:rPr lang="cs-CZ" dirty="0" smtClean="0"/>
              <a:t>, obchodních podnicích)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90721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477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247939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435578"/>
              </p:ext>
            </p:extLst>
          </p:nvPr>
        </p:nvGraphicFramePr>
        <p:xfrm>
          <a:off x="2567608" y="2164928"/>
          <a:ext cx="7056784" cy="3693067"/>
        </p:xfrm>
        <a:graphic>
          <a:graphicData uri="http://schemas.openxmlformats.org/drawingml/2006/table">
            <a:tbl>
              <a:tblPr bandRow="1">
                <a:tableStyleId>{ED083AE6-46FA-4A59-8FB0-9F97EB10719F}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VY_32_INOVACE_1003</a:t>
                      </a:r>
                      <a:r>
                        <a:rPr lang="cs-CZ" sz="1600" baseline="0" dirty="0" smtClean="0"/>
                        <a:t> Role manažera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24.1.2014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jednotlivé role manažera dle jejich řízení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636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Lhostejný styl </a:t>
            </a:r>
            <a:r>
              <a:rPr lang="cs-CZ" dirty="0" smtClean="0"/>
              <a:t>(ve výrobních</a:t>
            </a:r>
            <a:r>
              <a:rPr lang="cs-CZ" dirty="0" smtClean="0"/>
              <a:t>, obchodních podnicích) 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8535514"/>
              </p:ext>
            </p:extLst>
          </p:nvPr>
        </p:nvGraphicFramePr>
        <p:xfrm>
          <a:off x="838200" y="2072510"/>
          <a:ext cx="10515600" cy="3932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09168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Kompromisní styl </a:t>
            </a:r>
            <a:r>
              <a:rPr lang="cs-CZ" dirty="0" smtClean="0"/>
              <a:t>(ve </a:t>
            </a:r>
            <a:r>
              <a:rPr lang="cs-CZ" dirty="0" smtClean="0"/>
              <a:t>všech typech organizací)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014083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041" y="0"/>
            <a:ext cx="29908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893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Kompromisní styl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1028700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531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Týmový styl </a:t>
            </a:r>
            <a:r>
              <a:rPr lang="cs-CZ" dirty="0" smtClean="0"/>
              <a:t>(počítačová </a:t>
            </a:r>
            <a:r>
              <a:rPr lang="cs-CZ" dirty="0" smtClean="0"/>
              <a:t>technologie, obchodní organizace…)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178553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31206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Týmový styl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143470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13682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znamená řízení věcných procesů a řízení lidí</a:t>
            </a:r>
          </a:p>
          <a:p>
            <a:r>
              <a:rPr lang="cs-CZ" dirty="0" smtClean="0"/>
              <a:t>Vyberte si 3 typy manažera a popište jeho výhody a nevýhody</a:t>
            </a:r>
          </a:p>
          <a:p>
            <a:r>
              <a:rPr lang="cs-CZ" dirty="0" smtClean="0"/>
              <a:t>Který typ je podle vás nejlepší a proč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517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Tajenka</a:t>
            </a:r>
            <a:endParaRPr lang="cs-CZ" dirty="0"/>
          </a:p>
        </p:txBody>
      </p:sp>
      <p:graphicFrame>
        <p:nvGraphicFramePr>
          <p:cNvPr id="6" name="Zástupný symbol pro obsah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011987"/>
              </p:ext>
            </p:extLst>
          </p:nvPr>
        </p:nvGraphicFramePr>
        <p:xfrm>
          <a:off x="2019304" y="1737356"/>
          <a:ext cx="8204196" cy="45491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83683"/>
                <a:gridCol w="683683"/>
                <a:gridCol w="683683"/>
                <a:gridCol w="683683"/>
                <a:gridCol w="683683"/>
                <a:gridCol w="683683"/>
                <a:gridCol w="683683"/>
                <a:gridCol w="683683"/>
                <a:gridCol w="683683"/>
                <a:gridCol w="683683"/>
                <a:gridCol w="683683"/>
                <a:gridCol w="683683"/>
              </a:tblGrid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4914"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7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Tajenka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2301033"/>
              </p:ext>
            </p:extLst>
          </p:nvPr>
        </p:nvGraphicFramePr>
        <p:xfrm>
          <a:off x="2222496" y="1737359"/>
          <a:ext cx="8255004" cy="45364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87917"/>
                <a:gridCol w="687917"/>
                <a:gridCol w="687917"/>
                <a:gridCol w="687917"/>
                <a:gridCol w="687917"/>
                <a:gridCol w="687917"/>
                <a:gridCol w="687917"/>
                <a:gridCol w="687917"/>
                <a:gridCol w="687917"/>
                <a:gridCol w="687917"/>
                <a:gridCol w="687917"/>
                <a:gridCol w="687917"/>
              </a:tblGrid>
              <a:tr h="453644"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Ř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Í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Z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E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Í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P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R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O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C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E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Í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P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E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R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O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Á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L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Í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 smtClean="0">
                          <a:effectLst/>
                        </a:rPr>
                        <a:t>M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A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A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Ž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E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R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A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U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T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O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K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R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A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T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I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C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K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Ý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L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I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B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E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R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Á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L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Í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D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E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M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O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K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R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A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T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I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C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K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Ý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L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H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O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T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E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J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Ý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K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O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effectLst/>
                        </a:rPr>
                        <a:t>M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P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R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O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M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I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Í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3644"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T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Ý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M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O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V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Ý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43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278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860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ŘÍZENÍ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936340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31022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KAŽDÉ ŘÍZENÍ MÁ DVĚ STRÁNKY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448472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661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PROCESNÍ ŘÍZENÍ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354128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37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PERSONÁLNÍ ŘÍZENÍ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968364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6260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Personální řízení zahrnuje: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515303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745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Personální řízení je dáno několika atributy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8619069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2571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Zástupný symbol pro obsah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300861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88166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ktiva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225</TotalTime>
  <Words>880</Words>
  <Application>Microsoft Office PowerPoint</Application>
  <PresentationFormat>Vlastní</PresentationFormat>
  <Paragraphs>205</Paragraphs>
  <Slides>29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0" baseType="lpstr">
      <vt:lpstr>Retrospektiva</vt:lpstr>
      <vt:lpstr>ROLE MANAŽERA</vt:lpstr>
      <vt:lpstr>Prezentace aplikace PowerPoint</vt:lpstr>
      <vt:lpstr>ŘÍZENÍ</vt:lpstr>
      <vt:lpstr>KAŽDÉ ŘÍZENÍ MÁ DVĚ STRÁNKY</vt:lpstr>
      <vt:lpstr>PROCESNÍ ŘÍZENÍ</vt:lpstr>
      <vt:lpstr>PERSONÁLNÍ ŘÍZENÍ</vt:lpstr>
      <vt:lpstr>Personální řízení zahrnuje:</vt:lpstr>
      <vt:lpstr>Personální řízení je dáno několika atributy</vt:lpstr>
      <vt:lpstr>Prezentace aplikace PowerPoint</vt:lpstr>
      <vt:lpstr>Styl řídící práce</vt:lpstr>
      <vt:lpstr>Řídící pracovník se orientuje:</vt:lpstr>
      <vt:lpstr>Základní styly řízení</vt:lpstr>
      <vt:lpstr>Autokratický styl řízení (armáda, policie)</vt:lpstr>
      <vt:lpstr>Autokratický styl řízení </vt:lpstr>
      <vt:lpstr>Liberální styl (výzkumná, vývojová pracoviště, vzdělávání)</vt:lpstr>
      <vt:lpstr>Liberální styl </vt:lpstr>
      <vt:lpstr>Demokratický styl (marketingové činnosti, plánování, tvůrčí práce)</vt:lpstr>
      <vt:lpstr>Demokratický styl (marketingové činnosti, plánování, tvůrčí práce)</vt:lpstr>
      <vt:lpstr>Lhostejný styl (ve výrobních, obchodních podnicích) </vt:lpstr>
      <vt:lpstr>Lhostejný styl (ve výrobních, obchodních podnicích) </vt:lpstr>
      <vt:lpstr>Kompromisní styl (ve všech typech organizací)</vt:lpstr>
      <vt:lpstr>Kompromisní styl</vt:lpstr>
      <vt:lpstr>Týmový styl (počítačová technologie, obchodní organizace…)</vt:lpstr>
      <vt:lpstr>Týmový styl</vt:lpstr>
      <vt:lpstr>PROCVIČOVÁNÍ</vt:lpstr>
      <vt:lpstr>Tajenka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 MANAŽERA</dc:title>
  <dc:creator>Kabourkovci</dc:creator>
  <cp:lastModifiedBy>LIVA</cp:lastModifiedBy>
  <cp:revision>33</cp:revision>
  <dcterms:created xsi:type="dcterms:W3CDTF">2013-09-10T16:19:03Z</dcterms:created>
  <dcterms:modified xsi:type="dcterms:W3CDTF">2014-10-23T20:31:33Z</dcterms:modified>
</cp:coreProperties>
</file>