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92" r:id="rId2"/>
  </p:sldMasterIdLst>
  <p:notesMasterIdLst>
    <p:notesMasterId r:id="rId9"/>
  </p:notesMasterIdLst>
  <p:sldIdLst>
    <p:sldId id="256" r:id="rId3"/>
    <p:sldId id="284" r:id="rId4"/>
    <p:sldId id="286" r:id="rId5"/>
    <p:sldId id="287" r:id="rId6"/>
    <p:sldId id="285" r:id="rId7"/>
    <p:sldId id="288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Světlý styl 2 – zvýraznění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Světlý styl 2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Střední styl 3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99" autoAdjust="0"/>
  </p:normalViewPr>
  <p:slideViewPr>
    <p:cSldViewPr>
      <p:cViewPr varScale="1">
        <p:scale>
          <a:sx n="56" d="100"/>
          <a:sy n="56" d="100"/>
        </p:scale>
        <p:origin x="138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7A704-9F1C-4FD3-85D1-57AF2D7FD0E8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BFB8C-BBFF-4397-A51C-1E92596422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93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467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18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2324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572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D80A4771-C6EF-4B99-81F4-D30BE4E017A0}" type="datetimeFigureOut">
              <a:rPr lang="en-US" smtClean="0"/>
              <a:pPr algn="r"/>
              <a:t>10/27/2014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14699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542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606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436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246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247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076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82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D80A4771-C6EF-4B99-81F4-D30BE4E017A0}" type="datetimeFigureOut">
              <a:rPr lang="en-US" smtClean="0"/>
              <a:pPr algn="r"/>
              <a:t>10/27/2014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19799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73072"/>
              </p:ext>
            </p:extLst>
          </p:nvPr>
        </p:nvGraphicFramePr>
        <p:xfrm>
          <a:off x="1079612" y="2708920"/>
          <a:ext cx="6984776" cy="3916680"/>
        </p:xfrm>
        <a:graphic>
          <a:graphicData uri="http://schemas.openxmlformats.org/drawingml/2006/table">
            <a:tbl>
              <a:tblPr bandRow="1"/>
              <a:tblGrid>
                <a:gridCol w="1872208"/>
                <a:gridCol w="5112568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VY_32_INOVACE_1604</a:t>
                      </a:r>
                      <a:r>
                        <a:rPr lang="cs-CZ" sz="1600" baseline="0" dirty="0" smtClean="0"/>
                        <a:t> </a:t>
                      </a:r>
                      <a:r>
                        <a:rPr lang="cs-CZ" sz="1600" baseline="0" dirty="0" err="1" smtClean="0"/>
                        <a:t>WordArt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Word –</a:t>
                      </a:r>
                      <a:r>
                        <a:rPr lang="cs-CZ" sz="1600" baseline="0" dirty="0" smtClean="0"/>
                        <a:t> praktické příklady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2. ročník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Jan Hlavatý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30.7.2013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err="1" smtClean="0"/>
                        <a:t>WordArt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prostřednictvím projektoru,</a:t>
                      </a:r>
                      <a:r>
                        <a:rPr lang="cs-CZ" sz="1600" baseline="0" dirty="0" smtClean="0"/>
                        <a:t> procvičení na příkladu</a:t>
                      </a:r>
                      <a:endParaRPr lang="cs-CZ" sz="1600" dirty="0" smtClean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Publikované materiály, pokud není uvedeno jinak,  pochází ze zdrojů autora.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 smtClean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40" y="297968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868680" y="476672"/>
            <a:ext cx="7406640" cy="680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4800" b="1" dirty="0" err="1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WordArt</a:t>
            </a:r>
            <a:endParaRPr lang="cs-CZ" sz="4800" b="1" dirty="0">
              <a:ln>
                <a:solidFill>
                  <a:schemeClr val="tx1"/>
                </a:solidFill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467544" y="1484784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b="1" dirty="0" smtClean="0"/>
              <a:t>Ozdobný text</a:t>
            </a:r>
            <a:endParaRPr lang="cs-CZ" b="1" dirty="0"/>
          </a:p>
        </p:txBody>
      </p:sp>
      <p:pic>
        <p:nvPicPr>
          <p:cNvPr id="4" name="Obrázek 3" descr="Výřez obrazovky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970" y="2000050"/>
            <a:ext cx="5333350" cy="3106806"/>
          </a:xfrm>
          <a:prstGeom prst="rect">
            <a:avLst/>
          </a:prstGeom>
        </p:spPr>
      </p:pic>
      <p:sp>
        <p:nvSpPr>
          <p:cNvPr id="11" name="TextovéPole 10"/>
          <p:cNvSpPr txBox="1"/>
          <p:nvPr/>
        </p:nvSpPr>
        <p:spPr>
          <a:xfrm>
            <a:off x="467544" y="5445224"/>
            <a:ext cx="82089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Karta</a:t>
            </a:r>
            <a:r>
              <a:rPr lang="cs-CZ" b="1" dirty="0" smtClean="0"/>
              <a:t> Vložení </a:t>
            </a:r>
            <a:r>
              <a:rPr lang="cs-CZ" dirty="0" smtClean="0"/>
              <a:t>-&gt; sestava </a:t>
            </a:r>
            <a:r>
              <a:rPr lang="cs-CZ" b="1" dirty="0" smtClean="0"/>
              <a:t>Text</a:t>
            </a:r>
          </a:p>
          <a:p>
            <a:pPr algn="ctr"/>
            <a:endParaRPr lang="cs-CZ" b="1" dirty="0" smtClean="0"/>
          </a:p>
          <a:p>
            <a:pPr algn="ctr"/>
            <a:r>
              <a:rPr lang="cs-CZ" b="1" dirty="0" smtClean="0">
                <a:solidFill>
                  <a:schemeClr val="tx2">
                    <a:lumMod val="50000"/>
                  </a:schemeClr>
                </a:solidFill>
              </a:rPr>
              <a:t>Pokud chceme převést již napsaný text na </a:t>
            </a:r>
            <a:r>
              <a:rPr lang="cs-CZ" b="1" dirty="0" err="1" smtClean="0">
                <a:solidFill>
                  <a:schemeClr val="tx2">
                    <a:lumMod val="50000"/>
                  </a:schemeClr>
                </a:solidFill>
              </a:rPr>
              <a:t>WordArt</a:t>
            </a:r>
            <a:r>
              <a:rPr lang="cs-CZ" b="1" dirty="0" smtClean="0">
                <a:solidFill>
                  <a:schemeClr val="tx2">
                    <a:lumMod val="50000"/>
                  </a:schemeClr>
                </a:solidFill>
              </a:rPr>
              <a:t>, označíme si ho předtím myší. </a:t>
            </a:r>
            <a:endParaRPr lang="cs-CZ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97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467544" y="476672"/>
            <a:ext cx="8064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000" dirty="0" smtClean="0"/>
              <a:t>Text se nám změní na objekt, se kterým můžeme dál pracovat.</a:t>
            </a:r>
            <a:endParaRPr lang="cs-CZ" sz="2000" dirty="0"/>
          </a:p>
        </p:txBody>
      </p:sp>
      <p:pic>
        <p:nvPicPr>
          <p:cNvPr id="2" name="Obrázek 1" descr="Výřez obrazovky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751" y="1196752"/>
            <a:ext cx="5782482" cy="1381318"/>
          </a:xfrm>
          <a:prstGeom prst="rect">
            <a:avLst/>
          </a:prstGeom>
        </p:spPr>
      </p:pic>
      <p:grpSp>
        <p:nvGrpSpPr>
          <p:cNvPr id="9" name="Skupina 8"/>
          <p:cNvGrpSpPr/>
          <p:nvPr/>
        </p:nvGrpSpPr>
        <p:grpSpPr>
          <a:xfrm>
            <a:off x="1043608" y="1916832"/>
            <a:ext cx="3744416" cy="1872208"/>
            <a:chOff x="1043608" y="1916832"/>
            <a:chExt cx="3744416" cy="1872208"/>
          </a:xfrm>
        </p:grpSpPr>
        <p:sp>
          <p:nvSpPr>
            <p:cNvPr id="5" name="Obdélník 4"/>
            <p:cNvSpPr/>
            <p:nvPr/>
          </p:nvSpPr>
          <p:spPr>
            <a:xfrm>
              <a:off x="1043608" y="3068960"/>
              <a:ext cx="3744416" cy="72008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dirty="0" smtClean="0">
                  <a:solidFill>
                    <a:schemeClr val="tx2">
                      <a:lumMod val="50000"/>
                    </a:schemeClr>
                  </a:solidFill>
                </a:rPr>
                <a:t>Změna obrazce, ve kterém je </a:t>
              </a:r>
              <a:r>
                <a:rPr lang="cs-CZ" dirty="0" err="1" smtClean="0">
                  <a:solidFill>
                    <a:schemeClr val="tx2">
                      <a:lumMod val="50000"/>
                    </a:schemeClr>
                  </a:solidFill>
                </a:rPr>
                <a:t>WordArt</a:t>
              </a:r>
              <a:r>
                <a:rPr lang="cs-CZ" dirty="0" smtClean="0">
                  <a:solidFill>
                    <a:schemeClr val="tx2">
                      <a:lumMod val="50000"/>
                    </a:schemeClr>
                  </a:solidFill>
                </a:rPr>
                <a:t> umístěn - standardně obdélník</a:t>
              </a:r>
              <a:endParaRPr lang="cs-CZ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cxnSp>
          <p:nvCxnSpPr>
            <p:cNvPr id="8" name="Přímá spojnice se šipkou 7"/>
            <p:cNvCxnSpPr>
              <a:stCxn id="5" idx="0"/>
            </p:cNvCxnSpPr>
            <p:nvPr/>
          </p:nvCxnSpPr>
          <p:spPr>
            <a:xfrm flipV="1">
              <a:off x="2915816" y="1916832"/>
              <a:ext cx="360040" cy="1152128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Skupina 11"/>
          <p:cNvGrpSpPr/>
          <p:nvPr/>
        </p:nvGrpSpPr>
        <p:grpSpPr>
          <a:xfrm>
            <a:off x="4355976" y="2247452"/>
            <a:ext cx="4536504" cy="2045644"/>
            <a:chOff x="1043608" y="1564146"/>
            <a:chExt cx="3744416" cy="2224894"/>
          </a:xfrm>
        </p:grpSpPr>
        <p:sp>
          <p:nvSpPr>
            <p:cNvPr id="13" name="Obdélník 12"/>
            <p:cNvSpPr/>
            <p:nvPr/>
          </p:nvSpPr>
          <p:spPr>
            <a:xfrm>
              <a:off x="1043608" y="3389251"/>
              <a:ext cx="3744416" cy="3997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dirty="0" smtClean="0">
                  <a:solidFill>
                    <a:schemeClr val="tx2">
                      <a:lumMod val="50000"/>
                    </a:schemeClr>
                  </a:solidFill>
                </a:rPr>
                <a:t>Předefinovaná barva textu, pozadí, rámeček</a:t>
              </a:r>
              <a:endParaRPr lang="cs-CZ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cxnSp>
          <p:nvCxnSpPr>
            <p:cNvPr id="14" name="Přímá spojnice se šipkou 13"/>
            <p:cNvCxnSpPr>
              <a:stCxn id="13" idx="0"/>
            </p:cNvCxnSpPr>
            <p:nvPr/>
          </p:nvCxnSpPr>
          <p:spPr>
            <a:xfrm flipH="1" flipV="1">
              <a:off x="2267744" y="1564146"/>
              <a:ext cx="648072" cy="1825105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Obrázek 17" descr="Výřez obrazovky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38" y="4429572"/>
            <a:ext cx="8287907" cy="1000265"/>
          </a:xfrm>
          <a:prstGeom prst="rect">
            <a:avLst/>
          </a:prstGeom>
        </p:spPr>
      </p:pic>
      <p:grpSp>
        <p:nvGrpSpPr>
          <p:cNvPr id="20" name="Skupina 19"/>
          <p:cNvGrpSpPr/>
          <p:nvPr/>
        </p:nvGrpSpPr>
        <p:grpSpPr>
          <a:xfrm>
            <a:off x="434823" y="5229201"/>
            <a:ext cx="3744416" cy="1008111"/>
            <a:chOff x="1043608" y="2515824"/>
            <a:chExt cx="3744416" cy="901659"/>
          </a:xfrm>
        </p:grpSpPr>
        <p:sp>
          <p:nvSpPr>
            <p:cNvPr id="21" name="Obdélník 20"/>
            <p:cNvSpPr/>
            <p:nvPr/>
          </p:nvSpPr>
          <p:spPr>
            <a:xfrm>
              <a:off x="1043608" y="3068960"/>
              <a:ext cx="3744416" cy="34852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dirty="0" smtClean="0">
                  <a:solidFill>
                    <a:schemeClr val="tx2">
                      <a:lumMod val="50000"/>
                    </a:schemeClr>
                  </a:solidFill>
                </a:rPr>
                <a:t>Nastavení samotného </a:t>
              </a:r>
              <a:r>
                <a:rPr lang="cs-CZ" dirty="0" err="1" smtClean="0">
                  <a:solidFill>
                    <a:schemeClr val="tx2">
                      <a:lumMod val="50000"/>
                    </a:schemeClr>
                  </a:solidFill>
                </a:rPr>
                <a:t>WordArtu</a:t>
              </a:r>
              <a:endParaRPr lang="cs-CZ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cxnSp>
          <p:nvCxnSpPr>
            <p:cNvPr id="22" name="Přímá spojnice se šipkou 21"/>
            <p:cNvCxnSpPr>
              <a:stCxn id="21" idx="0"/>
            </p:cNvCxnSpPr>
            <p:nvPr/>
          </p:nvCxnSpPr>
          <p:spPr>
            <a:xfrm flipV="1">
              <a:off x="2915816" y="2515824"/>
              <a:ext cx="0" cy="553136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Skupina 24"/>
          <p:cNvGrpSpPr/>
          <p:nvPr/>
        </p:nvGrpSpPr>
        <p:grpSpPr>
          <a:xfrm>
            <a:off x="4067944" y="5085183"/>
            <a:ext cx="4052888" cy="1152127"/>
            <a:chOff x="735136" y="2387015"/>
            <a:chExt cx="4052888" cy="1030468"/>
          </a:xfrm>
        </p:grpSpPr>
        <p:sp>
          <p:nvSpPr>
            <p:cNvPr id="26" name="Obdélník 25"/>
            <p:cNvSpPr/>
            <p:nvPr/>
          </p:nvSpPr>
          <p:spPr>
            <a:xfrm>
              <a:off x="1043608" y="3068960"/>
              <a:ext cx="3744416" cy="34852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dirty="0" smtClean="0">
                  <a:solidFill>
                    <a:schemeClr val="tx2">
                      <a:lumMod val="50000"/>
                    </a:schemeClr>
                  </a:solidFill>
                </a:rPr>
                <a:t>Propojení textových polí</a:t>
              </a:r>
              <a:endParaRPr lang="cs-CZ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cxnSp>
          <p:nvCxnSpPr>
            <p:cNvPr id="27" name="Přímá spojnice se šipkou 26"/>
            <p:cNvCxnSpPr>
              <a:stCxn id="26" idx="0"/>
            </p:cNvCxnSpPr>
            <p:nvPr/>
          </p:nvCxnSpPr>
          <p:spPr>
            <a:xfrm flipH="1" flipV="1">
              <a:off x="735136" y="2387015"/>
              <a:ext cx="2180680" cy="681946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5557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 descr="Výřez obrazovky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968" y="676162"/>
            <a:ext cx="4848480" cy="1816734"/>
          </a:xfrm>
          <a:prstGeom prst="rect">
            <a:avLst/>
          </a:prstGeom>
        </p:spPr>
      </p:pic>
      <p:grpSp>
        <p:nvGrpSpPr>
          <p:cNvPr id="9" name="Skupina 8"/>
          <p:cNvGrpSpPr/>
          <p:nvPr/>
        </p:nvGrpSpPr>
        <p:grpSpPr>
          <a:xfrm>
            <a:off x="971601" y="332659"/>
            <a:ext cx="1508282" cy="864094"/>
            <a:chOff x="2191849" y="3440501"/>
            <a:chExt cx="1368152" cy="697075"/>
          </a:xfrm>
        </p:grpSpPr>
        <p:sp>
          <p:nvSpPr>
            <p:cNvPr id="5" name="Obdélník 4"/>
            <p:cNvSpPr/>
            <p:nvPr/>
          </p:nvSpPr>
          <p:spPr>
            <a:xfrm>
              <a:off x="2191849" y="3440501"/>
              <a:ext cx="1368152" cy="2559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dirty="0" smtClean="0">
                  <a:solidFill>
                    <a:schemeClr val="tx2">
                      <a:lumMod val="50000"/>
                    </a:schemeClr>
                  </a:solidFill>
                </a:rPr>
                <a:t>Ukotvení</a:t>
              </a:r>
              <a:endParaRPr lang="cs-CZ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cxnSp>
          <p:nvCxnSpPr>
            <p:cNvPr id="8" name="Přímá spojnice se šipkou 7"/>
            <p:cNvCxnSpPr>
              <a:stCxn id="5" idx="2"/>
            </p:cNvCxnSpPr>
            <p:nvPr/>
          </p:nvCxnSpPr>
          <p:spPr>
            <a:xfrm>
              <a:off x="2875925" y="3696483"/>
              <a:ext cx="510456" cy="441093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Skupina 22"/>
          <p:cNvGrpSpPr/>
          <p:nvPr/>
        </p:nvGrpSpPr>
        <p:grpSpPr>
          <a:xfrm>
            <a:off x="5940152" y="332654"/>
            <a:ext cx="1800200" cy="726454"/>
            <a:chOff x="1975825" y="3440501"/>
            <a:chExt cx="1800200" cy="687073"/>
          </a:xfrm>
        </p:grpSpPr>
        <p:sp>
          <p:nvSpPr>
            <p:cNvPr id="24" name="Obdélník 23"/>
            <p:cNvSpPr/>
            <p:nvPr/>
          </p:nvSpPr>
          <p:spPr>
            <a:xfrm>
              <a:off x="1975825" y="3440501"/>
              <a:ext cx="1800200" cy="30011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dirty="0" smtClean="0">
                  <a:solidFill>
                    <a:schemeClr val="tx2">
                      <a:lumMod val="50000"/>
                    </a:schemeClr>
                  </a:solidFill>
                </a:rPr>
                <a:t>Pozice, obtékání</a:t>
              </a:r>
              <a:endParaRPr lang="cs-CZ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cxnSp>
          <p:nvCxnSpPr>
            <p:cNvPr id="28" name="Přímá spojnice se šipkou 27"/>
            <p:cNvCxnSpPr>
              <a:stCxn id="24" idx="2"/>
            </p:cNvCxnSpPr>
            <p:nvPr/>
          </p:nvCxnSpPr>
          <p:spPr>
            <a:xfrm flipH="1">
              <a:off x="2623897" y="3740615"/>
              <a:ext cx="252028" cy="386959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Skupina 28"/>
          <p:cNvGrpSpPr/>
          <p:nvPr/>
        </p:nvGrpSpPr>
        <p:grpSpPr>
          <a:xfrm>
            <a:off x="3525941" y="332660"/>
            <a:ext cx="1368152" cy="504055"/>
            <a:chOff x="2191849" y="3440501"/>
            <a:chExt cx="1368152" cy="491332"/>
          </a:xfrm>
        </p:grpSpPr>
        <p:sp>
          <p:nvSpPr>
            <p:cNvPr id="30" name="Obdélník 29"/>
            <p:cNvSpPr/>
            <p:nvPr/>
          </p:nvSpPr>
          <p:spPr>
            <a:xfrm>
              <a:off x="2191849" y="3440501"/>
              <a:ext cx="1368152" cy="30011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dirty="0" smtClean="0">
                  <a:solidFill>
                    <a:schemeClr val="tx2">
                      <a:lumMod val="50000"/>
                    </a:schemeClr>
                  </a:solidFill>
                </a:rPr>
                <a:t>Otáčení</a:t>
              </a:r>
              <a:endParaRPr lang="cs-CZ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cxnSp>
          <p:nvCxnSpPr>
            <p:cNvPr id="31" name="Přímá spojnice se šipkou 30"/>
            <p:cNvCxnSpPr>
              <a:stCxn id="30" idx="2"/>
            </p:cNvCxnSpPr>
            <p:nvPr/>
          </p:nvCxnSpPr>
          <p:spPr>
            <a:xfrm>
              <a:off x="2875925" y="3740615"/>
              <a:ext cx="100954" cy="191218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2" name="Obrázek 31" descr="Výřez obrazovky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874965"/>
            <a:ext cx="4786589" cy="3955926"/>
          </a:xfrm>
          <a:prstGeom prst="rect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</p:pic>
      <p:grpSp>
        <p:nvGrpSpPr>
          <p:cNvPr id="37" name="Skupina 36"/>
          <p:cNvGrpSpPr/>
          <p:nvPr/>
        </p:nvGrpSpPr>
        <p:grpSpPr>
          <a:xfrm>
            <a:off x="4644008" y="4509120"/>
            <a:ext cx="2952327" cy="1728192"/>
            <a:chOff x="1667543" y="3440501"/>
            <a:chExt cx="2678035" cy="1394153"/>
          </a:xfrm>
        </p:grpSpPr>
        <p:sp>
          <p:nvSpPr>
            <p:cNvPr id="38" name="Obdélník 37"/>
            <p:cNvSpPr/>
            <p:nvPr/>
          </p:nvSpPr>
          <p:spPr>
            <a:xfrm>
              <a:off x="2191848" y="3440501"/>
              <a:ext cx="2153730" cy="25598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dirty="0" smtClean="0">
                  <a:solidFill>
                    <a:schemeClr val="tx2">
                      <a:lumMod val="50000"/>
                    </a:schemeClr>
                  </a:solidFill>
                </a:rPr>
                <a:t>Nastavení jako výchozí</a:t>
              </a:r>
              <a:endParaRPr lang="cs-CZ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cxnSp>
          <p:nvCxnSpPr>
            <p:cNvPr id="39" name="Přímá spojnice se šipkou 38"/>
            <p:cNvCxnSpPr>
              <a:stCxn id="38" idx="2"/>
            </p:cNvCxnSpPr>
            <p:nvPr/>
          </p:nvCxnSpPr>
          <p:spPr>
            <a:xfrm flipH="1">
              <a:off x="1667543" y="3696483"/>
              <a:ext cx="1601171" cy="1138171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6333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627784" y="476672"/>
            <a:ext cx="3888432" cy="72008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6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Zadání úlohy</a:t>
            </a:r>
            <a:endParaRPr lang="cs-CZ" sz="36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23528" y="1484784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cs-CZ" dirty="0" smtClean="0"/>
              <a:t>Převeďte nadpis v dokumentu Pitná voda na </a:t>
            </a:r>
            <a:r>
              <a:rPr lang="cs-CZ" dirty="0" err="1" smtClean="0"/>
              <a:t>WordArt</a:t>
            </a:r>
            <a:endParaRPr lang="cs-CZ" dirty="0" smtClean="0"/>
          </a:p>
          <a:p>
            <a:pPr marL="342900" indent="-342900">
              <a:buFont typeface="+mj-lt"/>
              <a:buAutoNum type="arabicPeriod"/>
            </a:pPr>
            <a:endParaRPr lang="cs-CZ" dirty="0" smtClean="0"/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Upravte velikost písma na 28, změňte barvu – zelená výplň, černý obrys, přidejte stín a otočte „vzhůru nohama“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4688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ulka 3"/>
          <p:cNvGraphicFramePr>
            <a:graphicFrameLocks noGrp="1"/>
          </p:cNvGraphicFramePr>
          <p:nvPr>
            <p:extLst/>
          </p:nvPr>
        </p:nvGraphicFramePr>
        <p:xfrm>
          <a:off x="725479" y="452818"/>
          <a:ext cx="7560840" cy="80288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sz="1800" baseline="0" dirty="0" smtClean="0"/>
                        <a:t>ZDROJE</a:t>
                      </a:r>
                      <a:endParaRPr lang="cs-CZ" sz="18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Snímky aplikace </a:t>
                      </a:r>
                      <a:r>
                        <a:rPr lang="cs-CZ" sz="1800" dirty="0" smtClean="0"/>
                        <a:t>Word 2013</a:t>
                      </a:r>
                      <a:endParaRPr lang="cs-CZ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528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B80878F-5308-4F84-9C07-20F7937C45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164</Words>
  <Application>Microsoft Office PowerPoint</Application>
  <PresentationFormat>Předvádění na obrazovce (4:3)</PresentationFormat>
  <Paragraphs>40</Paragraphs>
  <Slides>6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Verdana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2012-10-31T21:16:14Z</dcterms:created>
  <dcterms:modified xsi:type="dcterms:W3CDTF">2014-10-27T02:35:28Z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TC100822959990</vt:lpwstr>
  </property>
</Properties>
</file>