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9" r:id="rId4"/>
    <p:sldId id="288" r:id="rId5"/>
    <p:sldId id="286" r:id="rId6"/>
    <p:sldId id="266" r:id="rId7"/>
    <p:sldId id="289" r:id="rId8"/>
    <p:sldId id="290" r:id="rId9"/>
    <p:sldId id="287" r:id="rId10"/>
    <p:sldId id="291" r:id="rId11"/>
    <p:sldId id="292" r:id="rId12"/>
    <p:sldId id="293" r:id="rId13"/>
    <p:sldId id="294" r:id="rId14"/>
    <p:sldId id="295" r:id="rId15"/>
    <p:sldId id="296" r:id="rId16"/>
    <p:sldId id="263" r:id="rId17"/>
    <p:sldId id="271" r:id="rId18"/>
    <p:sldId id="272" r:id="rId19"/>
    <p:sldId id="274" r:id="rId20"/>
    <p:sldId id="280" r:id="rId21"/>
    <p:sldId id="282" r:id="rId22"/>
    <p:sldId id="283" r:id="rId23"/>
    <p:sldId id="298" r:id="rId24"/>
    <p:sldId id="265" r:id="rId25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4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746" y="-77"/>
      </p:cViewPr>
      <p:guideLst>
        <p:guide orient="horz" pos="3094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627E58-020E-406A-A45B-2194F2B33E6C}" type="doc">
      <dgm:prSet loTypeId="urn:microsoft.com/office/officeart/2005/8/layout/pyramid2" loCatId="pyramid" qsTypeId="urn:microsoft.com/office/officeart/2005/8/quickstyle/simple2" qsCatId="simple" csTypeId="urn:microsoft.com/office/officeart/2005/8/colors/accent5_1" csCatId="accent5" phldr="1"/>
      <dgm:spPr/>
    </dgm:pt>
    <dgm:pt modelId="{A5636C16-9123-4872-9625-37FBF095B25B}">
      <dgm:prSet phldrT="[Text]" custT="1"/>
      <dgm:spPr/>
      <dgm:t>
        <a:bodyPr/>
        <a:lstStyle/>
        <a:p>
          <a:r>
            <a:rPr lang="cs-CZ" sz="1400" b="1" dirty="0" smtClean="0"/>
            <a:t>Mezinárodní úmluvy a smlouvy </a:t>
          </a:r>
        </a:p>
        <a:p>
          <a:r>
            <a:rPr lang="cs-CZ" sz="1400" b="1" dirty="0" smtClean="0"/>
            <a:t>(mezinárodní právo)</a:t>
          </a:r>
          <a:endParaRPr lang="cs-CZ" sz="1400" b="1" dirty="0"/>
        </a:p>
      </dgm:t>
    </dgm:pt>
    <dgm:pt modelId="{58A04270-2636-4949-B62F-8B9EE5B265AD}" type="parTrans" cxnId="{97452FFC-315A-41EB-AE39-01C380B42006}">
      <dgm:prSet/>
      <dgm:spPr/>
      <dgm:t>
        <a:bodyPr/>
        <a:lstStyle/>
        <a:p>
          <a:endParaRPr lang="cs-CZ"/>
        </a:p>
      </dgm:t>
    </dgm:pt>
    <dgm:pt modelId="{7578DCCE-9627-4A38-8947-35A35BC6614A}" type="sibTrans" cxnId="{97452FFC-315A-41EB-AE39-01C380B42006}">
      <dgm:prSet/>
      <dgm:spPr/>
      <dgm:t>
        <a:bodyPr/>
        <a:lstStyle/>
        <a:p>
          <a:endParaRPr lang="cs-CZ"/>
        </a:p>
      </dgm:t>
    </dgm:pt>
    <dgm:pt modelId="{6F14C62B-49F7-4C4F-8F7F-B10E01322A0A}">
      <dgm:prSet phldrT="[Text]"/>
      <dgm:spPr/>
      <dgm:t>
        <a:bodyPr/>
        <a:lstStyle/>
        <a:p>
          <a:pPr algn="ctr"/>
          <a:r>
            <a:rPr lang="cs-CZ" b="1" dirty="0" smtClean="0"/>
            <a:t>Ústavní zákony</a:t>
          </a:r>
          <a:endParaRPr lang="cs-CZ" b="1" dirty="0"/>
        </a:p>
      </dgm:t>
    </dgm:pt>
    <dgm:pt modelId="{9BF6A8DF-737B-4356-A493-15EF8FA2F900}" type="parTrans" cxnId="{DADDBC7D-80D0-4A6E-8DB1-1457C6393885}">
      <dgm:prSet/>
      <dgm:spPr/>
      <dgm:t>
        <a:bodyPr/>
        <a:lstStyle/>
        <a:p>
          <a:endParaRPr lang="cs-CZ"/>
        </a:p>
      </dgm:t>
    </dgm:pt>
    <dgm:pt modelId="{3D92E52B-C15D-4601-8B0C-4265573E8243}" type="sibTrans" cxnId="{DADDBC7D-80D0-4A6E-8DB1-1457C6393885}">
      <dgm:prSet/>
      <dgm:spPr/>
      <dgm:t>
        <a:bodyPr/>
        <a:lstStyle/>
        <a:p>
          <a:endParaRPr lang="cs-CZ"/>
        </a:p>
      </dgm:t>
    </dgm:pt>
    <dgm:pt modelId="{A8FEAA0C-309A-4AC8-981A-3A88BB74EC50}">
      <dgm:prSet phldrT="[Text]" custT="1"/>
      <dgm:spPr/>
      <dgm:t>
        <a:bodyPr/>
        <a:lstStyle/>
        <a:p>
          <a:r>
            <a:rPr lang="cs-CZ" sz="1400" b="1" dirty="0" smtClean="0"/>
            <a:t>Ústava ČR (listina základních práv </a:t>
          </a:r>
          <a:br>
            <a:rPr lang="cs-CZ" sz="1400" b="1" dirty="0" smtClean="0"/>
          </a:br>
          <a:r>
            <a:rPr lang="cs-CZ" sz="1400" b="1" dirty="0" smtClean="0"/>
            <a:t>a svobod)</a:t>
          </a:r>
          <a:endParaRPr lang="cs-CZ" sz="1400" b="1" dirty="0"/>
        </a:p>
      </dgm:t>
    </dgm:pt>
    <dgm:pt modelId="{3940B6D1-2061-4AB4-AB8B-BAD59974C133}" type="parTrans" cxnId="{6A9BABBA-2465-4589-946B-5995777F20C6}">
      <dgm:prSet/>
      <dgm:spPr/>
      <dgm:t>
        <a:bodyPr/>
        <a:lstStyle/>
        <a:p>
          <a:endParaRPr lang="cs-CZ"/>
        </a:p>
      </dgm:t>
    </dgm:pt>
    <dgm:pt modelId="{3E422F53-62D3-4E37-AA41-8CF2B7203F5C}" type="sibTrans" cxnId="{6A9BABBA-2465-4589-946B-5995777F20C6}">
      <dgm:prSet/>
      <dgm:spPr/>
      <dgm:t>
        <a:bodyPr/>
        <a:lstStyle/>
        <a:p>
          <a:endParaRPr lang="cs-CZ"/>
        </a:p>
      </dgm:t>
    </dgm:pt>
    <dgm:pt modelId="{D3C4E721-CF08-4EC4-93CB-5AA02F198AE8}">
      <dgm:prSet phldrT="[Text]"/>
      <dgm:spPr/>
      <dgm:t>
        <a:bodyPr/>
        <a:lstStyle/>
        <a:p>
          <a:r>
            <a:rPr lang="cs-CZ" b="1" dirty="0" smtClean="0"/>
            <a:t>Zákony schválené Parlamentem</a:t>
          </a:r>
          <a:endParaRPr lang="cs-CZ" b="1" dirty="0"/>
        </a:p>
      </dgm:t>
    </dgm:pt>
    <dgm:pt modelId="{5DA80584-0041-469A-AEE9-111C01BC4955}" type="parTrans" cxnId="{5176DC31-3D66-4DD8-A87C-AC7115553118}">
      <dgm:prSet/>
      <dgm:spPr/>
      <dgm:t>
        <a:bodyPr/>
        <a:lstStyle/>
        <a:p>
          <a:endParaRPr lang="cs-CZ"/>
        </a:p>
      </dgm:t>
    </dgm:pt>
    <dgm:pt modelId="{34FAF3BD-54E4-4A60-813D-805CBFDA5BFA}" type="sibTrans" cxnId="{5176DC31-3D66-4DD8-A87C-AC7115553118}">
      <dgm:prSet/>
      <dgm:spPr/>
      <dgm:t>
        <a:bodyPr/>
        <a:lstStyle/>
        <a:p>
          <a:endParaRPr lang="cs-CZ"/>
        </a:p>
      </dgm:t>
    </dgm:pt>
    <dgm:pt modelId="{2B850D0E-6FB4-420F-9181-1C3DF1A0CDFA}">
      <dgm:prSet phldrT="[Text]"/>
      <dgm:spPr/>
      <dgm:t>
        <a:bodyPr/>
        <a:lstStyle/>
        <a:p>
          <a:r>
            <a:rPr lang="cs-CZ" b="1" dirty="0" smtClean="0"/>
            <a:t>Vládní nařízení</a:t>
          </a:r>
          <a:endParaRPr lang="cs-CZ" b="1" dirty="0"/>
        </a:p>
      </dgm:t>
    </dgm:pt>
    <dgm:pt modelId="{DBAF9BE7-0CCC-4235-B062-8B78E81ED41F}" type="parTrans" cxnId="{927AAF57-9999-4FA5-8911-16659E6BFDD2}">
      <dgm:prSet/>
      <dgm:spPr/>
      <dgm:t>
        <a:bodyPr/>
        <a:lstStyle/>
        <a:p>
          <a:endParaRPr lang="cs-CZ"/>
        </a:p>
      </dgm:t>
    </dgm:pt>
    <dgm:pt modelId="{DBB8FDED-FE26-46FA-B0E1-B40382CFE0E5}" type="sibTrans" cxnId="{927AAF57-9999-4FA5-8911-16659E6BFDD2}">
      <dgm:prSet/>
      <dgm:spPr/>
      <dgm:t>
        <a:bodyPr/>
        <a:lstStyle/>
        <a:p>
          <a:endParaRPr lang="cs-CZ"/>
        </a:p>
      </dgm:t>
    </dgm:pt>
    <dgm:pt modelId="{B9FD4DDE-771F-4E63-B4A8-447036A377C9}">
      <dgm:prSet phldrT="[Text]"/>
      <dgm:spPr/>
      <dgm:t>
        <a:bodyPr/>
        <a:lstStyle/>
        <a:p>
          <a:r>
            <a:rPr lang="cs-CZ" b="1" dirty="0" smtClean="0"/>
            <a:t>Vyhlášky ministerstev</a:t>
          </a:r>
          <a:endParaRPr lang="cs-CZ" b="1" dirty="0"/>
        </a:p>
      </dgm:t>
    </dgm:pt>
    <dgm:pt modelId="{2F05286A-DB50-423C-A187-6135B4F3A039}" type="parTrans" cxnId="{03315F24-BB11-47FF-AC29-2458C2C039F3}">
      <dgm:prSet/>
      <dgm:spPr/>
      <dgm:t>
        <a:bodyPr/>
        <a:lstStyle/>
        <a:p>
          <a:endParaRPr lang="cs-CZ"/>
        </a:p>
      </dgm:t>
    </dgm:pt>
    <dgm:pt modelId="{DD1CD61F-D97C-4746-B124-DAD8DDA0F0F7}" type="sibTrans" cxnId="{03315F24-BB11-47FF-AC29-2458C2C039F3}">
      <dgm:prSet/>
      <dgm:spPr/>
      <dgm:t>
        <a:bodyPr/>
        <a:lstStyle/>
        <a:p>
          <a:endParaRPr lang="cs-CZ"/>
        </a:p>
      </dgm:t>
    </dgm:pt>
    <dgm:pt modelId="{7665764D-3884-46EB-B3E2-3A3DE98CC24F}">
      <dgm:prSet phldrT="[Text]"/>
      <dgm:spPr/>
      <dgm:t>
        <a:bodyPr/>
        <a:lstStyle/>
        <a:p>
          <a:r>
            <a:rPr lang="cs-CZ" b="1" dirty="0" smtClean="0"/>
            <a:t>Vyhlášky krajských úřadů</a:t>
          </a:r>
          <a:endParaRPr lang="cs-CZ" b="1" dirty="0"/>
        </a:p>
      </dgm:t>
    </dgm:pt>
    <dgm:pt modelId="{D7C82F27-E95E-46A9-BF7C-FF7C434D66A0}" type="parTrans" cxnId="{6C1F84A2-2E7D-4F60-8A6E-7B2582CFB8ED}">
      <dgm:prSet/>
      <dgm:spPr/>
      <dgm:t>
        <a:bodyPr/>
        <a:lstStyle/>
        <a:p>
          <a:endParaRPr lang="cs-CZ"/>
        </a:p>
      </dgm:t>
    </dgm:pt>
    <dgm:pt modelId="{88B4780A-071B-4F2C-93FE-949D32C802CB}" type="sibTrans" cxnId="{6C1F84A2-2E7D-4F60-8A6E-7B2582CFB8ED}">
      <dgm:prSet/>
      <dgm:spPr/>
      <dgm:t>
        <a:bodyPr/>
        <a:lstStyle/>
        <a:p>
          <a:endParaRPr lang="cs-CZ"/>
        </a:p>
      </dgm:t>
    </dgm:pt>
    <dgm:pt modelId="{2484E346-142F-4FB5-972E-848D9D2873EA}">
      <dgm:prSet phldrT="[Text]"/>
      <dgm:spPr/>
      <dgm:t>
        <a:bodyPr/>
        <a:lstStyle/>
        <a:p>
          <a:r>
            <a:rPr lang="cs-CZ" b="1" dirty="0" smtClean="0"/>
            <a:t>Vyhlášky obce</a:t>
          </a:r>
          <a:endParaRPr lang="cs-CZ" b="1" dirty="0"/>
        </a:p>
      </dgm:t>
    </dgm:pt>
    <dgm:pt modelId="{E69D47F3-4FEA-453B-86AC-9E4C8DF05D57}" type="parTrans" cxnId="{202A415C-B413-41DA-A919-943F320A9501}">
      <dgm:prSet/>
      <dgm:spPr/>
      <dgm:t>
        <a:bodyPr/>
        <a:lstStyle/>
        <a:p>
          <a:endParaRPr lang="cs-CZ"/>
        </a:p>
      </dgm:t>
    </dgm:pt>
    <dgm:pt modelId="{9FE0FE72-5FDA-43DB-8820-E5DEE12B106A}" type="sibTrans" cxnId="{202A415C-B413-41DA-A919-943F320A9501}">
      <dgm:prSet/>
      <dgm:spPr/>
      <dgm:t>
        <a:bodyPr/>
        <a:lstStyle/>
        <a:p>
          <a:endParaRPr lang="cs-CZ"/>
        </a:p>
      </dgm:t>
    </dgm:pt>
    <dgm:pt modelId="{4AF079F5-1BD0-49B4-A6E8-EB94D07E4BA3}" type="pres">
      <dgm:prSet presAssocID="{B5627E58-020E-406A-A45B-2194F2B33E6C}" presName="compositeShape" presStyleCnt="0">
        <dgm:presLayoutVars>
          <dgm:dir/>
          <dgm:resizeHandles/>
        </dgm:presLayoutVars>
      </dgm:prSet>
      <dgm:spPr/>
    </dgm:pt>
    <dgm:pt modelId="{FB632A67-3D03-445B-B0F8-85C7368B4C23}" type="pres">
      <dgm:prSet presAssocID="{B5627E58-020E-406A-A45B-2194F2B33E6C}" presName="pyramid" presStyleLbl="node1" presStyleIdx="0" presStyleCnt="1"/>
      <dgm:spPr/>
    </dgm:pt>
    <dgm:pt modelId="{CAB0BEB7-3F87-4BDD-92CD-AB2F66E3930E}" type="pres">
      <dgm:prSet presAssocID="{B5627E58-020E-406A-A45B-2194F2B33E6C}" presName="theList" presStyleCnt="0"/>
      <dgm:spPr/>
    </dgm:pt>
    <dgm:pt modelId="{73607C40-DE60-45E2-B410-754A70668DED}" type="pres">
      <dgm:prSet presAssocID="{A5636C16-9123-4872-9625-37FBF095B25B}" presName="aNode" presStyleLbl="fgAcc1" presStyleIdx="0" presStyleCnt="8" custScaleY="13914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D09C2E-612D-4573-BBA7-6F3C45C781C9}" type="pres">
      <dgm:prSet presAssocID="{A5636C16-9123-4872-9625-37FBF095B25B}" presName="aSpace" presStyleCnt="0"/>
      <dgm:spPr/>
    </dgm:pt>
    <dgm:pt modelId="{15A7AE42-242C-40F2-B90B-B5DF2414C2C1}" type="pres">
      <dgm:prSet presAssocID="{A8FEAA0C-309A-4AC8-981A-3A88BB74EC50}" presName="aNode" presStyleLbl="fgAcc1" presStyleIdx="1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D797AF-73DD-416A-953F-EB09D7CC5724}" type="pres">
      <dgm:prSet presAssocID="{A8FEAA0C-309A-4AC8-981A-3A88BB74EC50}" presName="aSpace" presStyleCnt="0"/>
      <dgm:spPr/>
    </dgm:pt>
    <dgm:pt modelId="{E0025733-EA6C-48D2-A4ED-7986B10851EF}" type="pres">
      <dgm:prSet presAssocID="{6F14C62B-49F7-4C4F-8F7F-B10E01322A0A}" presName="aNode" presStyleLbl="fgAcc1" presStyleIdx="2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D5C583D-2519-4F5F-B637-16E45E07E282}" type="pres">
      <dgm:prSet presAssocID="{6F14C62B-49F7-4C4F-8F7F-B10E01322A0A}" presName="aSpace" presStyleCnt="0"/>
      <dgm:spPr/>
    </dgm:pt>
    <dgm:pt modelId="{0924D26B-9A5B-4B52-AF8A-E08B12E55C0B}" type="pres">
      <dgm:prSet presAssocID="{D3C4E721-CF08-4EC4-93CB-5AA02F198AE8}" presName="aNode" presStyleLbl="fgAcc1" presStyleIdx="3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F3A14C-3839-408D-8CA2-6B25D56A9D36}" type="pres">
      <dgm:prSet presAssocID="{D3C4E721-CF08-4EC4-93CB-5AA02F198AE8}" presName="aSpace" presStyleCnt="0"/>
      <dgm:spPr/>
    </dgm:pt>
    <dgm:pt modelId="{C36DE4FF-38F1-4D0A-B912-EE7D2F454244}" type="pres">
      <dgm:prSet presAssocID="{2B850D0E-6FB4-420F-9181-1C3DF1A0CDFA}" presName="aNode" presStyleLbl="fgAcc1" presStyleIdx="4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9729179-9A11-4D5D-8067-FC520F7236EA}" type="pres">
      <dgm:prSet presAssocID="{2B850D0E-6FB4-420F-9181-1C3DF1A0CDFA}" presName="aSpace" presStyleCnt="0"/>
      <dgm:spPr/>
    </dgm:pt>
    <dgm:pt modelId="{618FEA14-7B2A-47BE-AF9E-783AD9E29B22}" type="pres">
      <dgm:prSet presAssocID="{B9FD4DDE-771F-4E63-B4A8-447036A377C9}" presName="aNode" presStyleLbl="fgAcc1" presStyleIdx="5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0BF32D3-6E5D-492C-9952-688FBCEEB6D1}" type="pres">
      <dgm:prSet presAssocID="{B9FD4DDE-771F-4E63-B4A8-447036A377C9}" presName="aSpace" presStyleCnt="0"/>
      <dgm:spPr/>
    </dgm:pt>
    <dgm:pt modelId="{88B2F24C-1D8D-4608-B72E-F2B1D5BEF401}" type="pres">
      <dgm:prSet presAssocID="{7665764D-3884-46EB-B3E2-3A3DE98CC24F}" presName="aNode" presStyleLbl="fgAcc1" presStyleIdx="6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3586C26-34EA-4DBF-9C47-156F5960114F}" type="pres">
      <dgm:prSet presAssocID="{7665764D-3884-46EB-B3E2-3A3DE98CC24F}" presName="aSpace" presStyleCnt="0"/>
      <dgm:spPr/>
    </dgm:pt>
    <dgm:pt modelId="{36698F9D-7360-436E-AA63-828ABE41DD43}" type="pres">
      <dgm:prSet presAssocID="{2484E346-142F-4FB5-972E-848D9D2873EA}" presName="aNode" presStyleLbl="fgAcc1" presStyleIdx="7" presStyleCnt="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09AC166-B713-4A9C-8949-31BEBF205455}" type="pres">
      <dgm:prSet presAssocID="{2484E346-142F-4FB5-972E-848D9D2873EA}" presName="aSpace" presStyleCnt="0"/>
      <dgm:spPr/>
    </dgm:pt>
  </dgm:ptLst>
  <dgm:cxnLst>
    <dgm:cxn modelId="{97452FFC-315A-41EB-AE39-01C380B42006}" srcId="{B5627E58-020E-406A-A45B-2194F2B33E6C}" destId="{A5636C16-9123-4872-9625-37FBF095B25B}" srcOrd="0" destOrd="0" parTransId="{58A04270-2636-4949-B62F-8B9EE5B265AD}" sibTransId="{7578DCCE-9627-4A38-8947-35A35BC6614A}"/>
    <dgm:cxn modelId="{9A101055-821B-4E90-BD6A-64B0E550CBD0}" type="presOf" srcId="{A5636C16-9123-4872-9625-37FBF095B25B}" destId="{73607C40-DE60-45E2-B410-754A70668DED}" srcOrd="0" destOrd="0" presId="urn:microsoft.com/office/officeart/2005/8/layout/pyramid2"/>
    <dgm:cxn modelId="{927AAF57-9999-4FA5-8911-16659E6BFDD2}" srcId="{B5627E58-020E-406A-A45B-2194F2B33E6C}" destId="{2B850D0E-6FB4-420F-9181-1C3DF1A0CDFA}" srcOrd="4" destOrd="0" parTransId="{DBAF9BE7-0CCC-4235-B062-8B78E81ED41F}" sibTransId="{DBB8FDED-FE26-46FA-B0E1-B40382CFE0E5}"/>
    <dgm:cxn modelId="{6A9BABBA-2465-4589-946B-5995777F20C6}" srcId="{B5627E58-020E-406A-A45B-2194F2B33E6C}" destId="{A8FEAA0C-309A-4AC8-981A-3A88BB74EC50}" srcOrd="1" destOrd="0" parTransId="{3940B6D1-2061-4AB4-AB8B-BAD59974C133}" sibTransId="{3E422F53-62D3-4E37-AA41-8CF2B7203F5C}"/>
    <dgm:cxn modelId="{202A415C-B413-41DA-A919-943F320A9501}" srcId="{B5627E58-020E-406A-A45B-2194F2B33E6C}" destId="{2484E346-142F-4FB5-972E-848D9D2873EA}" srcOrd="7" destOrd="0" parTransId="{E69D47F3-4FEA-453B-86AC-9E4C8DF05D57}" sibTransId="{9FE0FE72-5FDA-43DB-8820-E5DEE12B106A}"/>
    <dgm:cxn modelId="{64BD7544-B1C6-4E8F-8756-BFF35F091E9E}" type="presOf" srcId="{6F14C62B-49F7-4C4F-8F7F-B10E01322A0A}" destId="{E0025733-EA6C-48D2-A4ED-7986B10851EF}" srcOrd="0" destOrd="0" presId="urn:microsoft.com/office/officeart/2005/8/layout/pyramid2"/>
    <dgm:cxn modelId="{DADDBC7D-80D0-4A6E-8DB1-1457C6393885}" srcId="{B5627E58-020E-406A-A45B-2194F2B33E6C}" destId="{6F14C62B-49F7-4C4F-8F7F-B10E01322A0A}" srcOrd="2" destOrd="0" parTransId="{9BF6A8DF-737B-4356-A493-15EF8FA2F900}" sibTransId="{3D92E52B-C15D-4601-8B0C-4265573E8243}"/>
    <dgm:cxn modelId="{754297D6-0403-420F-8D09-81425C9F7EE2}" type="presOf" srcId="{B9FD4DDE-771F-4E63-B4A8-447036A377C9}" destId="{618FEA14-7B2A-47BE-AF9E-783AD9E29B22}" srcOrd="0" destOrd="0" presId="urn:microsoft.com/office/officeart/2005/8/layout/pyramid2"/>
    <dgm:cxn modelId="{6C1F84A2-2E7D-4F60-8A6E-7B2582CFB8ED}" srcId="{B5627E58-020E-406A-A45B-2194F2B33E6C}" destId="{7665764D-3884-46EB-B3E2-3A3DE98CC24F}" srcOrd="6" destOrd="0" parTransId="{D7C82F27-E95E-46A9-BF7C-FF7C434D66A0}" sibTransId="{88B4780A-071B-4F2C-93FE-949D32C802CB}"/>
    <dgm:cxn modelId="{03315F24-BB11-47FF-AC29-2458C2C039F3}" srcId="{B5627E58-020E-406A-A45B-2194F2B33E6C}" destId="{B9FD4DDE-771F-4E63-B4A8-447036A377C9}" srcOrd="5" destOrd="0" parTransId="{2F05286A-DB50-423C-A187-6135B4F3A039}" sibTransId="{DD1CD61F-D97C-4746-B124-DAD8DDA0F0F7}"/>
    <dgm:cxn modelId="{2A466E7D-71C5-4808-B1FC-069461D91D7B}" type="presOf" srcId="{B5627E58-020E-406A-A45B-2194F2B33E6C}" destId="{4AF079F5-1BD0-49B4-A6E8-EB94D07E4BA3}" srcOrd="0" destOrd="0" presId="urn:microsoft.com/office/officeart/2005/8/layout/pyramid2"/>
    <dgm:cxn modelId="{75BC32B3-9EA2-45D1-9AB3-BCD14BA90FCE}" type="presOf" srcId="{7665764D-3884-46EB-B3E2-3A3DE98CC24F}" destId="{88B2F24C-1D8D-4608-B72E-F2B1D5BEF401}" srcOrd="0" destOrd="0" presId="urn:microsoft.com/office/officeart/2005/8/layout/pyramid2"/>
    <dgm:cxn modelId="{7411EECA-2E1E-4D16-AAD2-7B8D80CA0CB2}" type="presOf" srcId="{2484E346-142F-4FB5-972E-848D9D2873EA}" destId="{36698F9D-7360-436E-AA63-828ABE41DD43}" srcOrd="0" destOrd="0" presId="urn:microsoft.com/office/officeart/2005/8/layout/pyramid2"/>
    <dgm:cxn modelId="{5176DC31-3D66-4DD8-A87C-AC7115553118}" srcId="{B5627E58-020E-406A-A45B-2194F2B33E6C}" destId="{D3C4E721-CF08-4EC4-93CB-5AA02F198AE8}" srcOrd="3" destOrd="0" parTransId="{5DA80584-0041-469A-AEE9-111C01BC4955}" sibTransId="{34FAF3BD-54E4-4A60-813D-805CBFDA5BFA}"/>
    <dgm:cxn modelId="{A01C0BEC-265D-428B-A2A5-D438FE3419C1}" type="presOf" srcId="{A8FEAA0C-309A-4AC8-981A-3A88BB74EC50}" destId="{15A7AE42-242C-40F2-B90B-B5DF2414C2C1}" srcOrd="0" destOrd="0" presId="urn:microsoft.com/office/officeart/2005/8/layout/pyramid2"/>
    <dgm:cxn modelId="{881AC4D2-0960-4066-A567-EE111EF5FB7E}" type="presOf" srcId="{2B850D0E-6FB4-420F-9181-1C3DF1A0CDFA}" destId="{C36DE4FF-38F1-4D0A-B912-EE7D2F454244}" srcOrd="0" destOrd="0" presId="urn:microsoft.com/office/officeart/2005/8/layout/pyramid2"/>
    <dgm:cxn modelId="{DC8E722B-A87D-4D4C-B300-2833E077652D}" type="presOf" srcId="{D3C4E721-CF08-4EC4-93CB-5AA02F198AE8}" destId="{0924D26B-9A5B-4B52-AF8A-E08B12E55C0B}" srcOrd="0" destOrd="0" presId="urn:microsoft.com/office/officeart/2005/8/layout/pyramid2"/>
    <dgm:cxn modelId="{470B8622-FF96-4323-BC5D-D288B75FA82B}" type="presParOf" srcId="{4AF079F5-1BD0-49B4-A6E8-EB94D07E4BA3}" destId="{FB632A67-3D03-445B-B0F8-85C7368B4C23}" srcOrd="0" destOrd="0" presId="urn:microsoft.com/office/officeart/2005/8/layout/pyramid2"/>
    <dgm:cxn modelId="{545C04E4-CAE4-4A3C-BADC-7AAEAC15C3C7}" type="presParOf" srcId="{4AF079F5-1BD0-49B4-A6E8-EB94D07E4BA3}" destId="{CAB0BEB7-3F87-4BDD-92CD-AB2F66E3930E}" srcOrd="1" destOrd="0" presId="urn:microsoft.com/office/officeart/2005/8/layout/pyramid2"/>
    <dgm:cxn modelId="{B9F23C9E-C537-46B2-8233-64CB7787BD0D}" type="presParOf" srcId="{CAB0BEB7-3F87-4BDD-92CD-AB2F66E3930E}" destId="{73607C40-DE60-45E2-B410-754A70668DED}" srcOrd="0" destOrd="0" presId="urn:microsoft.com/office/officeart/2005/8/layout/pyramid2"/>
    <dgm:cxn modelId="{6FDAD715-2B8A-497B-A41B-F8646AA6A479}" type="presParOf" srcId="{CAB0BEB7-3F87-4BDD-92CD-AB2F66E3930E}" destId="{51D09C2E-612D-4573-BBA7-6F3C45C781C9}" srcOrd="1" destOrd="0" presId="urn:microsoft.com/office/officeart/2005/8/layout/pyramid2"/>
    <dgm:cxn modelId="{997BDF9E-C2C6-4E58-923C-0249C40EF9E9}" type="presParOf" srcId="{CAB0BEB7-3F87-4BDD-92CD-AB2F66E3930E}" destId="{15A7AE42-242C-40F2-B90B-B5DF2414C2C1}" srcOrd="2" destOrd="0" presId="urn:microsoft.com/office/officeart/2005/8/layout/pyramid2"/>
    <dgm:cxn modelId="{CF27A2B8-1DA5-4A0D-9D9B-829495D8EC80}" type="presParOf" srcId="{CAB0BEB7-3F87-4BDD-92CD-AB2F66E3930E}" destId="{D3D797AF-73DD-416A-953F-EB09D7CC5724}" srcOrd="3" destOrd="0" presId="urn:microsoft.com/office/officeart/2005/8/layout/pyramid2"/>
    <dgm:cxn modelId="{EFE01C3F-5357-478B-8A51-09CAD1468E50}" type="presParOf" srcId="{CAB0BEB7-3F87-4BDD-92CD-AB2F66E3930E}" destId="{E0025733-EA6C-48D2-A4ED-7986B10851EF}" srcOrd="4" destOrd="0" presId="urn:microsoft.com/office/officeart/2005/8/layout/pyramid2"/>
    <dgm:cxn modelId="{430F4CBA-CB95-40FB-A8B1-A66AE52D4C33}" type="presParOf" srcId="{CAB0BEB7-3F87-4BDD-92CD-AB2F66E3930E}" destId="{7D5C583D-2519-4F5F-B637-16E45E07E282}" srcOrd="5" destOrd="0" presId="urn:microsoft.com/office/officeart/2005/8/layout/pyramid2"/>
    <dgm:cxn modelId="{0743FEEE-91AB-471D-ACA0-0C4D377C5FCF}" type="presParOf" srcId="{CAB0BEB7-3F87-4BDD-92CD-AB2F66E3930E}" destId="{0924D26B-9A5B-4B52-AF8A-E08B12E55C0B}" srcOrd="6" destOrd="0" presId="urn:microsoft.com/office/officeart/2005/8/layout/pyramid2"/>
    <dgm:cxn modelId="{B22C7867-3C1F-427D-A28A-A42B6931331A}" type="presParOf" srcId="{CAB0BEB7-3F87-4BDD-92CD-AB2F66E3930E}" destId="{42F3A14C-3839-408D-8CA2-6B25D56A9D36}" srcOrd="7" destOrd="0" presId="urn:microsoft.com/office/officeart/2005/8/layout/pyramid2"/>
    <dgm:cxn modelId="{7D3AAB9D-83EB-4187-BDEE-747B7BB596C9}" type="presParOf" srcId="{CAB0BEB7-3F87-4BDD-92CD-AB2F66E3930E}" destId="{C36DE4FF-38F1-4D0A-B912-EE7D2F454244}" srcOrd="8" destOrd="0" presId="urn:microsoft.com/office/officeart/2005/8/layout/pyramid2"/>
    <dgm:cxn modelId="{0BC94075-0D6C-44C2-BDC4-E1173A6C6E36}" type="presParOf" srcId="{CAB0BEB7-3F87-4BDD-92CD-AB2F66E3930E}" destId="{49729179-9A11-4D5D-8067-FC520F7236EA}" srcOrd="9" destOrd="0" presId="urn:microsoft.com/office/officeart/2005/8/layout/pyramid2"/>
    <dgm:cxn modelId="{61287A35-3E21-4060-8434-23458DE2BECD}" type="presParOf" srcId="{CAB0BEB7-3F87-4BDD-92CD-AB2F66E3930E}" destId="{618FEA14-7B2A-47BE-AF9E-783AD9E29B22}" srcOrd="10" destOrd="0" presId="urn:microsoft.com/office/officeart/2005/8/layout/pyramid2"/>
    <dgm:cxn modelId="{77C9F918-219C-4012-B654-F7D0DE3DBA2F}" type="presParOf" srcId="{CAB0BEB7-3F87-4BDD-92CD-AB2F66E3930E}" destId="{20BF32D3-6E5D-492C-9952-688FBCEEB6D1}" srcOrd="11" destOrd="0" presId="urn:microsoft.com/office/officeart/2005/8/layout/pyramid2"/>
    <dgm:cxn modelId="{E277172A-A9B0-41F2-B9CD-2F6EE43A6ABF}" type="presParOf" srcId="{CAB0BEB7-3F87-4BDD-92CD-AB2F66E3930E}" destId="{88B2F24C-1D8D-4608-B72E-F2B1D5BEF401}" srcOrd="12" destOrd="0" presId="urn:microsoft.com/office/officeart/2005/8/layout/pyramid2"/>
    <dgm:cxn modelId="{563393B0-8037-496D-A4AB-4CA372FDFAF2}" type="presParOf" srcId="{CAB0BEB7-3F87-4BDD-92CD-AB2F66E3930E}" destId="{63586C26-34EA-4DBF-9C47-156F5960114F}" srcOrd="13" destOrd="0" presId="urn:microsoft.com/office/officeart/2005/8/layout/pyramid2"/>
    <dgm:cxn modelId="{92440C2A-6195-40E1-AF43-81D7142498F7}" type="presParOf" srcId="{CAB0BEB7-3F87-4BDD-92CD-AB2F66E3930E}" destId="{36698F9D-7360-436E-AA63-828ABE41DD43}" srcOrd="14" destOrd="0" presId="urn:microsoft.com/office/officeart/2005/8/layout/pyramid2"/>
    <dgm:cxn modelId="{7EFBA8A7-B41E-41E1-879F-325E0C288B8B}" type="presParOf" srcId="{CAB0BEB7-3F87-4BDD-92CD-AB2F66E3930E}" destId="{009AC166-B713-4A9C-8949-31BEBF205455}" srcOrd="15" destOrd="0" presId="urn:microsoft.com/office/officeart/2005/8/layout/pyramid2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BA8DB4-956F-4AC2-9BB1-6E27A67654BD}" type="doc">
      <dgm:prSet loTypeId="urn:microsoft.com/office/officeart/2005/8/layout/hierarchy2" loCatId="hierarchy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cs-CZ"/>
        </a:p>
      </dgm:t>
    </dgm:pt>
    <dgm:pt modelId="{8C06C72F-F8D5-439D-A4B1-03D20D3A7D16}">
      <dgm:prSet phldrT="[Text]" custT="1"/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Právní normy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1E3A24-03B1-40F4-870B-4AF5C4BAE5F3}" type="parTrans" cxnId="{5F58EDFC-5F79-430C-A67D-857BAFC06CBE}">
      <dgm:prSet/>
      <dgm:spPr/>
      <dgm:t>
        <a:bodyPr/>
        <a:lstStyle/>
        <a:p>
          <a:endParaRPr lang="cs-CZ"/>
        </a:p>
      </dgm:t>
    </dgm:pt>
    <dgm:pt modelId="{E5CAEBE4-5C46-470E-887A-2267F9E32424}" type="sibTrans" cxnId="{5F58EDFC-5F79-430C-A67D-857BAFC06CBE}">
      <dgm:prSet/>
      <dgm:spPr/>
      <dgm:t>
        <a:bodyPr/>
        <a:lstStyle/>
        <a:p>
          <a:endParaRPr lang="cs-CZ"/>
        </a:p>
      </dgm:t>
    </dgm:pt>
    <dgm:pt modelId="{A015493F-48B8-4E48-A311-3EF46E6ECDDA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Primární </a:t>
          </a:r>
        </a:p>
        <a:p>
          <a:r>
            <a:rPr lang="cs-CZ" sz="16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(předpisy zákonné = základní)</a:t>
          </a:r>
          <a:endParaRPr lang="cs-CZ" sz="16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52582B-6E1F-45B6-AF03-73F736494BA6}" type="parTrans" cxnId="{67499637-E5BF-4FFA-9367-F4CD38C7FE63}">
      <dgm:prSet/>
      <dgm:spPr/>
      <dgm:t>
        <a:bodyPr/>
        <a:lstStyle/>
        <a:p>
          <a:endParaRPr lang="cs-CZ"/>
        </a:p>
      </dgm:t>
    </dgm:pt>
    <dgm:pt modelId="{9308AA91-875A-433E-AFEA-5DC452AC9479}" type="sibTrans" cxnId="{67499637-E5BF-4FFA-9367-F4CD38C7FE63}">
      <dgm:prSet/>
      <dgm:spPr/>
      <dgm:t>
        <a:bodyPr/>
        <a:lstStyle/>
        <a:p>
          <a:endParaRPr lang="cs-CZ"/>
        </a:p>
      </dgm:t>
    </dgm:pt>
    <dgm:pt modelId="{981CD1F0-5822-46D6-B299-EAD17718DEA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Sekundární</a:t>
          </a:r>
        </a:p>
        <a:p>
          <a:r>
            <a:rPr lang="cs-CZ" sz="16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(předpisy podzákonné = prováděcí</a:t>
          </a:r>
          <a:r>
            <a:rPr lang="cs-CZ" sz="1600" b="0" i="0" dirty="0" smtClean="0">
              <a:latin typeface="+mn-lt"/>
            </a:rPr>
            <a:t>)</a:t>
          </a:r>
          <a:endParaRPr lang="cs-CZ" sz="1600" b="0" i="0" dirty="0">
            <a:latin typeface="+mn-lt"/>
          </a:endParaRPr>
        </a:p>
      </dgm:t>
    </dgm:pt>
    <dgm:pt modelId="{0469153C-F515-4C1E-A23C-323F966DF526}" type="parTrans" cxnId="{D147D91B-7280-4167-9BDA-EDD66D713762}">
      <dgm:prSet/>
      <dgm:spPr/>
      <dgm:t>
        <a:bodyPr/>
        <a:lstStyle/>
        <a:p>
          <a:endParaRPr lang="cs-CZ"/>
        </a:p>
      </dgm:t>
    </dgm:pt>
    <dgm:pt modelId="{DDC375ED-F301-429D-A473-53440CF51DC7}" type="sibTrans" cxnId="{D147D91B-7280-4167-9BDA-EDD66D713762}">
      <dgm:prSet/>
      <dgm:spPr/>
      <dgm:t>
        <a:bodyPr/>
        <a:lstStyle/>
        <a:p>
          <a:endParaRPr lang="cs-CZ"/>
        </a:p>
      </dgm:t>
    </dgm:pt>
    <dgm:pt modelId="{8D12B8EE-259C-4C00-9A50-0BC302FC745E}" type="pres">
      <dgm:prSet presAssocID="{80BA8DB4-956F-4AC2-9BB1-6E27A67654B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DFE1DE5-985A-4254-A9C8-E8967757CEEB}" type="pres">
      <dgm:prSet presAssocID="{8C06C72F-F8D5-439D-A4B1-03D20D3A7D16}" presName="root1" presStyleCnt="0"/>
      <dgm:spPr/>
      <dgm:t>
        <a:bodyPr/>
        <a:lstStyle/>
        <a:p>
          <a:endParaRPr lang="cs-CZ"/>
        </a:p>
      </dgm:t>
    </dgm:pt>
    <dgm:pt modelId="{07AD817D-953B-4B23-9037-8EFF516A8759}" type="pres">
      <dgm:prSet presAssocID="{8C06C72F-F8D5-439D-A4B1-03D20D3A7D1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99F7F3C-3D5E-4F8B-8CAC-11C7D590F33A}" type="pres">
      <dgm:prSet presAssocID="{8C06C72F-F8D5-439D-A4B1-03D20D3A7D16}" presName="level2hierChild" presStyleCnt="0"/>
      <dgm:spPr/>
      <dgm:t>
        <a:bodyPr/>
        <a:lstStyle/>
        <a:p>
          <a:endParaRPr lang="cs-CZ"/>
        </a:p>
      </dgm:t>
    </dgm:pt>
    <dgm:pt modelId="{A2BFA423-6ED4-4E05-9F7C-8DB64A2260D9}" type="pres">
      <dgm:prSet presAssocID="{F252582B-6E1F-45B6-AF03-73F736494BA6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0FE010D1-6BB3-4340-AC1E-33C86941C030}" type="pres">
      <dgm:prSet presAssocID="{F252582B-6E1F-45B6-AF03-73F736494BA6}" presName="connTx" presStyleLbl="parChTrans1D2" presStyleIdx="0" presStyleCnt="2"/>
      <dgm:spPr/>
      <dgm:t>
        <a:bodyPr/>
        <a:lstStyle/>
        <a:p>
          <a:endParaRPr lang="cs-CZ"/>
        </a:p>
      </dgm:t>
    </dgm:pt>
    <dgm:pt modelId="{4811CFE9-2CA3-411B-9FDA-FB22C3CBD84A}" type="pres">
      <dgm:prSet presAssocID="{A015493F-48B8-4E48-A311-3EF46E6ECDDA}" presName="root2" presStyleCnt="0"/>
      <dgm:spPr/>
      <dgm:t>
        <a:bodyPr/>
        <a:lstStyle/>
        <a:p>
          <a:endParaRPr lang="cs-CZ"/>
        </a:p>
      </dgm:t>
    </dgm:pt>
    <dgm:pt modelId="{61D8D5F1-44B6-4714-9D06-CB65D61F8487}" type="pres">
      <dgm:prSet presAssocID="{A015493F-48B8-4E48-A311-3EF46E6ECDDA}" presName="LevelTwoTextNode" presStyleLbl="node2" presStyleIdx="0" presStyleCnt="2" custScaleX="127930" custLinFactNeighborX="-294" custLinFactNeighborY="144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673DE10-54EA-4137-8710-9E401C6C6B5A}" type="pres">
      <dgm:prSet presAssocID="{A015493F-48B8-4E48-A311-3EF46E6ECDDA}" presName="level3hierChild" presStyleCnt="0"/>
      <dgm:spPr/>
      <dgm:t>
        <a:bodyPr/>
        <a:lstStyle/>
        <a:p>
          <a:endParaRPr lang="cs-CZ"/>
        </a:p>
      </dgm:t>
    </dgm:pt>
    <dgm:pt modelId="{6678F39D-17E1-4DB7-A836-2EFBBBF3D3FC}" type="pres">
      <dgm:prSet presAssocID="{0469153C-F515-4C1E-A23C-323F966DF526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129250F1-F59D-4BC4-B72D-B66BF55AFDD1}" type="pres">
      <dgm:prSet presAssocID="{0469153C-F515-4C1E-A23C-323F966DF526}" presName="connTx" presStyleLbl="parChTrans1D2" presStyleIdx="1" presStyleCnt="2"/>
      <dgm:spPr/>
      <dgm:t>
        <a:bodyPr/>
        <a:lstStyle/>
        <a:p>
          <a:endParaRPr lang="cs-CZ"/>
        </a:p>
      </dgm:t>
    </dgm:pt>
    <dgm:pt modelId="{F34A4CBD-855A-4D9B-897A-FF963FEC37ED}" type="pres">
      <dgm:prSet presAssocID="{981CD1F0-5822-46D6-B299-EAD17718DEA1}" presName="root2" presStyleCnt="0"/>
      <dgm:spPr/>
      <dgm:t>
        <a:bodyPr/>
        <a:lstStyle/>
        <a:p>
          <a:endParaRPr lang="cs-CZ"/>
        </a:p>
      </dgm:t>
    </dgm:pt>
    <dgm:pt modelId="{CBDF2525-053D-4055-BDF5-8564822CBB50}" type="pres">
      <dgm:prSet presAssocID="{981CD1F0-5822-46D6-B299-EAD17718DEA1}" presName="LevelTwoTextNode" presStyleLbl="node2" presStyleIdx="1" presStyleCnt="2" custScaleX="130040" custLinFactNeighborX="13236" custLinFactNeighborY="-1429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D070CAA-99A7-45BC-A5D5-5C01906AFD19}" type="pres">
      <dgm:prSet presAssocID="{981CD1F0-5822-46D6-B299-EAD17718DEA1}" presName="level3hierChild" presStyleCnt="0"/>
      <dgm:spPr/>
      <dgm:t>
        <a:bodyPr/>
        <a:lstStyle/>
        <a:p>
          <a:endParaRPr lang="cs-CZ"/>
        </a:p>
      </dgm:t>
    </dgm:pt>
  </dgm:ptLst>
  <dgm:cxnLst>
    <dgm:cxn modelId="{89C7AAAD-CB2A-4415-A6D5-7707072D5CDB}" type="presOf" srcId="{0469153C-F515-4C1E-A23C-323F966DF526}" destId="{129250F1-F59D-4BC4-B72D-B66BF55AFDD1}" srcOrd="1" destOrd="0" presId="urn:microsoft.com/office/officeart/2005/8/layout/hierarchy2"/>
    <dgm:cxn modelId="{884A91B9-6389-4008-8F51-767113BEDB83}" type="presOf" srcId="{981CD1F0-5822-46D6-B299-EAD17718DEA1}" destId="{CBDF2525-053D-4055-BDF5-8564822CBB50}" srcOrd="0" destOrd="0" presId="urn:microsoft.com/office/officeart/2005/8/layout/hierarchy2"/>
    <dgm:cxn modelId="{C45DA319-E90B-44DF-B2A5-6A45B9300F17}" type="presOf" srcId="{A015493F-48B8-4E48-A311-3EF46E6ECDDA}" destId="{61D8D5F1-44B6-4714-9D06-CB65D61F8487}" srcOrd="0" destOrd="0" presId="urn:microsoft.com/office/officeart/2005/8/layout/hierarchy2"/>
    <dgm:cxn modelId="{A851C3AD-B82D-4C6F-A53B-F89BDD0350E5}" type="presOf" srcId="{F252582B-6E1F-45B6-AF03-73F736494BA6}" destId="{A2BFA423-6ED4-4E05-9F7C-8DB64A2260D9}" srcOrd="0" destOrd="0" presId="urn:microsoft.com/office/officeart/2005/8/layout/hierarchy2"/>
    <dgm:cxn modelId="{D147D91B-7280-4167-9BDA-EDD66D713762}" srcId="{8C06C72F-F8D5-439D-A4B1-03D20D3A7D16}" destId="{981CD1F0-5822-46D6-B299-EAD17718DEA1}" srcOrd="1" destOrd="0" parTransId="{0469153C-F515-4C1E-A23C-323F966DF526}" sibTransId="{DDC375ED-F301-429D-A473-53440CF51DC7}"/>
    <dgm:cxn modelId="{5F58EDFC-5F79-430C-A67D-857BAFC06CBE}" srcId="{80BA8DB4-956F-4AC2-9BB1-6E27A67654BD}" destId="{8C06C72F-F8D5-439D-A4B1-03D20D3A7D16}" srcOrd="0" destOrd="0" parTransId="{591E3A24-03B1-40F4-870B-4AF5C4BAE5F3}" sibTransId="{E5CAEBE4-5C46-470E-887A-2267F9E32424}"/>
    <dgm:cxn modelId="{CDDCC0AA-1B17-4904-B07A-8CC64A3D30C6}" type="presOf" srcId="{80BA8DB4-956F-4AC2-9BB1-6E27A67654BD}" destId="{8D12B8EE-259C-4C00-9A50-0BC302FC745E}" srcOrd="0" destOrd="0" presId="urn:microsoft.com/office/officeart/2005/8/layout/hierarchy2"/>
    <dgm:cxn modelId="{E2649355-C15F-432D-B755-4078F4D6DA61}" type="presOf" srcId="{F252582B-6E1F-45B6-AF03-73F736494BA6}" destId="{0FE010D1-6BB3-4340-AC1E-33C86941C030}" srcOrd="1" destOrd="0" presId="urn:microsoft.com/office/officeart/2005/8/layout/hierarchy2"/>
    <dgm:cxn modelId="{4E6A95E2-3104-40BD-B5E1-7CCBB536F5D6}" type="presOf" srcId="{8C06C72F-F8D5-439D-A4B1-03D20D3A7D16}" destId="{07AD817D-953B-4B23-9037-8EFF516A8759}" srcOrd="0" destOrd="0" presId="urn:microsoft.com/office/officeart/2005/8/layout/hierarchy2"/>
    <dgm:cxn modelId="{67499637-E5BF-4FFA-9367-F4CD38C7FE63}" srcId="{8C06C72F-F8D5-439D-A4B1-03D20D3A7D16}" destId="{A015493F-48B8-4E48-A311-3EF46E6ECDDA}" srcOrd="0" destOrd="0" parTransId="{F252582B-6E1F-45B6-AF03-73F736494BA6}" sibTransId="{9308AA91-875A-433E-AFEA-5DC452AC9479}"/>
    <dgm:cxn modelId="{829039BE-AE80-4370-82F2-462D72CF978D}" type="presOf" srcId="{0469153C-F515-4C1E-A23C-323F966DF526}" destId="{6678F39D-17E1-4DB7-A836-2EFBBBF3D3FC}" srcOrd="0" destOrd="0" presId="urn:microsoft.com/office/officeart/2005/8/layout/hierarchy2"/>
    <dgm:cxn modelId="{04717D99-F556-4BA4-8257-D52596AB12B5}" type="presParOf" srcId="{8D12B8EE-259C-4C00-9A50-0BC302FC745E}" destId="{5DFE1DE5-985A-4254-A9C8-E8967757CEEB}" srcOrd="0" destOrd="0" presId="urn:microsoft.com/office/officeart/2005/8/layout/hierarchy2"/>
    <dgm:cxn modelId="{09355A2F-FEAB-44FD-A354-1351F2039B56}" type="presParOf" srcId="{5DFE1DE5-985A-4254-A9C8-E8967757CEEB}" destId="{07AD817D-953B-4B23-9037-8EFF516A8759}" srcOrd="0" destOrd="0" presId="urn:microsoft.com/office/officeart/2005/8/layout/hierarchy2"/>
    <dgm:cxn modelId="{D3A4DAF3-D5C7-4F2B-9321-C3D557506988}" type="presParOf" srcId="{5DFE1DE5-985A-4254-A9C8-E8967757CEEB}" destId="{699F7F3C-3D5E-4F8B-8CAC-11C7D590F33A}" srcOrd="1" destOrd="0" presId="urn:microsoft.com/office/officeart/2005/8/layout/hierarchy2"/>
    <dgm:cxn modelId="{5BD470E4-4EEF-46AE-AFDA-12C2D2017D30}" type="presParOf" srcId="{699F7F3C-3D5E-4F8B-8CAC-11C7D590F33A}" destId="{A2BFA423-6ED4-4E05-9F7C-8DB64A2260D9}" srcOrd="0" destOrd="0" presId="urn:microsoft.com/office/officeart/2005/8/layout/hierarchy2"/>
    <dgm:cxn modelId="{479EC04E-34CF-47A8-833E-E853D2C15784}" type="presParOf" srcId="{A2BFA423-6ED4-4E05-9F7C-8DB64A2260D9}" destId="{0FE010D1-6BB3-4340-AC1E-33C86941C030}" srcOrd="0" destOrd="0" presId="urn:microsoft.com/office/officeart/2005/8/layout/hierarchy2"/>
    <dgm:cxn modelId="{7F704106-B746-4B33-85E5-EB6F723FDDE7}" type="presParOf" srcId="{699F7F3C-3D5E-4F8B-8CAC-11C7D590F33A}" destId="{4811CFE9-2CA3-411B-9FDA-FB22C3CBD84A}" srcOrd="1" destOrd="0" presId="urn:microsoft.com/office/officeart/2005/8/layout/hierarchy2"/>
    <dgm:cxn modelId="{0EBD4912-C8AA-4E78-ADC5-324E18F4A1AF}" type="presParOf" srcId="{4811CFE9-2CA3-411B-9FDA-FB22C3CBD84A}" destId="{61D8D5F1-44B6-4714-9D06-CB65D61F8487}" srcOrd="0" destOrd="0" presId="urn:microsoft.com/office/officeart/2005/8/layout/hierarchy2"/>
    <dgm:cxn modelId="{7ADDD312-80C9-49D5-BD0D-9ED5BB49D661}" type="presParOf" srcId="{4811CFE9-2CA3-411B-9FDA-FB22C3CBD84A}" destId="{C673DE10-54EA-4137-8710-9E401C6C6B5A}" srcOrd="1" destOrd="0" presId="urn:microsoft.com/office/officeart/2005/8/layout/hierarchy2"/>
    <dgm:cxn modelId="{55BCD8E3-0F67-44E2-B4FF-B743DE8BE833}" type="presParOf" srcId="{699F7F3C-3D5E-4F8B-8CAC-11C7D590F33A}" destId="{6678F39D-17E1-4DB7-A836-2EFBBBF3D3FC}" srcOrd="2" destOrd="0" presId="urn:microsoft.com/office/officeart/2005/8/layout/hierarchy2"/>
    <dgm:cxn modelId="{632F3CFD-A1B1-40F2-9560-1CB9B062A328}" type="presParOf" srcId="{6678F39D-17E1-4DB7-A836-2EFBBBF3D3FC}" destId="{129250F1-F59D-4BC4-B72D-B66BF55AFDD1}" srcOrd="0" destOrd="0" presId="urn:microsoft.com/office/officeart/2005/8/layout/hierarchy2"/>
    <dgm:cxn modelId="{FCDCB95F-EB14-409D-8950-799FD098FBAF}" type="presParOf" srcId="{699F7F3C-3D5E-4F8B-8CAC-11C7D590F33A}" destId="{F34A4CBD-855A-4D9B-897A-FF963FEC37ED}" srcOrd="3" destOrd="0" presId="urn:microsoft.com/office/officeart/2005/8/layout/hierarchy2"/>
    <dgm:cxn modelId="{1055AB9D-C1D6-4D04-ADED-379B20C362B3}" type="presParOf" srcId="{F34A4CBD-855A-4D9B-897A-FF963FEC37ED}" destId="{CBDF2525-053D-4055-BDF5-8564822CBB50}" srcOrd="0" destOrd="0" presId="urn:microsoft.com/office/officeart/2005/8/layout/hierarchy2"/>
    <dgm:cxn modelId="{9092B8E3-B509-4F10-B07A-6BD70C5EA1DE}" type="presParOf" srcId="{F34A4CBD-855A-4D9B-897A-FF963FEC37ED}" destId="{4D070CAA-99A7-45BC-A5D5-5C01906AFD19}" srcOrd="1" destOrd="0" presId="urn:microsoft.com/office/officeart/2005/8/layout/hierarchy2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8BBF63-D3F9-47FD-8536-4C9C5CB448E5}" type="doc">
      <dgm:prSet loTypeId="urn:microsoft.com/office/officeart/2005/8/layout/pyramid1" loCatId="pyramid" qsTypeId="urn:microsoft.com/office/officeart/2005/8/quickstyle/simple2" qsCatId="simple" csTypeId="urn:microsoft.com/office/officeart/2005/8/colors/accent5_1" csCatId="accent5" phldr="1"/>
      <dgm:spPr/>
    </dgm:pt>
    <dgm:pt modelId="{5898F6F3-D807-4D95-993D-B7E1BBE4472C}">
      <dgm:prSet phldrT="[Text]" custT="1"/>
      <dgm:spPr/>
      <dgm:t>
        <a:bodyPr/>
        <a:lstStyle/>
        <a:p>
          <a:r>
            <a:rPr lang="cs-CZ" sz="2200" b="1" dirty="0" smtClean="0"/>
            <a:t>Ústava </a:t>
          </a:r>
          <a:br>
            <a:rPr lang="cs-CZ" sz="2200" b="1" dirty="0" smtClean="0"/>
          </a:br>
          <a:r>
            <a:rPr lang="cs-CZ" sz="2200" b="1" dirty="0" smtClean="0"/>
            <a:t>a ústavní zákony</a:t>
          </a:r>
          <a:endParaRPr lang="cs-CZ" sz="2200" b="1" dirty="0"/>
        </a:p>
      </dgm:t>
    </dgm:pt>
    <dgm:pt modelId="{E078CD8B-E1C1-4375-B30C-EFCB33B5CB2D}" type="parTrans" cxnId="{199EB182-DCCA-451A-8261-946B78B5C5A0}">
      <dgm:prSet/>
      <dgm:spPr/>
      <dgm:t>
        <a:bodyPr/>
        <a:lstStyle/>
        <a:p>
          <a:endParaRPr lang="cs-CZ"/>
        </a:p>
      </dgm:t>
    </dgm:pt>
    <dgm:pt modelId="{9D41DC80-7285-4E3D-96B6-BD30753DE8FE}" type="sibTrans" cxnId="{199EB182-DCCA-451A-8261-946B78B5C5A0}">
      <dgm:prSet/>
      <dgm:spPr/>
      <dgm:t>
        <a:bodyPr/>
        <a:lstStyle/>
        <a:p>
          <a:endParaRPr lang="cs-CZ"/>
        </a:p>
      </dgm:t>
    </dgm:pt>
    <dgm:pt modelId="{1E3E384F-02AC-45F2-A853-69C9329D53AA}">
      <dgm:prSet phldrT="[Text]" custT="1"/>
      <dgm:spPr/>
      <dgm:t>
        <a:bodyPr/>
        <a:lstStyle/>
        <a:p>
          <a:r>
            <a:rPr lang="cs-CZ" sz="2200" b="1" dirty="0" smtClean="0"/>
            <a:t>Ministři </a:t>
          </a:r>
        </a:p>
        <a:p>
          <a:r>
            <a:rPr lang="cs-CZ" sz="1600" b="0" i="0" dirty="0" smtClean="0"/>
            <a:t>(Vyhlášky ministrů)</a:t>
          </a:r>
          <a:endParaRPr lang="cs-CZ" sz="1600" b="0" i="0" dirty="0"/>
        </a:p>
      </dgm:t>
    </dgm:pt>
    <dgm:pt modelId="{29B547EE-5336-45F0-B377-72BB66192DB7}" type="parTrans" cxnId="{5A978404-6E9C-48E4-9921-6AFD3EA0E38C}">
      <dgm:prSet/>
      <dgm:spPr/>
      <dgm:t>
        <a:bodyPr/>
        <a:lstStyle/>
        <a:p>
          <a:endParaRPr lang="cs-CZ"/>
        </a:p>
      </dgm:t>
    </dgm:pt>
    <dgm:pt modelId="{D5534D8A-D741-4041-B2D4-08DDC51A97CE}" type="sibTrans" cxnId="{5A978404-6E9C-48E4-9921-6AFD3EA0E38C}">
      <dgm:prSet/>
      <dgm:spPr/>
      <dgm:t>
        <a:bodyPr/>
        <a:lstStyle/>
        <a:p>
          <a:endParaRPr lang="cs-CZ"/>
        </a:p>
      </dgm:t>
    </dgm:pt>
    <dgm:pt modelId="{E7E4A4A8-C2DB-4D8E-9B73-AB3AAE62BC84}">
      <dgm:prSet phldrT="[Text]" custT="1"/>
      <dgm:spPr/>
      <dgm:t>
        <a:bodyPr/>
        <a:lstStyle/>
        <a:p>
          <a:r>
            <a:rPr lang="cs-CZ" sz="2200" b="1" dirty="0" smtClean="0"/>
            <a:t>Kraje, obce, zastupitelstva</a:t>
          </a:r>
        </a:p>
        <a:p>
          <a:r>
            <a:rPr lang="cs-CZ" sz="1600" b="0" i="0" dirty="0" smtClean="0"/>
            <a:t>(Vyhlášky nižších státních orgánů) </a:t>
          </a:r>
          <a:endParaRPr lang="cs-CZ" sz="1600" b="0" i="0" dirty="0"/>
        </a:p>
      </dgm:t>
    </dgm:pt>
    <dgm:pt modelId="{DB8D70AC-6BD5-4A5B-B612-6729A7E34C66}" type="parTrans" cxnId="{95001533-407C-43AC-8BF2-241E9A9B753E}">
      <dgm:prSet/>
      <dgm:spPr/>
      <dgm:t>
        <a:bodyPr/>
        <a:lstStyle/>
        <a:p>
          <a:endParaRPr lang="cs-CZ"/>
        </a:p>
      </dgm:t>
    </dgm:pt>
    <dgm:pt modelId="{4E87E506-B1B7-4A64-8EB4-EB171B986BEB}" type="sibTrans" cxnId="{95001533-407C-43AC-8BF2-241E9A9B753E}">
      <dgm:prSet/>
      <dgm:spPr/>
      <dgm:t>
        <a:bodyPr/>
        <a:lstStyle/>
        <a:p>
          <a:endParaRPr lang="cs-CZ"/>
        </a:p>
      </dgm:t>
    </dgm:pt>
    <dgm:pt modelId="{5F779652-DEE4-4DEE-AB57-3D133FABE991}">
      <dgm:prSet phldrT="[Text]" custT="1"/>
      <dgm:spPr/>
      <dgm:t>
        <a:bodyPr/>
        <a:lstStyle/>
        <a:p>
          <a:r>
            <a:rPr lang="cs-CZ" sz="2200" b="1" dirty="0" smtClean="0"/>
            <a:t>Parlament</a:t>
          </a:r>
        </a:p>
        <a:p>
          <a:r>
            <a:rPr lang="cs-CZ" sz="1600" b="0" i="0" dirty="0" smtClean="0"/>
            <a:t>(Zákony a zákonná opatření)        </a:t>
          </a:r>
          <a:endParaRPr lang="cs-CZ" sz="1600" b="0" i="0" dirty="0"/>
        </a:p>
      </dgm:t>
    </dgm:pt>
    <dgm:pt modelId="{C0721DB5-701A-4459-829F-E252EA7024F2}" type="parTrans" cxnId="{39861276-16DA-4E7E-AD0E-F8B7D13A1AD2}">
      <dgm:prSet/>
      <dgm:spPr/>
      <dgm:t>
        <a:bodyPr/>
        <a:lstStyle/>
        <a:p>
          <a:endParaRPr lang="cs-CZ"/>
        </a:p>
      </dgm:t>
    </dgm:pt>
    <dgm:pt modelId="{D1559040-DB43-4274-AD23-2209F460EA27}" type="sibTrans" cxnId="{39861276-16DA-4E7E-AD0E-F8B7D13A1AD2}">
      <dgm:prSet/>
      <dgm:spPr/>
      <dgm:t>
        <a:bodyPr/>
        <a:lstStyle/>
        <a:p>
          <a:endParaRPr lang="cs-CZ"/>
        </a:p>
      </dgm:t>
    </dgm:pt>
    <dgm:pt modelId="{8B5EC51B-8194-4770-8995-9852DE0F2449}">
      <dgm:prSet phldrT="[Text]" custT="1"/>
      <dgm:spPr/>
      <dgm:t>
        <a:bodyPr/>
        <a:lstStyle/>
        <a:p>
          <a:r>
            <a:rPr lang="cs-CZ" sz="2200" b="1" dirty="0" smtClean="0"/>
            <a:t>Vláda</a:t>
          </a:r>
        </a:p>
        <a:p>
          <a:r>
            <a:rPr lang="cs-CZ" sz="1600" b="0" i="0" dirty="0" smtClean="0"/>
            <a:t>(Vládní nařízení)</a:t>
          </a:r>
          <a:endParaRPr lang="cs-CZ" sz="1600" b="0" i="0" dirty="0"/>
        </a:p>
      </dgm:t>
    </dgm:pt>
    <dgm:pt modelId="{D4D493EE-D458-4CC5-B230-56F5339E1AE5}" type="parTrans" cxnId="{17A388E8-A6B1-468B-9600-019A6332ED77}">
      <dgm:prSet/>
      <dgm:spPr/>
      <dgm:t>
        <a:bodyPr/>
        <a:lstStyle/>
        <a:p>
          <a:endParaRPr lang="cs-CZ"/>
        </a:p>
      </dgm:t>
    </dgm:pt>
    <dgm:pt modelId="{A477AD5E-5B52-498F-BA23-14B17C94065F}" type="sibTrans" cxnId="{17A388E8-A6B1-468B-9600-019A6332ED77}">
      <dgm:prSet/>
      <dgm:spPr/>
      <dgm:t>
        <a:bodyPr/>
        <a:lstStyle/>
        <a:p>
          <a:endParaRPr lang="cs-CZ"/>
        </a:p>
      </dgm:t>
    </dgm:pt>
    <dgm:pt modelId="{5EC76E15-2A4A-4DEB-8148-CFBA99FEDD28}" type="pres">
      <dgm:prSet presAssocID="{9A8BBF63-D3F9-47FD-8536-4C9C5CB448E5}" presName="Name0" presStyleCnt="0">
        <dgm:presLayoutVars>
          <dgm:dir/>
          <dgm:animLvl val="lvl"/>
          <dgm:resizeHandles val="exact"/>
        </dgm:presLayoutVars>
      </dgm:prSet>
      <dgm:spPr/>
    </dgm:pt>
    <dgm:pt modelId="{DBB4D466-6922-4D24-A91C-0BF73173704B}" type="pres">
      <dgm:prSet presAssocID="{5898F6F3-D807-4D95-993D-B7E1BBE4472C}" presName="Name8" presStyleCnt="0"/>
      <dgm:spPr/>
    </dgm:pt>
    <dgm:pt modelId="{25A260C3-D921-4CBB-B085-028D5B71F6FE}" type="pres">
      <dgm:prSet presAssocID="{5898F6F3-D807-4D95-993D-B7E1BBE4472C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84CFA4-317D-4C9A-8494-7C0EAE0E3829}" type="pres">
      <dgm:prSet presAssocID="{5898F6F3-D807-4D95-993D-B7E1BBE4472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97D47C-6781-4DE8-ACDB-B10562DE46E4}" type="pres">
      <dgm:prSet presAssocID="{5F779652-DEE4-4DEE-AB57-3D133FABE991}" presName="Name8" presStyleCnt="0"/>
      <dgm:spPr/>
    </dgm:pt>
    <dgm:pt modelId="{642D435C-85FB-4508-B348-09A01D6591C1}" type="pres">
      <dgm:prSet presAssocID="{5F779652-DEE4-4DEE-AB57-3D133FABE991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663991-B930-4393-A0DA-1DEEAD1CCE1A}" type="pres">
      <dgm:prSet presAssocID="{5F779652-DEE4-4DEE-AB57-3D133FABE99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A851314-D09C-4D5E-A2B6-ED2067E0FB47}" type="pres">
      <dgm:prSet presAssocID="{8B5EC51B-8194-4770-8995-9852DE0F2449}" presName="Name8" presStyleCnt="0"/>
      <dgm:spPr/>
    </dgm:pt>
    <dgm:pt modelId="{A25AB558-E843-4836-9FBC-C7C20357F70A}" type="pres">
      <dgm:prSet presAssocID="{8B5EC51B-8194-4770-8995-9852DE0F2449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B9C3F4E-5616-40BF-B944-10EA70291E31}" type="pres">
      <dgm:prSet presAssocID="{8B5EC51B-8194-4770-8995-9852DE0F244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DD35B31-FAB7-476C-8EBC-51F94DE22013}" type="pres">
      <dgm:prSet presAssocID="{1E3E384F-02AC-45F2-A853-69C9329D53AA}" presName="Name8" presStyleCnt="0"/>
      <dgm:spPr/>
    </dgm:pt>
    <dgm:pt modelId="{E4B45F9C-B477-4D14-8ACA-B2A2E1E77BE6}" type="pres">
      <dgm:prSet presAssocID="{1E3E384F-02AC-45F2-A853-69C9329D53AA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84E94B6-4C61-49CF-A23A-11A5ABB561A0}" type="pres">
      <dgm:prSet presAssocID="{1E3E384F-02AC-45F2-A853-69C9329D53A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5956061-8CD1-48EF-A609-000ACD4759E2}" type="pres">
      <dgm:prSet presAssocID="{E7E4A4A8-C2DB-4D8E-9B73-AB3AAE62BC84}" presName="Name8" presStyleCnt="0"/>
      <dgm:spPr/>
    </dgm:pt>
    <dgm:pt modelId="{437467C3-65DC-459B-9027-C209BD459ACA}" type="pres">
      <dgm:prSet presAssocID="{E7E4A4A8-C2DB-4D8E-9B73-AB3AAE62BC84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6B3140-FB26-498F-928D-2236192F66FA}" type="pres">
      <dgm:prSet presAssocID="{E7E4A4A8-C2DB-4D8E-9B73-AB3AAE62BC8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F8669D6-027B-4885-B02E-20EF02F73834}" type="presOf" srcId="{5F779652-DEE4-4DEE-AB57-3D133FABE991}" destId="{642D435C-85FB-4508-B348-09A01D6591C1}" srcOrd="0" destOrd="0" presId="urn:microsoft.com/office/officeart/2005/8/layout/pyramid1"/>
    <dgm:cxn modelId="{1CB0F997-FD82-4C46-B6F0-8C0C3CA28275}" type="presOf" srcId="{8B5EC51B-8194-4770-8995-9852DE0F2449}" destId="{A25AB558-E843-4836-9FBC-C7C20357F70A}" srcOrd="0" destOrd="0" presId="urn:microsoft.com/office/officeart/2005/8/layout/pyramid1"/>
    <dgm:cxn modelId="{5990B1C3-ED13-4F64-9F92-DA0CD2D763D3}" type="presOf" srcId="{E7E4A4A8-C2DB-4D8E-9B73-AB3AAE62BC84}" destId="{D66B3140-FB26-498F-928D-2236192F66FA}" srcOrd="1" destOrd="0" presId="urn:microsoft.com/office/officeart/2005/8/layout/pyramid1"/>
    <dgm:cxn modelId="{5A978404-6E9C-48E4-9921-6AFD3EA0E38C}" srcId="{9A8BBF63-D3F9-47FD-8536-4C9C5CB448E5}" destId="{1E3E384F-02AC-45F2-A853-69C9329D53AA}" srcOrd="3" destOrd="0" parTransId="{29B547EE-5336-45F0-B377-72BB66192DB7}" sibTransId="{D5534D8A-D741-4041-B2D4-08DDC51A97CE}"/>
    <dgm:cxn modelId="{BBC119B9-F0B9-47D2-BDB0-66E117905B86}" type="presOf" srcId="{1E3E384F-02AC-45F2-A853-69C9329D53AA}" destId="{E4B45F9C-B477-4D14-8ACA-B2A2E1E77BE6}" srcOrd="0" destOrd="0" presId="urn:microsoft.com/office/officeart/2005/8/layout/pyramid1"/>
    <dgm:cxn modelId="{EA6DE63E-0B98-4B6E-9534-6C4F5B714422}" type="presOf" srcId="{5898F6F3-D807-4D95-993D-B7E1BBE4472C}" destId="{25A260C3-D921-4CBB-B085-028D5B71F6FE}" srcOrd="0" destOrd="0" presId="urn:microsoft.com/office/officeart/2005/8/layout/pyramid1"/>
    <dgm:cxn modelId="{CF628075-63C0-45AB-BDEC-0B951B1EB1EF}" type="presOf" srcId="{5F779652-DEE4-4DEE-AB57-3D133FABE991}" destId="{98663991-B930-4393-A0DA-1DEEAD1CCE1A}" srcOrd="1" destOrd="0" presId="urn:microsoft.com/office/officeart/2005/8/layout/pyramid1"/>
    <dgm:cxn modelId="{8C6020AF-4DE5-421A-8834-33118B176818}" type="presOf" srcId="{9A8BBF63-D3F9-47FD-8536-4C9C5CB448E5}" destId="{5EC76E15-2A4A-4DEB-8148-CFBA99FEDD28}" srcOrd="0" destOrd="0" presId="urn:microsoft.com/office/officeart/2005/8/layout/pyramid1"/>
    <dgm:cxn modelId="{95001533-407C-43AC-8BF2-241E9A9B753E}" srcId="{9A8BBF63-D3F9-47FD-8536-4C9C5CB448E5}" destId="{E7E4A4A8-C2DB-4D8E-9B73-AB3AAE62BC84}" srcOrd="4" destOrd="0" parTransId="{DB8D70AC-6BD5-4A5B-B612-6729A7E34C66}" sibTransId="{4E87E506-B1B7-4A64-8EB4-EB171B986BEB}"/>
    <dgm:cxn modelId="{1A5C2D53-6360-40B7-A762-12D2E7E44EF4}" type="presOf" srcId="{1E3E384F-02AC-45F2-A853-69C9329D53AA}" destId="{B84E94B6-4C61-49CF-A23A-11A5ABB561A0}" srcOrd="1" destOrd="0" presId="urn:microsoft.com/office/officeart/2005/8/layout/pyramid1"/>
    <dgm:cxn modelId="{734528C2-FB1F-44DF-8F17-2A42853F61EE}" type="presOf" srcId="{8B5EC51B-8194-4770-8995-9852DE0F2449}" destId="{4B9C3F4E-5616-40BF-B944-10EA70291E31}" srcOrd="1" destOrd="0" presId="urn:microsoft.com/office/officeart/2005/8/layout/pyramid1"/>
    <dgm:cxn modelId="{E1CC6811-E69A-4FD6-ABB9-6D430CBC1DC6}" type="presOf" srcId="{5898F6F3-D807-4D95-993D-B7E1BBE4472C}" destId="{6084CFA4-317D-4C9A-8494-7C0EAE0E3829}" srcOrd="1" destOrd="0" presId="urn:microsoft.com/office/officeart/2005/8/layout/pyramid1"/>
    <dgm:cxn modelId="{39861276-16DA-4E7E-AD0E-F8B7D13A1AD2}" srcId="{9A8BBF63-D3F9-47FD-8536-4C9C5CB448E5}" destId="{5F779652-DEE4-4DEE-AB57-3D133FABE991}" srcOrd="1" destOrd="0" parTransId="{C0721DB5-701A-4459-829F-E252EA7024F2}" sibTransId="{D1559040-DB43-4274-AD23-2209F460EA27}"/>
    <dgm:cxn modelId="{199EB182-DCCA-451A-8261-946B78B5C5A0}" srcId="{9A8BBF63-D3F9-47FD-8536-4C9C5CB448E5}" destId="{5898F6F3-D807-4D95-993D-B7E1BBE4472C}" srcOrd="0" destOrd="0" parTransId="{E078CD8B-E1C1-4375-B30C-EFCB33B5CB2D}" sibTransId="{9D41DC80-7285-4E3D-96B6-BD30753DE8FE}"/>
    <dgm:cxn modelId="{17A388E8-A6B1-468B-9600-019A6332ED77}" srcId="{9A8BBF63-D3F9-47FD-8536-4C9C5CB448E5}" destId="{8B5EC51B-8194-4770-8995-9852DE0F2449}" srcOrd="2" destOrd="0" parTransId="{D4D493EE-D458-4CC5-B230-56F5339E1AE5}" sibTransId="{A477AD5E-5B52-498F-BA23-14B17C94065F}"/>
    <dgm:cxn modelId="{10DDDBF0-7590-40B4-BFC2-14A9A456CF42}" type="presOf" srcId="{E7E4A4A8-C2DB-4D8E-9B73-AB3AAE62BC84}" destId="{437467C3-65DC-459B-9027-C209BD459ACA}" srcOrd="0" destOrd="0" presId="urn:microsoft.com/office/officeart/2005/8/layout/pyramid1"/>
    <dgm:cxn modelId="{95E4D60F-D2A3-4825-BB47-2E6A9D2B4A9D}" type="presParOf" srcId="{5EC76E15-2A4A-4DEB-8148-CFBA99FEDD28}" destId="{DBB4D466-6922-4D24-A91C-0BF73173704B}" srcOrd="0" destOrd="0" presId="urn:microsoft.com/office/officeart/2005/8/layout/pyramid1"/>
    <dgm:cxn modelId="{145ED32A-0A12-4F3A-B383-290F3229AB01}" type="presParOf" srcId="{DBB4D466-6922-4D24-A91C-0BF73173704B}" destId="{25A260C3-D921-4CBB-B085-028D5B71F6FE}" srcOrd="0" destOrd="0" presId="urn:microsoft.com/office/officeart/2005/8/layout/pyramid1"/>
    <dgm:cxn modelId="{75DE07DB-62B8-4723-B904-9F44A23BA177}" type="presParOf" srcId="{DBB4D466-6922-4D24-A91C-0BF73173704B}" destId="{6084CFA4-317D-4C9A-8494-7C0EAE0E3829}" srcOrd="1" destOrd="0" presId="urn:microsoft.com/office/officeart/2005/8/layout/pyramid1"/>
    <dgm:cxn modelId="{556624B0-C19B-4DF5-855C-1A77EF2528BF}" type="presParOf" srcId="{5EC76E15-2A4A-4DEB-8148-CFBA99FEDD28}" destId="{7197D47C-6781-4DE8-ACDB-B10562DE46E4}" srcOrd="1" destOrd="0" presId="urn:microsoft.com/office/officeart/2005/8/layout/pyramid1"/>
    <dgm:cxn modelId="{82D1684B-262F-4A8B-82A8-1FAB4F5114FD}" type="presParOf" srcId="{7197D47C-6781-4DE8-ACDB-B10562DE46E4}" destId="{642D435C-85FB-4508-B348-09A01D6591C1}" srcOrd="0" destOrd="0" presId="urn:microsoft.com/office/officeart/2005/8/layout/pyramid1"/>
    <dgm:cxn modelId="{F560ED86-1AFF-4971-936E-979D51FE1C06}" type="presParOf" srcId="{7197D47C-6781-4DE8-ACDB-B10562DE46E4}" destId="{98663991-B930-4393-A0DA-1DEEAD1CCE1A}" srcOrd="1" destOrd="0" presId="urn:microsoft.com/office/officeart/2005/8/layout/pyramid1"/>
    <dgm:cxn modelId="{FF871B81-B9CF-44F2-BF0F-EF4242ECFC3A}" type="presParOf" srcId="{5EC76E15-2A4A-4DEB-8148-CFBA99FEDD28}" destId="{8A851314-D09C-4D5E-A2B6-ED2067E0FB47}" srcOrd="2" destOrd="0" presId="urn:microsoft.com/office/officeart/2005/8/layout/pyramid1"/>
    <dgm:cxn modelId="{FCE68CD8-F50C-4957-B817-749E960B5AA9}" type="presParOf" srcId="{8A851314-D09C-4D5E-A2B6-ED2067E0FB47}" destId="{A25AB558-E843-4836-9FBC-C7C20357F70A}" srcOrd="0" destOrd="0" presId="urn:microsoft.com/office/officeart/2005/8/layout/pyramid1"/>
    <dgm:cxn modelId="{945C7BC3-7019-491E-9C30-3879B2941DEA}" type="presParOf" srcId="{8A851314-D09C-4D5E-A2B6-ED2067E0FB47}" destId="{4B9C3F4E-5616-40BF-B944-10EA70291E31}" srcOrd="1" destOrd="0" presId="urn:microsoft.com/office/officeart/2005/8/layout/pyramid1"/>
    <dgm:cxn modelId="{3CBC3CD9-968B-4367-94D4-101CA929D678}" type="presParOf" srcId="{5EC76E15-2A4A-4DEB-8148-CFBA99FEDD28}" destId="{5DD35B31-FAB7-476C-8EBC-51F94DE22013}" srcOrd="3" destOrd="0" presId="urn:microsoft.com/office/officeart/2005/8/layout/pyramid1"/>
    <dgm:cxn modelId="{50AE04FB-87D0-4179-8850-79B54489C39F}" type="presParOf" srcId="{5DD35B31-FAB7-476C-8EBC-51F94DE22013}" destId="{E4B45F9C-B477-4D14-8ACA-B2A2E1E77BE6}" srcOrd="0" destOrd="0" presId="urn:microsoft.com/office/officeart/2005/8/layout/pyramid1"/>
    <dgm:cxn modelId="{6C31D88A-670A-48A8-B112-962F96484856}" type="presParOf" srcId="{5DD35B31-FAB7-476C-8EBC-51F94DE22013}" destId="{B84E94B6-4C61-49CF-A23A-11A5ABB561A0}" srcOrd="1" destOrd="0" presId="urn:microsoft.com/office/officeart/2005/8/layout/pyramid1"/>
    <dgm:cxn modelId="{A706DEFE-8FE7-471A-A91E-9B451C790806}" type="presParOf" srcId="{5EC76E15-2A4A-4DEB-8148-CFBA99FEDD28}" destId="{55956061-8CD1-48EF-A609-000ACD4759E2}" srcOrd="4" destOrd="0" presId="urn:microsoft.com/office/officeart/2005/8/layout/pyramid1"/>
    <dgm:cxn modelId="{6E159EDA-EBE0-48EA-82FE-A59AC351DA12}" type="presParOf" srcId="{55956061-8CD1-48EF-A609-000ACD4759E2}" destId="{437467C3-65DC-459B-9027-C209BD459ACA}" srcOrd="0" destOrd="0" presId="urn:microsoft.com/office/officeart/2005/8/layout/pyramid1"/>
    <dgm:cxn modelId="{5DA854FF-F626-4EE9-B8AD-212A495E40B4}" type="presParOf" srcId="{55956061-8CD1-48EF-A609-000ACD4759E2}" destId="{D66B3140-FB26-498F-928D-2236192F66FA}" srcOrd="1" destOrd="0" presId="urn:microsoft.com/office/officeart/2005/8/layout/pyramid1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37F6F8-9F68-483F-BF8C-B90F0A4D49CA}" type="doc">
      <dgm:prSet loTypeId="urn:microsoft.com/office/officeart/2005/8/layout/list1" loCatId="list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cs-CZ"/>
        </a:p>
      </dgm:t>
    </dgm:pt>
    <dgm:pt modelId="{43895040-13FA-4873-939E-B8215F9571D3}">
      <dgm:prSet phldrT="[Text]" custT="1"/>
      <dgm:spPr/>
      <dgm:t>
        <a:bodyPr/>
        <a:lstStyle/>
        <a:p>
          <a:r>
            <a:rPr lang="cs-CZ" sz="3200" dirty="0" smtClean="0"/>
            <a:t>Právo veřejné</a:t>
          </a:r>
          <a:endParaRPr lang="cs-CZ" sz="3200" dirty="0"/>
        </a:p>
      </dgm:t>
    </dgm:pt>
    <dgm:pt modelId="{A3C91D04-4FF5-447F-9D11-97B6D03DDF48}" type="parTrans" cxnId="{31FB2621-7795-402C-BDFE-DC4F153BF411}">
      <dgm:prSet/>
      <dgm:spPr/>
      <dgm:t>
        <a:bodyPr/>
        <a:lstStyle/>
        <a:p>
          <a:endParaRPr lang="cs-CZ"/>
        </a:p>
      </dgm:t>
    </dgm:pt>
    <dgm:pt modelId="{F67A6B30-4607-4926-854F-86E0E44D8C45}" type="sibTrans" cxnId="{31FB2621-7795-402C-BDFE-DC4F153BF411}">
      <dgm:prSet/>
      <dgm:spPr/>
      <dgm:t>
        <a:bodyPr/>
        <a:lstStyle/>
        <a:p>
          <a:endParaRPr lang="cs-CZ"/>
        </a:p>
      </dgm:t>
    </dgm:pt>
    <dgm:pt modelId="{E09506DC-1514-4CAF-8CA7-7232F02E3CB8}">
      <dgm:prSet phldrT="[Text]" custT="1"/>
      <dgm:spPr/>
      <dgm:t>
        <a:bodyPr/>
        <a:lstStyle/>
        <a:p>
          <a:r>
            <a:rPr lang="cs-CZ" sz="3200" dirty="0" smtClean="0"/>
            <a:t>Právo soukromé</a:t>
          </a:r>
          <a:endParaRPr lang="cs-CZ" sz="3200" dirty="0"/>
        </a:p>
      </dgm:t>
    </dgm:pt>
    <dgm:pt modelId="{84DB4920-52E9-44A9-BCDD-21385AC0087E}" type="parTrans" cxnId="{B542CFC5-A93F-4FC3-90B9-21F75736E67E}">
      <dgm:prSet/>
      <dgm:spPr/>
      <dgm:t>
        <a:bodyPr/>
        <a:lstStyle/>
        <a:p>
          <a:endParaRPr lang="cs-CZ"/>
        </a:p>
      </dgm:t>
    </dgm:pt>
    <dgm:pt modelId="{D3DD058D-B155-49A9-A793-4DF78D648F3E}" type="sibTrans" cxnId="{B542CFC5-A93F-4FC3-90B9-21F75736E67E}">
      <dgm:prSet/>
      <dgm:spPr/>
      <dgm:t>
        <a:bodyPr/>
        <a:lstStyle/>
        <a:p>
          <a:endParaRPr lang="cs-CZ"/>
        </a:p>
      </dgm:t>
    </dgm:pt>
    <dgm:pt modelId="{18257744-D3CC-4B8D-A74E-31BB5D6B1E88}">
      <dgm:prSet phldrT="[Text]" custT="1"/>
      <dgm:spPr/>
      <dgm:t>
        <a:bodyPr/>
        <a:lstStyle/>
        <a:p>
          <a:r>
            <a:rPr lang="cs-CZ" sz="3200" dirty="0" smtClean="0"/>
            <a:t>Právo veřejně - soukromé</a:t>
          </a:r>
          <a:endParaRPr lang="cs-CZ" sz="3200" dirty="0"/>
        </a:p>
      </dgm:t>
    </dgm:pt>
    <dgm:pt modelId="{18074809-B594-4447-BEC7-66EA80330A8F}" type="parTrans" cxnId="{BC144E7A-97B0-4B95-9979-4BBFD2CB74AE}">
      <dgm:prSet/>
      <dgm:spPr/>
      <dgm:t>
        <a:bodyPr/>
        <a:lstStyle/>
        <a:p>
          <a:endParaRPr lang="cs-CZ"/>
        </a:p>
      </dgm:t>
    </dgm:pt>
    <dgm:pt modelId="{B31ABD37-78C1-410B-A5F4-EDE88BDE2FF4}" type="sibTrans" cxnId="{BC144E7A-97B0-4B95-9979-4BBFD2CB74AE}">
      <dgm:prSet/>
      <dgm:spPr/>
      <dgm:t>
        <a:bodyPr/>
        <a:lstStyle/>
        <a:p>
          <a:endParaRPr lang="cs-CZ"/>
        </a:p>
      </dgm:t>
    </dgm:pt>
    <dgm:pt modelId="{E65361FC-0080-49CC-93C4-27328598320A}" type="pres">
      <dgm:prSet presAssocID="{8537F6F8-9F68-483F-BF8C-B90F0A4D49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E4D94EF-D189-4BE3-AEDB-FD1997C121AF}" type="pres">
      <dgm:prSet presAssocID="{43895040-13FA-4873-939E-B8215F9571D3}" presName="parentLin" presStyleCnt="0"/>
      <dgm:spPr/>
      <dgm:t>
        <a:bodyPr/>
        <a:lstStyle/>
        <a:p>
          <a:endParaRPr lang="cs-CZ"/>
        </a:p>
      </dgm:t>
    </dgm:pt>
    <dgm:pt modelId="{73677C67-4411-4A1C-AC52-5220585FB64E}" type="pres">
      <dgm:prSet presAssocID="{43895040-13FA-4873-939E-B8215F9571D3}" presName="parentLeftMargin" presStyleLbl="node1" presStyleIdx="0" presStyleCnt="3"/>
      <dgm:spPr/>
      <dgm:t>
        <a:bodyPr/>
        <a:lstStyle/>
        <a:p>
          <a:endParaRPr lang="cs-CZ"/>
        </a:p>
      </dgm:t>
    </dgm:pt>
    <dgm:pt modelId="{816625D8-5039-43C6-AD34-20E5A8AE0FCA}" type="pres">
      <dgm:prSet presAssocID="{43895040-13FA-4873-939E-B8215F9571D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D5EFA84-5AAC-43C6-ACFC-FC683FADB745}" type="pres">
      <dgm:prSet presAssocID="{43895040-13FA-4873-939E-B8215F9571D3}" presName="negativeSpace" presStyleCnt="0"/>
      <dgm:spPr/>
      <dgm:t>
        <a:bodyPr/>
        <a:lstStyle/>
        <a:p>
          <a:endParaRPr lang="cs-CZ"/>
        </a:p>
      </dgm:t>
    </dgm:pt>
    <dgm:pt modelId="{7113D2AC-3DEC-4A8E-BFEF-9411866ECCB9}" type="pres">
      <dgm:prSet presAssocID="{43895040-13FA-4873-939E-B8215F9571D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8F81F3C-21CC-461E-8223-6A2A47EF170C}" type="pres">
      <dgm:prSet presAssocID="{F67A6B30-4607-4926-854F-86E0E44D8C45}" presName="spaceBetweenRectangles" presStyleCnt="0"/>
      <dgm:spPr/>
      <dgm:t>
        <a:bodyPr/>
        <a:lstStyle/>
        <a:p>
          <a:endParaRPr lang="cs-CZ"/>
        </a:p>
      </dgm:t>
    </dgm:pt>
    <dgm:pt modelId="{A2D3B07A-7DF5-4EE2-93A5-206BEBAD7FE9}" type="pres">
      <dgm:prSet presAssocID="{E09506DC-1514-4CAF-8CA7-7232F02E3CB8}" presName="parentLin" presStyleCnt="0"/>
      <dgm:spPr/>
      <dgm:t>
        <a:bodyPr/>
        <a:lstStyle/>
        <a:p>
          <a:endParaRPr lang="cs-CZ"/>
        </a:p>
      </dgm:t>
    </dgm:pt>
    <dgm:pt modelId="{5BA1BE17-DA82-48BF-8595-973E1E1F20FC}" type="pres">
      <dgm:prSet presAssocID="{E09506DC-1514-4CAF-8CA7-7232F02E3CB8}" presName="parentLeftMargin" presStyleLbl="node1" presStyleIdx="0" presStyleCnt="3"/>
      <dgm:spPr/>
      <dgm:t>
        <a:bodyPr/>
        <a:lstStyle/>
        <a:p>
          <a:endParaRPr lang="cs-CZ"/>
        </a:p>
      </dgm:t>
    </dgm:pt>
    <dgm:pt modelId="{C3D23579-17FF-4786-A9EE-EC2EA822A8CC}" type="pres">
      <dgm:prSet presAssocID="{E09506DC-1514-4CAF-8CA7-7232F02E3CB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D1623A1-9A47-4F7F-ACFF-AE7BB961266F}" type="pres">
      <dgm:prSet presAssocID="{E09506DC-1514-4CAF-8CA7-7232F02E3CB8}" presName="negativeSpace" presStyleCnt="0"/>
      <dgm:spPr/>
      <dgm:t>
        <a:bodyPr/>
        <a:lstStyle/>
        <a:p>
          <a:endParaRPr lang="cs-CZ"/>
        </a:p>
      </dgm:t>
    </dgm:pt>
    <dgm:pt modelId="{08196687-7DD3-4C39-B7E5-C51BB4C828CB}" type="pres">
      <dgm:prSet presAssocID="{E09506DC-1514-4CAF-8CA7-7232F02E3CB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36F70EF-AE55-4BF7-ACC2-62230D661A01}" type="pres">
      <dgm:prSet presAssocID="{D3DD058D-B155-49A9-A793-4DF78D648F3E}" presName="spaceBetweenRectangles" presStyleCnt="0"/>
      <dgm:spPr/>
      <dgm:t>
        <a:bodyPr/>
        <a:lstStyle/>
        <a:p>
          <a:endParaRPr lang="cs-CZ"/>
        </a:p>
      </dgm:t>
    </dgm:pt>
    <dgm:pt modelId="{DB6088DF-7813-46BA-8C39-6BBBCB63E62D}" type="pres">
      <dgm:prSet presAssocID="{18257744-D3CC-4B8D-A74E-31BB5D6B1E88}" presName="parentLin" presStyleCnt="0"/>
      <dgm:spPr/>
      <dgm:t>
        <a:bodyPr/>
        <a:lstStyle/>
        <a:p>
          <a:endParaRPr lang="cs-CZ"/>
        </a:p>
      </dgm:t>
    </dgm:pt>
    <dgm:pt modelId="{51AFACCA-6B72-4F1E-A060-F6813388BB8E}" type="pres">
      <dgm:prSet presAssocID="{18257744-D3CC-4B8D-A74E-31BB5D6B1E88}" presName="parentLeftMargin" presStyleLbl="node1" presStyleIdx="1" presStyleCnt="3"/>
      <dgm:spPr/>
      <dgm:t>
        <a:bodyPr/>
        <a:lstStyle/>
        <a:p>
          <a:endParaRPr lang="cs-CZ"/>
        </a:p>
      </dgm:t>
    </dgm:pt>
    <dgm:pt modelId="{098257C9-F71A-42A0-85A0-3C3283111A2B}" type="pres">
      <dgm:prSet presAssocID="{18257744-D3CC-4B8D-A74E-31BB5D6B1E8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19E79EB-8C4A-4D82-A6D7-1E2E4BD79520}" type="pres">
      <dgm:prSet presAssocID="{18257744-D3CC-4B8D-A74E-31BB5D6B1E88}" presName="negativeSpace" presStyleCnt="0"/>
      <dgm:spPr/>
      <dgm:t>
        <a:bodyPr/>
        <a:lstStyle/>
        <a:p>
          <a:endParaRPr lang="cs-CZ"/>
        </a:p>
      </dgm:t>
    </dgm:pt>
    <dgm:pt modelId="{55E13EA5-B692-4FBF-BEA1-86852847E2ED}" type="pres">
      <dgm:prSet presAssocID="{18257744-D3CC-4B8D-A74E-31BB5D6B1E8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C144E7A-97B0-4B95-9979-4BBFD2CB74AE}" srcId="{8537F6F8-9F68-483F-BF8C-B90F0A4D49CA}" destId="{18257744-D3CC-4B8D-A74E-31BB5D6B1E88}" srcOrd="2" destOrd="0" parTransId="{18074809-B594-4447-BEC7-66EA80330A8F}" sibTransId="{B31ABD37-78C1-410B-A5F4-EDE88BDE2FF4}"/>
    <dgm:cxn modelId="{31FB2621-7795-402C-BDFE-DC4F153BF411}" srcId="{8537F6F8-9F68-483F-BF8C-B90F0A4D49CA}" destId="{43895040-13FA-4873-939E-B8215F9571D3}" srcOrd="0" destOrd="0" parTransId="{A3C91D04-4FF5-447F-9D11-97B6D03DDF48}" sibTransId="{F67A6B30-4607-4926-854F-86E0E44D8C45}"/>
    <dgm:cxn modelId="{F58CC8B8-09F1-4F0E-937C-1F4D6995AAD7}" type="presOf" srcId="{43895040-13FA-4873-939E-B8215F9571D3}" destId="{73677C67-4411-4A1C-AC52-5220585FB64E}" srcOrd="0" destOrd="0" presId="urn:microsoft.com/office/officeart/2005/8/layout/list1"/>
    <dgm:cxn modelId="{B542CFC5-A93F-4FC3-90B9-21F75736E67E}" srcId="{8537F6F8-9F68-483F-BF8C-B90F0A4D49CA}" destId="{E09506DC-1514-4CAF-8CA7-7232F02E3CB8}" srcOrd="1" destOrd="0" parTransId="{84DB4920-52E9-44A9-BCDD-21385AC0087E}" sibTransId="{D3DD058D-B155-49A9-A793-4DF78D648F3E}"/>
    <dgm:cxn modelId="{C4F1100E-1C98-4D99-82AF-9DB632E94A51}" type="presOf" srcId="{8537F6F8-9F68-483F-BF8C-B90F0A4D49CA}" destId="{E65361FC-0080-49CC-93C4-27328598320A}" srcOrd="0" destOrd="0" presId="urn:microsoft.com/office/officeart/2005/8/layout/list1"/>
    <dgm:cxn modelId="{C37BD25E-84B0-493E-9222-2C44CAE36CDE}" type="presOf" srcId="{18257744-D3CC-4B8D-A74E-31BB5D6B1E88}" destId="{51AFACCA-6B72-4F1E-A060-F6813388BB8E}" srcOrd="0" destOrd="0" presId="urn:microsoft.com/office/officeart/2005/8/layout/list1"/>
    <dgm:cxn modelId="{DC55EA98-E770-4DE1-A3C8-2CF6E0A83CBA}" type="presOf" srcId="{E09506DC-1514-4CAF-8CA7-7232F02E3CB8}" destId="{5BA1BE17-DA82-48BF-8595-973E1E1F20FC}" srcOrd="0" destOrd="0" presId="urn:microsoft.com/office/officeart/2005/8/layout/list1"/>
    <dgm:cxn modelId="{613CA04A-23E9-49D0-B2F5-F5AD0DE71B16}" type="presOf" srcId="{18257744-D3CC-4B8D-A74E-31BB5D6B1E88}" destId="{098257C9-F71A-42A0-85A0-3C3283111A2B}" srcOrd="1" destOrd="0" presId="urn:microsoft.com/office/officeart/2005/8/layout/list1"/>
    <dgm:cxn modelId="{A69D0794-A436-4937-A808-D26C0FD350D3}" type="presOf" srcId="{E09506DC-1514-4CAF-8CA7-7232F02E3CB8}" destId="{C3D23579-17FF-4786-A9EE-EC2EA822A8CC}" srcOrd="1" destOrd="0" presId="urn:microsoft.com/office/officeart/2005/8/layout/list1"/>
    <dgm:cxn modelId="{F855473E-4FD3-423A-9A91-0E0795DBCFA2}" type="presOf" srcId="{43895040-13FA-4873-939E-B8215F9571D3}" destId="{816625D8-5039-43C6-AD34-20E5A8AE0FCA}" srcOrd="1" destOrd="0" presId="urn:microsoft.com/office/officeart/2005/8/layout/list1"/>
    <dgm:cxn modelId="{8CBAE53F-21A6-4DC0-A650-6F1ED3292847}" type="presParOf" srcId="{E65361FC-0080-49CC-93C4-27328598320A}" destId="{4E4D94EF-D189-4BE3-AEDB-FD1997C121AF}" srcOrd="0" destOrd="0" presId="urn:microsoft.com/office/officeart/2005/8/layout/list1"/>
    <dgm:cxn modelId="{284292BD-303C-4D5C-BD5B-C496595A97DF}" type="presParOf" srcId="{4E4D94EF-D189-4BE3-AEDB-FD1997C121AF}" destId="{73677C67-4411-4A1C-AC52-5220585FB64E}" srcOrd="0" destOrd="0" presId="urn:microsoft.com/office/officeart/2005/8/layout/list1"/>
    <dgm:cxn modelId="{BE2061DB-A3EC-4EBC-B3CA-207848A3DD98}" type="presParOf" srcId="{4E4D94EF-D189-4BE3-AEDB-FD1997C121AF}" destId="{816625D8-5039-43C6-AD34-20E5A8AE0FCA}" srcOrd="1" destOrd="0" presId="urn:microsoft.com/office/officeart/2005/8/layout/list1"/>
    <dgm:cxn modelId="{1EEFD968-8E4F-4BB4-B762-ABB18C7D56BA}" type="presParOf" srcId="{E65361FC-0080-49CC-93C4-27328598320A}" destId="{2D5EFA84-5AAC-43C6-ACFC-FC683FADB745}" srcOrd="1" destOrd="0" presId="urn:microsoft.com/office/officeart/2005/8/layout/list1"/>
    <dgm:cxn modelId="{27F1C91A-237F-4A82-89DE-9CAD46BCCB43}" type="presParOf" srcId="{E65361FC-0080-49CC-93C4-27328598320A}" destId="{7113D2AC-3DEC-4A8E-BFEF-9411866ECCB9}" srcOrd="2" destOrd="0" presId="urn:microsoft.com/office/officeart/2005/8/layout/list1"/>
    <dgm:cxn modelId="{35BA4D92-2C7F-4913-9D62-3951DEDA4F3A}" type="presParOf" srcId="{E65361FC-0080-49CC-93C4-27328598320A}" destId="{18F81F3C-21CC-461E-8223-6A2A47EF170C}" srcOrd="3" destOrd="0" presId="urn:microsoft.com/office/officeart/2005/8/layout/list1"/>
    <dgm:cxn modelId="{CDE77BFE-89CD-4C20-BE88-1AD634613AC1}" type="presParOf" srcId="{E65361FC-0080-49CC-93C4-27328598320A}" destId="{A2D3B07A-7DF5-4EE2-93A5-206BEBAD7FE9}" srcOrd="4" destOrd="0" presId="urn:microsoft.com/office/officeart/2005/8/layout/list1"/>
    <dgm:cxn modelId="{CDF5816F-E6CF-4062-8607-D8F939E0229B}" type="presParOf" srcId="{A2D3B07A-7DF5-4EE2-93A5-206BEBAD7FE9}" destId="{5BA1BE17-DA82-48BF-8595-973E1E1F20FC}" srcOrd="0" destOrd="0" presId="urn:microsoft.com/office/officeart/2005/8/layout/list1"/>
    <dgm:cxn modelId="{8DC15305-CD4F-4155-92CB-BFADAA86B8F1}" type="presParOf" srcId="{A2D3B07A-7DF5-4EE2-93A5-206BEBAD7FE9}" destId="{C3D23579-17FF-4786-A9EE-EC2EA822A8CC}" srcOrd="1" destOrd="0" presId="urn:microsoft.com/office/officeart/2005/8/layout/list1"/>
    <dgm:cxn modelId="{D2029956-FA4D-4CAE-9447-F626765EBA77}" type="presParOf" srcId="{E65361FC-0080-49CC-93C4-27328598320A}" destId="{6D1623A1-9A47-4F7F-ACFF-AE7BB961266F}" srcOrd="5" destOrd="0" presId="urn:microsoft.com/office/officeart/2005/8/layout/list1"/>
    <dgm:cxn modelId="{3BB3F962-AA6E-4F1B-943F-0F22A45D9A1B}" type="presParOf" srcId="{E65361FC-0080-49CC-93C4-27328598320A}" destId="{08196687-7DD3-4C39-B7E5-C51BB4C828CB}" srcOrd="6" destOrd="0" presId="urn:microsoft.com/office/officeart/2005/8/layout/list1"/>
    <dgm:cxn modelId="{9B55BC2D-51A3-471C-9D79-783C92E80CE2}" type="presParOf" srcId="{E65361FC-0080-49CC-93C4-27328598320A}" destId="{D36F70EF-AE55-4BF7-ACC2-62230D661A01}" srcOrd="7" destOrd="0" presId="urn:microsoft.com/office/officeart/2005/8/layout/list1"/>
    <dgm:cxn modelId="{9681527B-D812-4DED-A250-F88A2FAB16A3}" type="presParOf" srcId="{E65361FC-0080-49CC-93C4-27328598320A}" destId="{DB6088DF-7813-46BA-8C39-6BBBCB63E62D}" srcOrd="8" destOrd="0" presId="urn:microsoft.com/office/officeart/2005/8/layout/list1"/>
    <dgm:cxn modelId="{7A71E2F4-3754-41DE-8B14-382EC920BB1F}" type="presParOf" srcId="{DB6088DF-7813-46BA-8C39-6BBBCB63E62D}" destId="{51AFACCA-6B72-4F1E-A060-F6813388BB8E}" srcOrd="0" destOrd="0" presId="urn:microsoft.com/office/officeart/2005/8/layout/list1"/>
    <dgm:cxn modelId="{33736918-CDB2-4195-A72F-FCE1F0D4F355}" type="presParOf" srcId="{DB6088DF-7813-46BA-8C39-6BBBCB63E62D}" destId="{098257C9-F71A-42A0-85A0-3C3283111A2B}" srcOrd="1" destOrd="0" presId="urn:microsoft.com/office/officeart/2005/8/layout/list1"/>
    <dgm:cxn modelId="{B8A914CE-E18A-4121-ADD0-77D8A15B5857}" type="presParOf" srcId="{E65361FC-0080-49CC-93C4-27328598320A}" destId="{C19E79EB-8C4A-4D82-A6D7-1E2E4BD79520}" srcOrd="9" destOrd="0" presId="urn:microsoft.com/office/officeart/2005/8/layout/list1"/>
    <dgm:cxn modelId="{4B25BAFF-3630-4592-9DCD-B2F7C349D8C8}" type="presParOf" srcId="{E65361FC-0080-49CC-93C4-27328598320A}" destId="{55E13EA5-B692-4FBF-BEA1-86852847E2ED}" srcOrd="10" destOrd="0" presId="urn:microsoft.com/office/officeart/2005/8/layout/list1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459867-6988-4C30-A227-1002D10F4BA9}" type="doc">
      <dgm:prSet loTypeId="urn:microsoft.com/office/officeart/2005/8/layout/hierarchy2" loCatId="hierarchy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cs-CZ"/>
        </a:p>
      </dgm:t>
    </dgm:pt>
    <dgm:pt modelId="{2CA0D916-90F4-4183-A3E1-1FBEADF80019}">
      <dgm:prSet phldrT="[Text]"/>
      <dgm:spPr/>
      <dgm:t>
        <a:bodyPr/>
        <a:lstStyle/>
        <a:p>
          <a:r>
            <a:rPr lang="cs-CZ" b="1" u="none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Druhy právních norem</a:t>
          </a:r>
          <a:endParaRPr lang="cs-CZ" dirty="0">
            <a:effectLst/>
          </a:endParaRPr>
        </a:p>
      </dgm:t>
    </dgm:pt>
    <dgm:pt modelId="{BC1AD7E1-D772-446B-A95E-DC6454E2AB4A}" type="parTrans" cxnId="{8B18C9DF-3082-41B6-8174-0A3F9D60A799}">
      <dgm:prSet/>
      <dgm:spPr/>
      <dgm:t>
        <a:bodyPr/>
        <a:lstStyle/>
        <a:p>
          <a:endParaRPr lang="cs-CZ"/>
        </a:p>
      </dgm:t>
    </dgm:pt>
    <dgm:pt modelId="{A826A461-F3EE-47CE-BA3E-74A42E1F9910}" type="sibTrans" cxnId="{8B18C9DF-3082-41B6-8174-0A3F9D60A799}">
      <dgm:prSet/>
      <dgm:spPr/>
      <dgm:t>
        <a:bodyPr/>
        <a:lstStyle/>
        <a:p>
          <a:endParaRPr lang="cs-CZ"/>
        </a:p>
      </dgm:t>
    </dgm:pt>
    <dgm:pt modelId="{1F0490AF-B4C0-4C64-AACD-B6E4C00D15E5}">
      <dgm:prSet phldrT="[Text]"/>
      <dgm:spPr/>
      <dgm:t>
        <a:bodyPr/>
        <a:lstStyle/>
        <a:p>
          <a:r>
            <a:rPr lang="cs-CZ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Podle způsobu chování</a:t>
          </a:r>
          <a:endParaRPr lang="cs-CZ" dirty="0"/>
        </a:p>
      </dgm:t>
    </dgm:pt>
    <dgm:pt modelId="{1DB9B67F-193A-4A65-B6DF-5D620F8F93D0}" type="parTrans" cxnId="{D1BBC612-8394-473C-9669-733CB2DA642A}">
      <dgm:prSet/>
      <dgm:spPr/>
      <dgm:t>
        <a:bodyPr/>
        <a:lstStyle/>
        <a:p>
          <a:endParaRPr lang="cs-CZ"/>
        </a:p>
      </dgm:t>
    </dgm:pt>
    <dgm:pt modelId="{3BF4A311-9AB8-4703-88CB-F3F521A95770}" type="sibTrans" cxnId="{D1BBC612-8394-473C-9669-733CB2DA642A}">
      <dgm:prSet/>
      <dgm:spPr/>
      <dgm:t>
        <a:bodyPr/>
        <a:lstStyle/>
        <a:p>
          <a:endParaRPr lang="cs-CZ"/>
        </a:p>
      </dgm:t>
    </dgm:pt>
    <dgm:pt modelId="{7DC942B1-D288-42DC-AF66-221965069924}">
      <dgm:prSet phldrT="[Text]"/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Zavazující</a:t>
          </a:r>
          <a:endParaRPr lang="cs-CZ" dirty="0"/>
        </a:p>
      </dgm:t>
    </dgm:pt>
    <dgm:pt modelId="{016623A5-9B04-42D3-AC25-E5EDA641BBEF}" type="parTrans" cxnId="{07C5B4A2-3A80-46D4-AD35-61E1A02FA6A3}">
      <dgm:prSet/>
      <dgm:spPr/>
      <dgm:t>
        <a:bodyPr/>
        <a:lstStyle/>
        <a:p>
          <a:endParaRPr lang="cs-CZ"/>
        </a:p>
      </dgm:t>
    </dgm:pt>
    <dgm:pt modelId="{54C0D764-6D5F-488F-BBAC-C394C2908403}" type="sibTrans" cxnId="{07C5B4A2-3A80-46D4-AD35-61E1A02FA6A3}">
      <dgm:prSet/>
      <dgm:spPr/>
      <dgm:t>
        <a:bodyPr/>
        <a:lstStyle/>
        <a:p>
          <a:endParaRPr lang="cs-CZ"/>
        </a:p>
      </dgm:t>
    </dgm:pt>
    <dgm:pt modelId="{8000DC44-F43E-4584-84BD-60C0001FA952}">
      <dgm:prSet phldrT="[Text]"/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Opravňující</a:t>
          </a:r>
          <a:endParaRPr lang="cs-CZ" dirty="0"/>
        </a:p>
      </dgm:t>
    </dgm:pt>
    <dgm:pt modelId="{BE811560-8F25-45A0-8B02-69C95D5CE550}" type="parTrans" cxnId="{EBADD73E-BCA2-4C77-B8C0-BB10E396A681}">
      <dgm:prSet/>
      <dgm:spPr/>
      <dgm:t>
        <a:bodyPr/>
        <a:lstStyle/>
        <a:p>
          <a:endParaRPr lang="cs-CZ"/>
        </a:p>
      </dgm:t>
    </dgm:pt>
    <dgm:pt modelId="{3D659B64-E83F-43D9-AFCD-CB0451F2A3DB}" type="sibTrans" cxnId="{EBADD73E-BCA2-4C77-B8C0-BB10E396A681}">
      <dgm:prSet/>
      <dgm:spPr/>
      <dgm:t>
        <a:bodyPr/>
        <a:lstStyle/>
        <a:p>
          <a:endParaRPr lang="cs-CZ"/>
        </a:p>
      </dgm:t>
    </dgm:pt>
    <dgm:pt modelId="{8453B763-149E-4AF8-B672-EDEE5090B212}">
      <dgm:prSet phldrT="[Text]"/>
      <dgm:spPr/>
      <dgm:t>
        <a:bodyPr/>
        <a:lstStyle/>
        <a:p>
          <a:r>
            <a:rPr lang="cs-CZ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Podle závaznosti</a:t>
          </a:r>
          <a:endParaRPr lang="cs-CZ" dirty="0"/>
        </a:p>
      </dgm:t>
    </dgm:pt>
    <dgm:pt modelId="{F4CBA0F0-779F-4363-8011-6E45E5A27F09}" type="parTrans" cxnId="{2D604316-3399-4434-99CB-C3920A0551F3}">
      <dgm:prSet/>
      <dgm:spPr/>
      <dgm:t>
        <a:bodyPr/>
        <a:lstStyle/>
        <a:p>
          <a:endParaRPr lang="cs-CZ"/>
        </a:p>
      </dgm:t>
    </dgm:pt>
    <dgm:pt modelId="{6D76CA18-11AD-4E8E-BCBB-116763970CF6}" type="sibTrans" cxnId="{2D604316-3399-4434-99CB-C3920A0551F3}">
      <dgm:prSet/>
      <dgm:spPr/>
      <dgm:t>
        <a:bodyPr/>
        <a:lstStyle/>
        <a:p>
          <a:endParaRPr lang="cs-CZ"/>
        </a:p>
      </dgm:t>
    </dgm:pt>
    <dgm:pt modelId="{9A2A2C47-A717-4213-931C-36A8A7DEAC81}">
      <dgm:prSet phldrT="[Text]"/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Donucující</a:t>
          </a:r>
          <a:endParaRPr lang="cs-CZ" dirty="0"/>
        </a:p>
      </dgm:t>
    </dgm:pt>
    <dgm:pt modelId="{33CE01FF-DDC0-4F68-97DE-74CB5F292524}" type="parTrans" cxnId="{7D1BC0D3-4638-446F-9875-0560A92CC072}">
      <dgm:prSet/>
      <dgm:spPr/>
      <dgm:t>
        <a:bodyPr/>
        <a:lstStyle/>
        <a:p>
          <a:endParaRPr lang="cs-CZ"/>
        </a:p>
      </dgm:t>
    </dgm:pt>
    <dgm:pt modelId="{F0DF28E3-2B46-4180-B393-3917EDBCD6DD}" type="sibTrans" cxnId="{7D1BC0D3-4638-446F-9875-0560A92CC072}">
      <dgm:prSet/>
      <dgm:spPr/>
      <dgm:t>
        <a:bodyPr/>
        <a:lstStyle/>
        <a:p>
          <a:endParaRPr lang="cs-CZ"/>
        </a:p>
      </dgm:t>
    </dgm:pt>
    <dgm:pt modelId="{965905A1-860D-4170-957D-6FB6B9B7A771}">
      <dgm:prSet/>
      <dgm:spPr/>
      <dgm:t>
        <a:bodyPr/>
        <a:lstStyle/>
        <a:p>
          <a:r>
            <a:rPr lang="cs-CZ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Podle obsahu</a:t>
          </a:r>
          <a:endParaRPr lang="cs-CZ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720A4-DB5A-430E-ACB1-059678F4D287}" type="parTrans" cxnId="{608E0049-A4AC-439F-9742-942FE1CD87A0}">
      <dgm:prSet/>
      <dgm:spPr/>
      <dgm:t>
        <a:bodyPr/>
        <a:lstStyle/>
        <a:p>
          <a:endParaRPr lang="cs-CZ"/>
        </a:p>
      </dgm:t>
    </dgm:pt>
    <dgm:pt modelId="{41DE2BC5-7B9C-4A38-A09D-CB006E5A1F11}" type="sibTrans" cxnId="{608E0049-A4AC-439F-9742-942FE1CD87A0}">
      <dgm:prSet/>
      <dgm:spPr/>
      <dgm:t>
        <a:bodyPr/>
        <a:lstStyle/>
        <a:p>
          <a:endParaRPr lang="cs-CZ"/>
        </a:p>
      </dgm:t>
    </dgm:pt>
    <dgm:pt modelId="{CD3D1162-0673-4022-98D9-591AB5FF881E}">
      <dgm:prSet/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Podpůrné</a:t>
          </a:r>
          <a:endParaRPr lang="cs-CZ" dirty="0"/>
        </a:p>
      </dgm:t>
    </dgm:pt>
    <dgm:pt modelId="{D4DC8C03-3BB0-4F16-9F0C-046C7233D42C}" type="parTrans" cxnId="{F3505B2F-0D71-4CEB-AB6C-568F4830580B}">
      <dgm:prSet/>
      <dgm:spPr/>
      <dgm:t>
        <a:bodyPr/>
        <a:lstStyle/>
        <a:p>
          <a:endParaRPr lang="cs-CZ"/>
        </a:p>
      </dgm:t>
    </dgm:pt>
    <dgm:pt modelId="{B769E284-7AB4-42D3-9496-D72D55F2B79F}" type="sibTrans" cxnId="{F3505B2F-0D71-4CEB-AB6C-568F4830580B}">
      <dgm:prSet/>
      <dgm:spPr/>
      <dgm:t>
        <a:bodyPr/>
        <a:lstStyle/>
        <a:p>
          <a:endParaRPr lang="cs-CZ"/>
        </a:p>
      </dgm:t>
    </dgm:pt>
    <dgm:pt modelId="{3C82E160-F96A-4BD2-BADD-2D575F49EC8C}" type="pres">
      <dgm:prSet presAssocID="{DE459867-6988-4C30-A227-1002D10F4BA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C02D40C-EACB-49DD-971E-F6A45930D15D}" type="pres">
      <dgm:prSet presAssocID="{2CA0D916-90F4-4183-A3E1-1FBEADF80019}" presName="root1" presStyleCnt="0"/>
      <dgm:spPr/>
      <dgm:t>
        <a:bodyPr/>
        <a:lstStyle/>
        <a:p>
          <a:endParaRPr lang="cs-CZ"/>
        </a:p>
      </dgm:t>
    </dgm:pt>
    <dgm:pt modelId="{5DFA1245-3171-48D0-9BB5-0710EDC95DD7}" type="pres">
      <dgm:prSet presAssocID="{2CA0D916-90F4-4183-A3E1-1FBEADF8001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4822AAF-BCDD-46C5-B4D3-394D301A5838}" type="pres">
      <dgm:prSet presAssocID="{2CA0D916-90F4-4183-A3E1-1FBEADF80019}" presName="level2hierChild" presStyleCnt="0"/>
      <dgm:spPr/>
      <dgm:t>
        <a:bodyPr/>
        <a:lstStyle/>
        <a:p>
          <a:endParaRPr lang="cs-CZ"/>
        </a:p>
      </dgm:t>
    </dgm:pt>
    <dgm:pt modelId="{4105A680-92E0-442A-B226-C4684652524C}" type="pres">
      <dgm:prSet presAssocID="{1DB9B67F-193A-4A65-B6DF-5D620F8F93D0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148C553F-B507-4ADB-B5A9-5A14281FE30E}" type="pres">
      <dgm:prSet presAssocID="{1DB9B67F-193A-4A65-B6DF-5D620F8F93D0}" presName="connTx" presStyleLbl="parChTrans1D2" presStyleIdx="0" presStyleCnt="3"/>
      <dgm:spPr/>
      <dgm:t>
        <a:bodyPr/>
        <a:lstStyle/>
        <a:p>
          <a:endParaRPr lang="cs-CZ"/>
        </a:p>
      </dgm:t>
    </dgm:pt>
    <dgm:pt modelId="{D9B70C5A-0FC5-496A-80B0-FCE5FD148C22}" type="pres">
      <dgm:prSet presAssocID="{1F0490AF-B4C0-4C64-AACD-B6E4C00D15E5}" presName="root2" presStyleCnt="0"/>
      <dgm:spPr/>
      <dgm:t>
        <a:bodyPr/>
        <a:lstStyle/>
        <a:p>
          <a:endParaRPr lang="cs-CZ"/>
        </a:p>
      </dgm:t>
    </dgm:pt>
    <dgm:pt modelId="{22E2C849-4508-4320-9CE9-797221BB9258}" type="pres">
      <dgm:prSet presAssocID="{1F0490AF-B4C0-4C64-AACD-B6E4C00D15E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A0C463D-465D-4B10-9D45-5B5027D3DE5B}" type="pres">
      <dgm:prSet presAssocID="{1F0490AF-B4C0-4C64-AACD-B6E4C00D15E5}" presName="level3hierChild" presStyleCnt="0"/>
      <dgm:spPr/>
      <dgm:t>
        <a:bodyPr/>
        <a:lstStyle/>
        <a:p>
          <a:endParaRPr lang="cs-CZ"/>
        </a:p>
      </dgm:t>
    </dgm:pt>
    <dgm:pt modelId="{F5DB515D-2C89-4882-B01F-F29B92B44FD1}" type="pres">
      <dgm:prSet presAssocID="{016623A5-9B04-42D3-AC25-E5EDA641BBEF}" presName="conn2-1" presStyleLbl="parChTrans1D3" presStyleIdx="0" presStyleCnt="4"/>
      <dgm:spPr/>
      <dgm:t>
        <a:bodyPr/>
        <a:lstStyle/>
        <a:p>
          <a:endParaRPr lang="cs-CZ"/>
        </a:p>
      </dgm:t>
    </dgm:pt>
    <dgm:pt modelId="{D922A006-319E-42A5-9EBF-0A9DB73B00DF}" type="pres">
      <dgm:prSet presAssocID="{016623A5-9B04-42D3-AC25-E5EDA641BBEF}" presName="connTx" presStyleLbl="parChTrans1D3" presStyleIdx="0" presStyleCnt="4"/>
      <dgm:spPr/>
      <dgm:t>
        <a:bodyPr/>
        <a:lstStyle/>
        <a:p>
          <a:endParaRPr lang="cs-CZ"/>
        </a:p>
      </dgm:t>
    </dgm:pt>
    <dgm:pt modelId="{5224A136-071F-40C9-A9C3-A4C98238FA96}" type="pres">
      <dgm:prSet presAssocID="{7DC942B1-D288-42DC-AF66-221965069924}" presName="root2" presStyleCnt="0"/>
      <dgm:spPr/>
      <dgm:t>
        <a:bodyPr/>
        <a:lstStyle/>
        <a:p>
          <a:endParaRPr lang="cs-CZ"/>
        </a:p>
      </dgm:t>
    </dgm:pt>
    <dgm:pt modelId="{88B1A46F-E582-48E8-AB21-DB21071F46A8}" type="pres">
      <dgm:prSet presAssocID="{7DC942B1-D288-42DC-AF66-221965069924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28811B2-6827-4E00-BC7A-B6C7D0A8CBC4}" type="pres">
      <dgm:prSet presAssocID="{7DC942B1-D288-42DC-AF66-221965069924}" presName="level3hierChild" presStyleCnt="0"/>
      <dgm:spPr/>
      <dgm:t>
        <a:bodyPr/>
        <a:lstStyle/>
        <a:p>
          <a:endParaRPr lang="cs-CZ"/>
        </a:p>
      </dgm:t>
    </dgm:pt>
    <dgm:pt modelId="{AA14245D-4E58-4751-B3BD-9F40290C3698}" type="pres">
      <dgm:prSet presAssocID="{BE811560-8F25-45A0-8B02-69C95D5CE550}" presName="conn2-1" presStyleLbl="parChTrans1D3" presStyleIdx="1" presStyleCnt="4"/>
      <dgm:spPr/>
      <dgm:t>
        <a:bodyPr/>
        <a:lstStyle/>
        <a:p>
          <a:endParaRPr lang="cs-CZ"/>
        </a:p>
      </dgm:t>
    </dgm:pt>
    <dgm:pt modelId="{55CAB7D9-CE6F-44AF-A4CB-1F2B6F943A63}" type="pres">
      <dgm:prSet presAssocID="{BE811560-8F25-45A0-8B02-69C95D5CE550}" presName="connTx" presStyleLbl="parChTrans1D3" presStyleIdx="1" presStyleCnt="4"/>
      <dgm:spPr/>
      <dgm:t>
        <a:bodyPr/>
        <a:lstStyle/>
        <a:p>
          <a:endParaRPr lang="cs-CZ"/>
        </a:p>
      </dgm:t>
    </dgm:pt>
    <dgm:pt modelId="{C2F3DE17-091C-41BE-B870-826FE073D5F7}" type="pres">
      <dgm:prSet presAssocID="{8000DC44-F43E-4584-84BD-60C0001FA952}" presName="root2" presStyleCnt="0"/>
      <dgm:spPr/>
      <dgm:t>
        <a:bodyPr/>
        <a:lstStyle/>
        <a:p>
          <a:endParaRPr lang="cs-CZ"/>
        </a:p>
      </dgm:t>
    </dgm:pt>
    <dgm:pt modelId="{ABFCC5E9-A457-4716-B6BA-CC66ABB657F8}" type="pres">
      <dgm:prSet presAssocID="{8000DC44-F43E-4584-84BD-60C0001FA952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858BCBA-CCDF-48FE-823B-E0DA84D79BE2}" type="pres">
      <dgm:prSet presAssocID="{8000DC44-F43E-4584-84BD-60C0001FA952}" presName="level3hierChild" presStyleCnt="0"/>
      <dgm:spPr/>
      <dgm:t>
        <a:bodyPr/>
        <a:lstStyle/>
        <a:p>
          <a:endParaRPr lang="cs-CZ"/>
        </a:p>
      </dgm:t>
    </dgm:pt>
    <dgm:pt modelId="{E30530DB-D010-4B6D-87C4-EBC46F5E5B63}" type="pres">
      <dgm:prSet presAssocID="{F4CBA0F0-779F-4363-8011-6E45E5A27F09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7471FC93-D9B7-42D2-8D83-E2B33A752AA7}" type="pres">
      <dgm:prSet presAssocID="{F4CBA0F0-779F-4363-8011-6E45E5A27F09}" presName="connTx" presStyleLbl="parChTrans1D2" presStyleIdx="1" presStyleCnt="3"/>
      <dgm:spPr/>
      <dgm:t>
        <a:bodyPr/>
        <a:lstStyle/>
        <a:p>
          <a:endParaRPr lang="cs-CZ"/>
        </a:p>
      </dgm:t>
    </dgm:pt>
    <dgm:pt modelId="{DD342400-46B7-4EBA-AA28-190C451178BB}" type="pres">
      <dgm:prSet presAssocID="{8453B763-149E-4AF8-B672-EDEE5090B212}" presName="root2" presStyleCnt="0"/>
      <dgm:spPr/>
      <dgm:t>
        <a:bodyPr/>
        <a:lstStyle/>
        <a:p>
          <a:endParaRPr lang="cs-CZ"/>
        </a:p>
      </dgm:t>
    </dgm:pt>
    <dgm:pt modelId="{F1AFD098-C083-401F-AAE4-A53974BC6BE4}" type="pres">
      <dgm:prSet presAssocID="{8453B763-149E-4AF8-B672-EDEE5090B21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1B4091F-7AC5-4E1F-AAA8-F21CF25EAC94}" type="pres">
      <dgm:prSet presAssocID="{8453B763-149E-4AF8-B672-EDEE5090B212}" presName="level3hierChild" presStyleCnt="0"/>
      <dgm:spPr/>
      <dgm:t>
        <a:bodyPr/>
        <a:lstStyle/>
        <a:p>
          <a:endParaRPr lang="cs-CZ"/>
        </a:p>
      </dgm:t>
    </dgm:pt>
    <dgm:pt modelId="{954C5C14-5EB2-4866-9535-6CA6CB5ABFDD}" type="pres">
      <dgm:prSet presAssocID="{33CE01FF-DDC0-4F68-97DE-74CB5F292524}" presName="conn2-1" presStyleLbl="parChTrans1D3" presStyleIdx="2" presStyleCnt="4"/>
      <dgm:spPr/>
      <dgm:t>
        <a:bodyPr/>
        <a:lstStyle/>
        <a:p>
          <a:endParaRPr lang="cs-CZ"/>
        </a:p>
      </dgm:t>
    </dgm:pt>
    <dgm:pt modelId="{4A4CA17E-E6C7-4729-B77F-8477C2DD1370}" type="pres">
      <dgm:prSet presAssocID="{33CE01FF-DDC0-4F68-97DE-74CB5F292524}" presName="connTx" presStyleLbl="parChTrans1D3" presStyleIdx="2" presStyleCnt="4"/>
      <dgm:spPr/>
      <dgm:t>
        <a:bodyPr/>
        <a:lstStyle/>
        <a:p>
          <a:endParaRPr lang="cs-CZ"/>
        </a:p>
      </dgm:t>
    </dgm:pt>
    <dgm:pt modelId="{5B2DC472-9DD1-4BB0-A4EA-4763F0434C4F}" type="pres">
      <dgm:prSet presAssocID="{9A2A2C47-A717-4213-931C-36A8A7DEAC81}" presName="root2" presStyleCnt="0"/>
      <dgm:spPr/>
      <dgm:t>
        <a:bodyPr/>
        <a:lstStyle/>
        <a:p>
          <a:endParaRPr lang="cs-CZ"/>
        </a:p>
      </dgm:t>
    </dgm:pt>
    <dgm:pt modelId="{29FA6D09-B645-434E-9C35-A67C3191F32E}" type="pres">
      <dgm:prSet presAssocID="{9A2A2C47-A717-4213-931C-36A8A7DEAC81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A9CFE0B-34AE-4708-92B3-A14752A6FAB5}" type="pres">
      <dgm:prSet presAssocID="{9A2A2C47-A717-4213-931C-36A8A7DEAC81}" presName="level3hierChild" presStyleCnt="0"/>
      <dgm:spPr/>
      <dgm:t>
        <a:bodyPr/>
        <a:lstStyle/>
        <a:p>
          <a:endParaRPr lang="cs-CZ"/>
        </a:p>
      </dgm:t>
    </dgm:pt>
    <dgm:pt modelId="{EE06D9C5-7856-4211-A240-97E47F5AA778}" type="pres">
      <dgm:prSet presAssocID="{D4DC8C03-3BB0-4F16-9F0C-046C7233D42C}" presName="conn2-1" presStyleLbl="parChTrans1D3" presStyleIdx="3" presStyleCnt="4"/>
      <dgm:spPr/>
      <dgm:t>
        <a:bodyPr/>
        <a:lstStyle/>
        <a:p>
          <a:endParaRPr lang="cs-CZ"/>
        </a:p>
      </dgm:t>
    </dgm:pt>
    <dgm:pt modelId="{1EF25F60-F964-478C-88E3-C4D149245E9C}" type="pres">
      <dgm:prSet presAssocID="{D4DC8C03-3BB0-4F16-9F0C-046C7233D42C}" presName="connTx" presStyleLbl="parChTrans1D3" presStyleIdx="3" presStyleCnt="4"/>
      <dgm:spPr/>
      <dgm:t>
        <a:bodyPr/>
        <a:lstStyle/>
        <a:p>
          <a:endParaRPr lang="cs-CZ"/>
        </a:p>
      </dgm:t>
    </dgm:pt>
    <dgm:pt modelId="{52D8D063-ABE5-4345-B26E-E6D931B726CE}" type="pres">
      <dgm:prSet presAssocID="{CD3D1162-0673-4022-98D9-591AB5FF881E}" presName="root2" presStyleCnt="0"/>
      <dgm:spPr/>
      <dgm:t>
        <a:bodyPr/>
        <a:lstStyle/>
        <a:p>
          <a:endParaRPr lang="cs-CZ"/>
        </a:p>
      </dgm:t>
    </dgm:pt>
    <dgm:pt modelId="{B9C6DFC5-C63C-4683-83CA-54CC52ACA250}" type="pres">
      <dgm:prSet presAssocID="{CD3D1162-0673-4022-98D9-591AB5FF881E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AF15BB6-37BC-48F5-A747-FAF544701546}" type="pres">
      <dgm:prSet presAssocID="{CD3D1162-0673-4022-98D9-591AB5FF881E}" presName="level3hierChild" presStyleCnt="0"/>
      <dgm:spPr/>
      <dgm:t>
        <a:bodyPr/>
        <a:lstStyle/>
        <a:p>
          <a:endParaRPr lang="cs-CZ"/>
        </a:p>
      </dgm:t>
    </dgm:pt>
    <dgm:pt modelId="{9F34C47A-6BAB-4C56-A792-4224FBC43DE2}" type="pres">
      <dgm:prSet presAssocID="{1B9720A4-DB5A-430E-ACB1-059678F4D287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1D955E97-36E7-42BE-81CC-96071AE49F74}" type="pres">
      <dgm:prSet presAssocID="{1B9720A4-DB5A-430E-ACB1-059678F4D287}" presName="connTx" presStyleLbl="parChTrans1D2" presStyleIdx="2" presStyleCnt="3"/>
      <dgm:spPr/>
      <dgm:t>
        <a:bodyPr/>
        <a:lstStyle/>
        <a:p>
          <a:endParaRPr lang="cs-CZ"/>
        </a:p>
      </dgm:t>
    </dgm:pt>
    <dgm:pt modelId="{A90AD3BC-C224-4B2E-98AF-2EEEE2F9E293}" type="pres">
      <dgm:prSet presAssocID="{965905A1-860D-4170-957D-6FB6B9B7A771}" presName="root2" presStyleCnt="0"/>
      <dgm:spPr/>
      <dgm:t>
        <a:bodyPr/>
        <a:lstStyle/>
        <a:p>
          <a:endParaRPr lang="cs-CZ"/>
        </a:p>
      </dgm:t>
    </dgm:pt>
    <dgm:pt modelId="{4A9D273C-9870-4050-8332-8001F60466CE}" type="pres">
      <dgm:prSet presAssocID="{965905A1-860D-4170-957D-6FB6B9B7A771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5A3F269-FF65-468C-8545-A53AB301F77C}" type="pres">
      <dgm:prSet presAssocID="{965905A1-860D-4170-957D-6FB6B9B7A771}" presName="level3hierChild" presStyleCnt="0"/>
      <dgm:spPr/>
      <dgm:t>
        <a:bodyPr/>
        <a:lstStyle/>
        <a:p>
          <a:endParaRPr lang="cs-CZ"/>
        </a:p>
      </dgm:t>
    </dgm:pt>
  </dgm:ptLst>
  <dgm:cxnLst>
    <dgm:cxn modelId="{687A6570-1B22-4ED2-A611-1D2BC63507A6}" type="presOf" srcId="{BE811560-8F25-45A0-8B02-69C95D5CE550}" destId="{AA14245D-4E58-4751-B3BD-9F40290C3698}" srcOrd="0" destOrd="0" presId="urn:microsoft.com/office/officeart/2005/8/layout/hierarchy2"/>
    <dgm:cxn modelId="{328ECEA9-1297-435B-95CB-097A0E0F306C}" type="presOf" srcId="{D4DC8C03-3BB0-4F16-9F0C-046C7233D42C}" destId="{1EF25F60-F964-478C-88E3-C4D149245E9C}" srcOrd="1" destOrd="0" presId="urn:microsoft.com/office/officeart/2005/8/layout/hierarchy2"/>
    <dgm:cxn modelId="{D510673B-6D14-49D6-A75A-8916AC03F306}" type="presOf" srcId="{965905A1-860D-4170-957D-6FB6B9B7A771}" destId="{4A9D273C-9870-4050-8332-8001F60466CE}" srcOrd="0" destOrd="0" presId="urn:microsoft.com/office/officeart/2005/8/layout/hierarchy2"/>
    <dgm:cxn modelId="{7D1BC0D3-4638-446F-9875-0560A92CC072}" srcId="{8453B763-149E-4AF8-B672-EDEE5090B212}" destId="{9A2A2C47-A717-4213-931C-36A8A7DEAC81}" srcOrd="0" destOrd="0" parTransId="{33CE01FF-DDC0-4F68-97DE-74CB5F292524}" sibTransId="{F0DF28E3-2B46-4180-B393-3917EDBCD6DD}"/>
    <dgm:cxn modelId="{8F5E0E45-ACC5-4034-8282-3FB2DAEFBE7E}" type="presOf" srcId="{F4CBA0F0-779F-4363-8011-6E45E5A27F09}" destId="{E30530DB-D010-4B6D-87C4-EBC46F5E5B63}" srcOrd="0" destOrd="0" presId="urn:microsoft.com/office/officeart/2005/8/layout/hierarchy2"/>
    <dgm:cxn modelId="{D1BBC612-8394-473C-9669-733CB2DA642A}" srcId="{2CA0D916-90F4-4183-A3E1-1FBEADF80019}" destId="{1F0490AF-B4C0-4C64-AACD-B6E4C00D15E5}" srcOrd="0" destOrd="0" parTransId="{1DB9B67F-193A-4A65-B6DF-5D620F8F93D0}" sibTransId="{3BF4A311-9AB8-4703-88CB-F3F521A95770}"/>
    <dgm:cxn modelId="{C615E215-6AFA-4FD6-B438-34B87085E659}" type="presOf" srcId="{1DB9B67F-193A-4A65-B6DF-5D620F8F93D0}" destId="{4105A680-92E0-442A-B226-C4684652524C}" srcOrd="0" destOrd="0" presId="urn:microsoft.com/office/officeart/2005/8/layout/hierarchy2"/>
    <dgm:cxn modelId="{90D2713D-289B-4BD6-9B44-BE5381DB824D}" type="presOf" srcId="{D4DC8C03-3BB0-4F16-9F0C-046C7233D42C}" destId="{EE06D9C5-7856-4211-A240-97E47F5AA778}" srcOrd="0" destOrd="0" presId="urn:microsoft.com/office/officeart/2005/8/layout/hierarchy2"/>
    <dgm:cxn modelId="{4CAFC326-2B06-4D55-B942-DBBC1F937F74}" type="presOf" srcId="{BE811560-8F25-45A0-8B02-69C95D5CE550}" destId="{55CAB7D9-CE6F-44AF-A4CB-1F2B6F943A63}" srcOrd="1" destOrd="0" presId="urn:microsoft.com/office/officeart/2005/8/layout/hierarchy2"/>
    <dgm:cxn modelId="{8B82BAEA-7851-4ECC-A80C-10D7F1673223}" type="presOf" srcId="{1B9720A4-DB5A-430E-ACB1-059678F4D287}" destId="{9F34C47A-6BAB-4C56-A792-4224FBC43DE2}" srcOrd="0" destOrd="0" presId="urn:microsoft.com/office/officeart/2005/8/layout/hierarchy2"/>
    <dgm:cxn modelId="{8A4F59DF-C2FE-42F8-A336-2029776E7294}" type="presOf" srcId="{33CE01FF-DDC0-4F68-97DE-74CB5F292524}" destId="{4A4CA17E-E6C7-4729-B77F-8477C2DD1370}" srcOrd="1" destOrd="0" presId="urn:microsoft.com/office/officeart/2005/8/layout/hierarchy2"/>
    <dgm:cxn modelId="{8766B039-F22E-4A0D-8331-A0B9CD9DC093}" type="presOf" srcId="{8000DC44-F43E-4584-84BD-60C0001FA952}" destId="{ABFCC5E9-A457-4716-B6BA-CC66ABB657F8}" srcOrd="0" destOrd="0" presId="urn:microsoft.com/office/officeart/2005/8/layout/hierarchy2"/>
    <dgm:cxn modelId="{76565978-4954-4963-8FBF-0BC2ABC649F8}" type="presOf" srcId="{1B9720A4-DB5A-430E-ACB1-059678F4D287}" destId="{1D955E97-36E7-42BE-81CC-96071AE49F74}" srcOrd="1" destOrd="0" presId="urn:microsoft.com/office/officeart/2005/8/layout/hierarchy2"/>
    <dgm:cxn modelId="{B42DF739-93A6-4F84-92D9-AE9BF85DDD8C}" type="presOf" srcId="{016623A5-9B04-42D3-AC25-E5EDA641BBEF}" destId="{F5DB515D-2C89-4882-B01F-F29B92B44FD1}" srcOrd="0" destOrd="0" presId="urn:microsoft.com/office/officeart/2005/8/layout/hierarchy2"/>
    <dgm:cxn modelId="{D1A4325E-DA17-4C1F-8720-ED84CFDC68D0}" type="presOf" srcId="{DE459867-6988-4C30-A227-1002D10F4BA9}" destId="{3C82E160-F96A-4BD2-BADD-2D575F49EC8C}" srcOrd="0" destOrd="0" presId="urn:microsoft.com/office/officeart/2005/8/layout/hierarchy2"/>
    <dgm:cxn modelId="{C7FFE8EF-26FD-46DC-9DB4-E27426696731}" type="presOf" srcId="{33CE01FF-DDC0-4F68-97DE-74CB5F292524}" destId="{954C5C14-5EB2-4866-9535-6CA6CB5ABFDD}" srcOrd="0" destOrd="0" presId="urn:microsoft.com/office/officeart/2005/8/layout/hierarchy2"/>
    <dgm:cxn modelId="{A5790384-C1FA-44EA-A21D-25FF313E0376}" type="presOf" srcId="{F4CBA0F0-779F-4363-8011-6E45E5A27F09}" destId="{7471FC93-D9B7-42D2-8D83-E2B33A752AA7}" srcOrd="1" destOrd="0" presId="urn:microsoft.com/office/officeart/2005/8/layout/hierarchy2"/>
    <dgm:cxn modelId="{0B605E45-1AFE-4D16-AECE-367F9A79DD6D}" type="presOf" srcId="{CD3D1162-0673-4022-98D9-591AB5FF881E}" destId="{B9C6DFC5-C63C-4683-83CA-54CC52ACA250}" srcOrd="0" destOrd="0" presId="urn:microsoft.com/office/officeart/2005/8/layout/hierarchy2"/>
    <dgm:cxn modelId="{2612090A-7C31-4CD5-9BF6-0E7DF64EA7D4}" type="presOf" srcId="{2CA0D916-90F4-4183-A3E1-1FBEADF80019}" destId="{5DFA1245-3171-48D0-9BB5-0710EDC95DD7}" srcOrd="0" destOrd="0" presId="urn:microsoft.com/office/officeart/2005/8/layout/hierarchy2"/>
    <dgm:cxn modelId="{31352A31-7737-4A4C-8AD7-8EC764C7A24B}" type="presOf" srcId="{8453B763-149E-4AF8-B672-EDEE5090B212}" destId="{F1AFD098-C083-401F-AAE4-A53974BC6BE4}" srcOrd="0" destOrd="0" presId="urn:microsoft.com/office/officeart/2005/8/layout/hierarchy2"/>
    <dgm:cxn modelId="{608E0049-A4AC-439F-9742-942FE1CD87A0}" srcId="{2CA0D916-90F4-4183-A3E1-1FBEADF80019}" destId="{965905A1-860D-4170-957D-6FB6B9B7A771}" srcOrd="2" destOrd="0" parTransId="{1B9720A4-DB5A-430E-ACB1-059678F4D287}" sibTransId="{41DE2BC5-7B9C-4A38-A09D-CB006E5A1F11}"/>
    <dgm:cxn modelId="{F3505B2F-0D71-4CEB-AB6C-568F4830580B}" srcId="{8453B763-149E-4AF8-B672-EDEE5090B212}" destId="{CD3D1162-0673-4022-98D9-591AB5FF881E}" srcOrd="1" destOrd="0" parTransId="{D4DC8C03-3BB0-4F16-9F0C-046C7233D42C}" sibTransId="{B769E284-7AB4-42D3-9496-D72D55F2B79F}"/>
    <dgm:cxn modelId="{2036117B-5CEC-4CB3-9649-70EF0DE3B3E0}" type="presOf" srcId="{9A2A2C47-A717-4213-931C-36A8A7DEAC81}" destId="{29FA6D09-B645-434E-9C35-A67C3191F32E}" srcOrd="0" destOrd="0" presId="urn:microsoft.com/office/officeart/2005/8/layout/hierarchy2"/>
    <dgm:cxn modelId="{A8EE1F96-C5D7-4B7F-9C35-A3E595F1A562}" type="presOf" srcId="{7DC942B1-D288-42DC-AF66-221965069924}" destId="{88B1A46F-E582-48E8-AB21-DB21071F46A8}" srcOrd="0" destOrd="0" presId="urn:microsoft.com/office/officeart/2005/8/layout/hierarchy2"/>
    <dgm:cxn modelId="{6A702F59-7119-4BE1-BD64-FA99213D8342}" type="presOf" srcId="{016623A5-9B04-42D3-AC25-E5EDA641BBEF}" destId="{D922A006-319E-42A5-9EBF-0A9DB73B00DF}" srcOrd="1" destOrd="0" presId="urn:microsoft.com/office/officeart/2005/8/layout/hierarchy2"/>
    <dgm:cxn modelId="{2D604316-3399-4434-99CB-C3920A0551F3}" srcId="{2CA0D916-90F4-4183-A3E1-1FBEADF80019}" destId="{8453B763-149E-4AF8-B672-EDEE5090B212}" srcOrd="1" destOrd="0" parTransId="{F4CBA0F0-779F-4363-8011-6E45E5A27F09}" sibTransId="{6D76CA18-11AD-4E8E-BCBB-116763970CF6}"/>
    <dgm:cxn modelId="{3DD69380-EAA4-4822-83D3-2500B91E28A2}" type="presOf" srcId="{1DB9B67F-193A-4A65-B6DF-5D620F8F93D0}" destId="{148C553F-B507-4ADB-B5A9-5A14281FE30E}" srcOrd="1" destOrd="0" presId="urn:microsoft.com/office/officeart/2005/8/layout/hierarchy2"/>
    <dgm:cxn modelId="{07C5B4A2-3A80-46D4-AD35-61E1A02FA6A3}" srcId="{1F0490AF-B4C0-4C64-AACD-B6E4C00D15E5}" destId="{7DC942B1-D288-42DC-AF66-221965069924}" srcOrd="0" destOrd="0" parTransId="{016623A5-9B04-42D3-AC25-E5EDA641BBEF}" sibTransId="{54C0D764-6D5F-488F-BBAC-C394C2908403}"/>
    <dgm:cxn modelId="{8B18C9DF-3082-41B6-8174-0A3F9D60A799}" srcId="{DE459867-6988-4C30-A227-1002D10F4BA9}" destId="{2CA0D916-90F4-4183-A3E1-1FBEADF80019}" srcOrd="0" destOrd="0" parTransId="{BC1AD7E1-D772-446B-A95E-DC6454E2AB4A}" sibTransId="{A826A461-F3EE-47CE-BA3E-74A42E1F9910}"/>
    <dgm:cxn modelId="{3AE81B40-4395-40D3-BBC6-F73C64BE489A}" type="presOf" srcId="{1F0490AF-B4C0-4C64-AACD-B6E4C00D15E5}" destId="{22E2C849-4508-4320-9CE9-797221BB9258}" srcOrd="0" destOrd="0" presId="urn:microsoft.com/office/officeart/2005/8/layout/hierarchy2"/>
    <dgm:cxn modelId="{EBADD73E-BCA2-4C77-B8C0-BB10E396A681}" srcId="{1F0490AF-B4C0-4C64-AACD-B6E4C00D15E5}" destId="{8000DC44-F43E-4584-84BD-60C0001FA952}" srcOrd="1" destOrd="0" parTransId="{BE811560-8F25-45A0-8B02-69C95D5CE550}" sibTransId="{3D659B64-E83F-43D9-AFCD-CB0451F2A3DB}"/>
    <dgm:cxn modelId="{2C5E833C-CC2D-4901-ADBA-D685D1FF4F85}" type="presParOf" srcId="{3C82E160-F96A-4BD2-BADD-2D575F49EC8C}" destId="{DC02D40C-EACB-49DD-971E-F6A45930D15D}" srcOrd="0" destOrd="0" presId="urn:microsoft.com/office/officeart/2005/8/layout/hierarchy2"/>
    <dgm:cxn modelId="{EDB4BDBA-04A0-4553-B1A8-89B59657C661}" type="presParOf" srcId="{DC02D40C-EACB-49DD-971E-F6A45930D15D}" destId="{5DFA1245-3171-48D0-9BB5-0710EDC95DD7}" srcOrd="0" destOrd="0" presId="urn:microsoft.com/office/officeart/2005/8/layout/hierarchy2"/>
    <dgm:cxn modelId="{1CC8F08D-ACDB-4F36-8E44-7EDEE2023645}" type="presParOf" srcId="{DC02D40C-EACB-49DD-971E-F6A45930D15D}" destId="{34822AAF-BCDD-46C5-B4D3-394D301A5838}" srcOrd="1" destOrd="0" presId="urn:microsoft.com/office/officeart/2005/8/layout/hierarchy2"/>
    <dgm:cxn modelId="{11EF08DF-87A3-4C93-86F1-A4A430711F81}" type="presParOf" srcId="{34822AAF-BCDD-46C5-B4D3-394D301A5838}" destId="{4105A680-92E0-442A-B226-C4684652524C}" srcOrd="0" destOrd="0" presId="urn:microsoft.com/office/officeart/2005/8/layout/hierarchy2"/>
    <dgm:cxn modelId="{1D8D61D2-C075-44C9-BD02-F6BB4791CD36}" type="presParOf" srcId="{4105A680-92E0-442A-B226-C4684652524C}" destId="{148C553F-B507-4ADB-B5A9-5A14281FE30E}" srcOrd="0" destOrd="0" presId="urn:microsoft.com/office/officeart/2005/8/layout/hierarchy2"/>
    <dgm:cxn modelId="{E84592D3-4F03-4B51-AE5F-DF9C98925535}" type="presParOf" srcId="{34822AAF-BCDD-46C5-B4D3-394D301A5838}" destId="{D9B70C5A-0FC5-496A-80B0-FCE5FD148C22}" srcOrd="1" destOrd="0" presId="urn:microsoft.com/office/officeart/2005/8/layout/hierarchy2"/>
    <dgm:cxn modelId="{41BC6822-8C72-48C7-8182-4AB9234448EA}" type="presParOf" srcId="{D9B70C5A-0FC5-496A-80B0-FCE5FD148C22}" destId="{22E2C849-4508-4320-9CE9-797221BB9258}" srcOrd="0" destOrd="0" presId="urn:microsoft.com/office/officeart/2005/8/layout/hierarchy2"/>
    <dgm:cxn modelId="{B0FD5C7A-5243-4E8D-B25F-0096309294BA}" type="presParOf" srcId="{D9B70C5A-0FC5-496A-80B0-FCE5FD148C22}" destId="{4A0C463D-465D-4B10-9D45-5B5027D3DE5B}" srcOrd="1" destOrd="0" presId="urn:microsoft.com/office/officeart/2005/8/layout/hierarchy2"/>
    <dgm:cxn modelId="{A2DB717E-F0A5-4C88-99C3-492A739CA931}" type="presParOf" srcId="{4A0C463D-465D-4B10-9D45-5B5027D3DE5B}" destId="{F5DB515D-2C89-4882-B01F-F29B92B44FD1}" srcOrd="0" destOrd="0" presId="urn:microsoft.com/office/officeart/2005/8/layout/hierarchy2"/>
    <dgm:cxn modelId="{98A39F6E-C743-40BE-A535-BE8E8AED0058}" type="presParOf" srcId="{F5DB515D-2C89-4882-B01F-F29B92B44FD1}" destId="{D922A006-319E-42A5-9EBF-0A9DB73B00DF}" srcOrd="0" destOrd="0" presId="urn:microsoft.com/office/officeart/2005/8/layout/hierarchy2"/>
    <dgm:cxn modelId="{B53E0845-3ED0-4E7F-92AD-476795EC7277}" type="presParOf" srcId="{4A0C463D-465D-4B10-9D45-5B5027D3DE5B}" destId="{5224A136-071F-40C9-A9C3-A4C98238FA96}" srcOrd="1" destOrd="0" presId="urn:microsoft.com/office/officeart/2005/8/layout/hierarchy2"/>
    <dgm:cxn modelId="{E6555C60-5712-4D78-BDD3-BCF2861373BF}" type="presParOf" srcId="{5224A136-071F-40C9-A9C3-A4C98238FA96}" destId="{88B1A46F-E582-48E8-AB21-DB21071F46A8}" srcOrd="0" destOrd="0" presId="urn:microsoft.com/office/officeart/2005/8/layout/hierarchy2"/>
    <dgm:cxn modelId="{E4A4B546-0A2B-480E-A5E7-AB3A4EB955A6}" type="presParOf" srcId="{5224A136-071F-40C9-A9C3-A4C98238FA96}" destId="{D28811B2-6827-4E00-BC7A-B6C7D0A8CBC4}" srcOrd="1" destOrd="0" presId="urn:microsoft.com/office/officeart/2005/8/layout/hierarchy2"/>
    <dgm:cxn modelId="{33E354B9-87F0-4899-B397-A1985D374ABA}" type="presParOf" srcId="{4A0C463D-465D-4B10-9D45-5B5027D3DE5B}" destId="{AA14245D-4E58-4751-B3BD-9F40290C3698}" srcOrd="2" destOrd="0" presId="urn:microsoft.com/office/officeart/2005/8/layout/hierarchy2"/>
    <dgm:cxn modelId="{C397ED44-1A18-4756-BA62-FAE9BAD2B525}" type="presParOf" srcId="{AA14245D-4E58-4751-B3BD-9F40290C3698}" destId="{55CAB7D9-CE6F-44AF-A4CB-1F2B6F943A63}" srcOrd="0" destOrd="0" presId="urn:microsoft.com/office/officeart/2005/8/layout/hierarchy2"/>
    <dgm:cxn modelId="{B3DFE4CC-47C0-4ABD-9D91-3A8701693B89}" type="presParOf" srcId="{4A0C463D-465D-4B10-9D45-5B5027D3DE5B}" destId="{C2F3DE17-091C-41BE-B870-826FE073D5F7}" srcOrd="3" destOrd="0" presId="urn:microsoft.com/office/officeart/2005/8/layout/hierarchy2"/>
    <dgm:cxn modelId="{F60BA673-CF59-4A17-BC8E-EC6AF30E9CB6}" type="presParOf" srcId="{C2F3DE17-091C-41BE-B870-826FE073D5F7}" destId="{ABFCC5E9-A457-4716-B6BA-CC66ABB657F8}" srcOrd="0" destOrd="0" presId="urn:microsoft.com/office/officeart/2005/8/layout/hierarchy2"/>
    <dgm:cxn modelId="{56167610-480E-4FA9-BAE1-EB1871D2AEB7}" type="presParOf" srcId="{C2F3DE17-091C-41BE-B870-826FE073D5F7}" destId="{1858BCBA-CCDF-48FE-823B-E0DA84D79BE2}" srcOrd="1" destOrd="0" presId="urn:microsoft.com/office/officeart/2005/8/layout/hierarchy2"/>
    <dgm:cxn modelId="{415EA46B-1D19-4BEC-B9B7-806D30B1CC73}" type="presParOf" srcId="{34822AAF-BCDD-46C5-B4D3-394D301A5838}" destId="{E30530DB-D010-4B6D-87C4-EBC46F5E5B63}" srcOrd="2" destOrd="0" presId="urn:microsoft.com/office/officeart/2005/8/layout/hierarchy2"/>
    <dgm:cxn modelId="{DE810139-B17C-45F8-929E-55B887B521E1}" type="presParOf" srcId="{E30530DB-D010-4B6D-87C4-EBC46F5E5B63}" destId="{7471FC93-D9B7-42D2-8D83-E2B33A752AA7}" srcOrd="0" destOrd="0" presId="urn:microsoft.com/office/officeart/2005/8/layout/hierarchy2"/>
    <dgm:cxn modelId="{C294617F-BBCB-4A21-B1FD-7E9FADE36333}" type="presParOf" srcId="{34822AAF-BCDD-46C5-B4D3-394D301A5838}" destId="{DD342400-46B7-4EBA-AA28-190C451178BB}" srcOrd="3" destOrd="0" presId="urn:microsoft.com/office/officeart/2005/8/layout/hierarchy2"/>
    <dgm:cxn modelId="{26CF43FD-A300-4768-B8BA-54E9A8E5FD85}" type="presParOf" srcId="{DD342400-46B7-4EBA-AA28-190C451178BB}" destId="{F1AFD098-C083-401F-AAE4-A53974BC6BE4}" srcOrd="0" destOrd="0" presId="urn:microsoft.com/office/officeart/2005/8/layout/hierarchy2"/>
    <dgm:cxn modelId="{EFDDB051-C600-45B4-8D0E-F992DBE17394}" type="presParOf" srcId="{DD342400-46B7-4EBA-AA28-190C451178BB}" destId="{91B4091F-7AC5-4E1F-AAA8-F21CF25EAC94}" srcOrd="1" destOrd="0" presId="urn:microsoft.com/office/officeart/2005/8/layout/hierarchy2"/>
    <dgm:cxn modelId="{FBF4E577-787C-4894-AC86-506B3AC0493F}" type="presParOf" srcId="{91B4091F-7AC5-4E1F-AAA8-F21CF25EAC94}" destId="{954C5C14-5EB2-4866-9535-6CA6CB5ABFDD}" srcOrd="0" destOrd="0" presId="urn:microsoft.com/office/officeart/2005/8/layout/hierarchy2"/>
    <dgm:cxn modelId="{9C76888F-6980-4B23-BE16-DB2386E42AF6}" type="presParOf" srcId="{954C5C14-5EB2-4866-9535-6CA6CB5ABFDD}" destId="{4A4CA17E-E6C7-4729-B77F-8477C2DD1370}" srcOrd="0" destOrd="0" presId="urn:microsoft.com/office/officeart/2005/8/layout/hierarchy2"/>
    <dgm:cxn modelId="{0EBE6135-CD6F-4C4C-BF24-D28B644DDA05}" type="presParOf" srcId="{91B4091F-7AC5-4E1F-AAA8-F21CF25EAC94}" destId="{5B2DC472-9DD1-4BB0-A4EA-4763F0434C4F}" srcOrd="1" destOrd="0" presId="urn:microsoft.com/office/officeart/2005/8/layout/hierarchy2"/>
    <dgm:cxn modelId="{40D0E9BD-772F-4991-918C-2B4EA061415B}" type="presParOf" srcId="{5B2DC472-9DD1-4BB0-A4EA-4763F0434C4F}" destId="{29FA6D09-B645-434E-9C35-A67C3191F32E}" srcOrd="0" destOrd="0" presId="urn:microsoft.com/office/officeart/2005/8/layout/hierarchy2"/>
    <dgm:cxn modelId="{9D5E91C4-0139-4CD2-B99A-15413F879FC8}" type="presParOf" srcId="{5B2DC472-9DD1-4BB0-A4EA-4763F0434C4F}" destId="{CA9CFE0B-34AE-4708-92B3-A14752A6FAB5}" srcOrd="1" destOrd="0" presId="urn:microsoft.com/office/officeart/2005/8/layout/hierarchy2"/>
    <dgm:cxn modelId="{CA9A6419-04F7-4E85-A50C-CBB0A0297089}" type="presParOf" srcId="{91B4091F-7AC5-4E1F-AAA8-F21CF25EAC94}" destId="{EE06D9C5-7856-4211-A240-97E47F5AA778}" srcOrd="2" destOrd="0" presId="urn:microsoft.com/office/officeart/2005/8/layout/hierarchy2"/>
    <dgm:cxn modelId="{66F0BECE-1426-407E-8801-66EC2472BE80}" type="presParOf" srcId="{EE06D9C5-7856-4211-A240-97E47F5AA778}" destId="{1EF25F60-F964-478C-88E3-C4D149245E9C}" srcOrd="0" destOrd="0" presId="urn:microsoft.com/office/officeart/2005/8/layout/hierarchy2"/>
    <dgm:cxn modelId="{03466C87-BDB4-4DA5-9F74-6D78F057B1A5}" type="presParOf" srcId="{91B4091F-7AC5-4E1F-AAA8-F21CF25EAC94}" destId="{52D8D063-ABE5-4345-B26E-E6D931B726CE}" srcOrd="3" destOrd="0" presId="urn:microsoft.com/office/officeart/2005/8/layout/hierarchy2"/>
    <dgm:cxn modelId="{5B4B0553-CF1F-43B2-B695-782249D0799D}" type="presParOf" srcId="{52D8D063-ABE5-4345-B26E-E6D931B726CE}" destId="{B9C6DFC5-C63C-4683-83CA-54CC52ACA250}" srcOrd="0" destOrd="0" presId="urn:microsoft.com/office/officeart/2005/8/layout/hierarchy2"/>
    <dgm:cxn modelId="{F50F0391-0025-4EE1-BA93-573120700819}" type="presParOf" srcId="{52D8D063-ABE5-4345-B26E-E6D931B726CE}" destId="{DAF15BB6-37BC-48F5-A747-FAF544701546}" srcOrd="1" destOrd="0" presId="urn:microsoft.com/office/officeart/2005/8/layout/hierarchy2"/>
    <dgm:cxn modelId="{ED2517A7-C21D-4951-A626-3599156579BB}" type="presParOf" srcId="{34822AAF-BCDD-46C5-B4D3-394D301A5838}" destId="{9F34C47A-6BAB-4C56-A792-4224FBC43DE2}" srcOrd="4" destOrd="0" presId="urn:microsoft.com/office/officeart/2005/8/layout/hierarchy2"/>
    <dgm:cxn modelId="{E1EFEE50-A6CB-415E-A98F-1F5AF775157F}" type="presParOf" srcId="{9F34C47A-6BAB-4C56-A792-4224FBC43DE2}" destId="{1D955E97-36E7-42BE-81CC-96071AE49F74}" srcOrd="0" destOrd="0" presId="urn:microsoft.com/office/officeart/2005/8/layout/hierarchy2"/>
    <dgm:cxn modelId="{76D1DC64-18D4-4D0D-86F9-402EB3B9EC6A}" type="presParOf" srcId="{34822AAF-BCDD-46C5-B4D3-394D301A5838}" destId="{A90AD3BC-C224-4B2E-98AF-2EEEE2F9E293}" srcOrd="5" destOrd="0" presId="urn:microsoft.com/office/officeart/2005/8/layout/hierarchy2"/>
    <dgm:cxn modelId="{3B566BE5-4F26-46F1-B476-15BB8542A96B}" type="presParOf" srcId="{A90AD3BC-C224-4B2E-98AF-2EEEE2F9E293}" destId="{4A9D273C-9870-4050-8332-8001F60466CE}" srcOrd="0" destOrd="0" presId="urn:microsoft.com/office/officeart/2005/8/layout/hierarchy2"/>
    <dgm:cxn modelId="{3CD4ED86-4FCA-4466-8EA4-57F6BA3E6EC4}" type="presParOf" srcId="{A90AD3BC-C224-4B2E-98AF-2EEEE2F9E293}" destId="{35A3F269-FF65-468C-8545-A53AB301F77C}" srcOrd="1" destOrd="0" presId="urn:microsoft.com/office/officeart/2005/8/layout/hierarchy2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D2AEDA-C499-4B42-A9A6-67A31ED70834}" type="doc">
      <dgm:prSet loTypeId="urn:microsoft.com/office/officeart/2005/8/layout/hierarchy1" loCatId="hierarchy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cs-CZ"/>
        </a:p>
      </dgm:t>
    </dgm:pt>
    <dgm:pt modelId="{46707648-1131-4FC2-92C2-ECE22E9C4031}">
      <dgm:prSet phldrT="[Text]" custT="1"/>
      <dgm:spPr/>
      <dgm:t>
        <a:bodyPr/>
        <a:lstStyle/>
        <a:p>
          <a:r>
            <a:rPr lang="cs-CZ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Podle způsobu chování</a:t>
          </a:r>
          <a:endParaRPr lang="cs-CZ" sz="1800" dirty="0"/>
        </a:p>
      </dgm:t>
    </dgm:pt>
    <dgm:pt modelId="{AA68DB05-569D-46FB-B43F-79AF0EE59833}" type="parTrans" cxnId="{44FFFD2E-57DF-47C2-84E5-D988D4CBF7B1}">
      <dgm:prSet/>
      <dgm:spPr/>
      <dgm:t>
        <a:bodyPr/>
        <a:lstStyle/>
        <a:p>
          <a:endParaRPr lang="cs-CZ"/>
        </a:p>
      </dgm:t>
    </dgm:pt>
    <dgm:pt modelId="{07F3F235-6C9C-41DE-BFDE-31C461F28032}" type="sibTrans" cxnId="{44FFFD2E-57DF-47C2-84E5-D988D4CBF7B1}">
      <dgm:prSet/>
      <dgm:spPr/>
      <dgm:t>
        <a:bodyPr/>
        <a:lstStyle/>
        <a:p>
          <a:endParaRPr lang="cs-CZ"/>
        </a:p>
      </dgm:t>
    </dgm:pt>
    <dgm:pt modelId="{7715624D-65A0-4E91-8E50-787B4C87DCA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Zavazující </a:t>
          </a:r>
          <a:r>
            <a:rPr lang="cs-CZ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ukládají povinnost k aktivnímu jednání, normy: ●  přikazovací (zaplatit daň), </a:t>
          </a:r>
        </a:p>
        <a:p>
          <a:pPr>
            <a:lnSpc>
              <a:spcPct val="100000"/>
            </a:lnSpc>
          </a:pPr>
          <a:r>
            <a:rPr lang="cs-CZ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● zakazující</a:t>
          </a:r>
          <a:endParaRPr lang="cs-CZ" sz="1200" dirty="0"/>
        </a:p>
      </dgm:t>
    </dgm:pt>
    <dgm:pt modelId="{D9F09990-405C-4DCF-BAB9-AF3F917BAEDC}" type="parTrans" cxnId="{DB459097-96F3-43C7-A941-FA15F0F3CFEF}">
      <dgm:prSet/>
      <dgm:spPr/>
      <dgm:t>
        <a:bodyPr/>
        <a:lstStyle/>
        <a:p>
          <a:endParaRPr lang="cs-CZ"/>
        </a:p>
      </dgm:t>
    </dgm:pt>
    <dgm:pt modelId="{998663AC-A74C-4708-8F45-4A4B9778329D}" type="sibTrans" cxnId="{DB459097-96F3-43C7-A941-FA15F0F3CFEF}">
      <dgm:prSet/>
      <dgm:spPr/>
      <dgm:t>
        <a:bodyPr/>
        <a:lstStyle/>
        <a:p>
          <a:endParaRPr lang="cs-CZ"/>
        </a:p>
      </dgm:t>
    </dgm:pt>
    <dgm:pt modelId="{26DA077C-86D7-4164-8EDB-7D618333A201}">
      <dgm:prSet phldrT="[Text]" custT="1"/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Opravňující </a:t>
          </a:r>
          <a:r>
            <a:rPr lang="cs-CZ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umožňují volbu některého způsobu chování (pokuta za porušení smlouvy)  </a:t>
          </a:r>
          <a:endParaRPr lang="cs-CZ" sz="1200" dirty="0"/>
        </a:p>
      </dgm:t>
    </dgm:pt>
    <dgm:pt modelId="{F0347E29-7898-4D12-97AB-BDDE333CE43C}" type="parTrans" cxnId="{2A0CAAFE-C6FB-4ECE-BF71-9C9EA9DA8CE7}">
      <dgm:prSet/>
      <dgm:spPr/>
      <dgm:t>
        <a:bodyPr/>
        <a:lstStyle/>
        <a:p>
          <a:endParaRPr lang="cs-CZ"/>
        </a:p>
      </dgm:t>
    </dgm:pt>
    <dgm:pt modelId="{7656DC87-421E-4B2D-82F0-176F7102CFBF}" type="sibTrans" cxnId="{2A0CAAFE-C6FB-4ECE-BF71-9C9EA9DA8CE7}">
      <dgm:prSet/>
      <dgm:spPr/>
      <dgm:t>
        <a:bodyPr/>
        <a:lstStyle/>
        <a:p>
          <a:endParaRPr lang="cs-CZ"/>
        </a:p>
      </dgm:t>
    </dgm:pt>
    <dgm:pt modelId="{A287952E-51F1-4454-A762-08BF0BF0780F}" type="pres">
      <dgm:prSet presAssocID="{ADD2AEDA-C499-4B42-A9A6-67A31ED7083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F6F7EFF0-A9AD-4B75-9755-2F41FB9CA34D}" type="pres">
      <dgm:prSet presAssocID="{46707648-1131-4FC2-92C2-ECE22E9C4031}" presName="hierRoot1" presStyleCnt="0"/>
      <dgm:spPr/>
      <dgm:t>
        <a:bodyPr/>
        <a:lstStyle/>
        <a:p>
          <a:endParaRPr lang="cs-CZ"/>
        </a:p>
      </dgm:t>
    </dgm:pt>
    <dgm:pt modelId="{866F1285-A561-4F66-AC21-6AFBD50C42A4}" type="pres">
      <dgm:prSet presAssocID="{46707648-1131-4FC2-92C2-ECE22E9C4031}" presName="composite" presStyleCnt="0"/>
      <dgm:spPr/>
      <dgm:t>
        <a:bodyPr/>
        <a:lstStyle/>
        <a:p>
          <a:endParaRPr lang="cs-CZ"/>
        </a:p>
      </dgm:t>
    </dgm:pt>
    <dgm:pt modelId="{6BE00D19-BE4D-4D5E-A876-1B3D23D76B39}" type="pres">
      <dgm:prSet presAssocID="{46707648-1131-4FC2-92C2-ECE22E9C4031}" presName="background" presStyleLbl="node0" presStyleIdx="0" presStyleCnt="1"/>
      <dgm:spPr/>
      <dgm:t>
        <a:bodyPr/>
        <a:lstStyle/>
        <a:p>
          <a:endParaRPr lang="cs-CZ"/>
        </a:p>
      </dgm:t>
    </dgm:pt>
    <dgm:pt modelId="{607B184F-3DFF-4A74-81AE-DEE517908A37}" type="pres">
      <dgm:prSet presAssocID="{46707648-1131-4FC2-92C2-ECE22E9C4031}" presName="text" presStyleLbl="fgAcc0" presStyleIdx="0" presStyleCnt="1" custScaleY="36107" custLinFactNeighborX="629" custLinFactNeighborY="1269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81E60BB-641E-4D65-ABC4-2C02C6C9255F}" type="pres">
      <dgm:prSet presAssocID="{46707648-1131-4FC2-92C2-ECE22E9C4031}" presName="hierChild2" presStyleCnt="0"/>
      <dgm:spPr/>
      <dgm:t>
        <a:bodyPr/>
        <a:lstStyle/>
        <a:p>
          <a:endParaRPr lang="cs-CZ"/>
        </a:p>
      </dgm:t>
    </dgm:pt>
    <dgm:pt modelId="{2E82FF5E-A97D-4D48-A12C-14376BFBBBBA}" type="pres">
      <dgm:prSet presAssocID="{D9F09990-405C-4DCF-BAB9-AF3F917BAEDC}" presName="Name10" presStyleLbl="parChTrans1D2" presStyleIdx="0" presStyleCnt="2"/>
      <dgm:spPr/>
      <dgm:t>
        <a:bodyPr/>
        <a:lstStyle/>
        <a:p>
          <a:endParaRPr lang="cs-CZ"/>
        </a:p>
      </dgm:t>
    </dgm:pt>
    <dgm:pt modelId="{841C83C4-24B5-4A39-9F35-4DDAD3332568}" type="pres">
      <dgm:prSet presAssocID="{7715624D-65A0-4E91-8E50-787B4C87DCA9}" presName="hierRoot2" presStyleCnt="0"/>
      <dgm:spPr/>
      <dgm:t>
        <a:bodyPr/>
        <a:lstStyle/>
        <a:p>
          <a:endParaRPr lang="cs-CZ"/>
        </a:p>
      </dgm:t>
    </dgm:pt>
    <dgm:pt modelId="{AC8DCDFD-9983-4D6F-9AD8-28D22FDEA2E3}" type="pres">
      <dgm:prSet presAssocID="{7715624D-65A0-4E91-8E50-787B4C87DCA9}" presName="composite2" presStyleCnt="0"/>
      <dgm:spPr/>
      <dgm:t>
        <a:bodyPr/>
        <a:lstStyle/>
        <a:p>
          <a:endParaRPr lang="cs-CZ"/>
        </a:p>
      </dgm:t>
    </dgm:pt>
    <dgm:pt modelId="{43C9BFEA-2ACC-44CD-8DDE-4A676456CF85}" type="pres">
      <dgm:prSet presAssocID="{7715624D-65A0-4E91-8E50-787B4C87DCA9}" presName="background2" presStyleLbl="node2" presStyleIdx="0" presStyleCnt="2"/>
      <dgm:spPr/>
      <dgm:t>
        <a:bodyPr/>
        <a:lstStyle/>
        <a:p>
          <a:endParaRPr lang="cs-CZ"/>
        </a:p>
      </dgm:t>
    </dgm:pt>
    <dgm:pt modelId="{6D05A456-0CBC-407E-AFBA-A60DE8713B97}" type="pres">
      <dgm:prSet presAssocID="{7715624D-65A0-4E91-8E50-787B4C87DCA9}" presName="text2" presStyleLbl="fgAcc2" presStyleIdx="0" presStyleCnt="2" custScaleY="36845" custLinFactNeighborX="1328" custLinFactNeighborY="155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08430AB-8E51-48B9-A879-DEE7548DB9AE}" type="pres">
      <dgm:prSet presAssocID="{7715624D-65A0-4E91-8E50-787B4C87DCA9}" presName="hierChild3" presStyleCnt="0"/>
      <dgm:spPr/>
      <dgm:t>
        <a:bodyPr/>
        <a:lstStyle/>
        <a:p>
          <a:endParaRPr lang="cs-CZ"/>
        </a:p>
      </dgm:t>
    </dgm:pt>
    <dgm:pt modelId="{F0609BC5-4B8E-450B-882C-8F1ED71CB4CA}" type="pres">
      <dgm:prSet presAssocID="{F0347E29-7898-4D12-97AB-BDDE333CE43C}" presName="Name10" presStyleLbl="parChTrans1D2" presStyleIdx="1" presStyleCnt="2"/>
      <dgm:spPr/>
      <dgm:t>
        <a:bodyPr/>
        <a:lstStyle/>
        <a:p>
          <a:endParaRPr lang="cs-CZ"/>
        </a:p>
      </dgm:t>
    </dgm:pt>
    <dgm:pt modelId="{9F4F6706-2705-4839-AABF-AB74984679B7}" type="pres">
      <dgm:prSet presAssocID="{26DA077C-86D7-4164-8EDB-7D618333A201}" presName="hierRoot2" presStyleCnt="0"/>
      <dgm:spPr/>
      <dgm:t>
        <a:bodyPr/>
        <a:lstStyle/>
        <a:p>
          <a:endParaRPr lang="cs-CZ"/>
        </a:p>
      </dgm:t>
    </dgm:pt>
    <dgm:pt modelId="{2C5AE560-1AA7-431A-87A4-E0A4DE10A8D4}" type="pres">
      <dgm:prSet presAssocID="{26DA077C-86D7-4164-8EDB-7D618333A201}" presName="composite2" presStyleCnt="0"/>
      <dgm:spPr/>
      <dgm:t>
        <a:bodyPr/>
        <a:lstStyle/>
        <a:p>
          <a:endParaRPr lang="cs-CZ"/>
        </a:p>
      </dgm:t>
    </dgm:pt>
    <dgm:pt modelId="{F901F88D-117D-44BA-8358-89DCB75EB625}" type="pres">
      <dgm:prSet presAssocID="{26DA077C-86D7-4164-8EDB-7D618333A201}" presName="background2" presStyleLbl="node2" presStyleIdx="1" presStyleCnt="2"/>
      <dgm:spPr/>
      <dgm:t>
        <a:bodyPr/>
        <a:lstStyle/>
        <a:p>
          <a:endParaRPr lang="cs-CZ"/>
        </a:p>
      </dgm:t>
    </dgm:pt>
    <dgm:pt modelId="{3F7587A3-86C1-4A08-BAD8-18E7A883E43E}" type="pres">
      <dgm:prSet presAssocID="{26DA077C-86D7-4164-8EDB-7D618333A201}" presName="text2" presStyleLbl="fgAcc2" presStyleIdx="1" presStyleCnt="2" custScaleY="36845" custLinFactNeighborX="119" custLinFactNeighborY="-550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8CCBE15-2027-401A-B057-EB772C340793}" type="pres">
      <dgm:prSet presAssocID="{26DA077C-86D7-4164-8EDB-7D618333A201}" presName="hierChild3" presStyleCnt="0"/>
      <dgm:spPr/>
      <dgm:t>
        <a:bodyPr/>
        <a:lstStyle/>
        <a:p>
          <a:endParaRPr lang="cs-CZ"/>
        </a:p>
      </dgm:t>
    </dgm:pt>
  </dgm:ptLst>
  <dgm:cxnLst>
    <dgm:cxn modelId="{872C2703-7E95-4012-B29C-75497FE8B486}" type="presOf" srcId="{F0347E29-7898-4D12-97AB-BDDE333CE43C}" destId="{F0609BC5-4B8E-450B-882C-8F1ED71CB4CA}" srcOrd="0" destOrd="0" presId="urn:microsoft.com/office/officeart/2005/8/layout/hierarchy1"/>
    <dgm:cxn modelId="{2A0CAAFE-C6FB-4ECE-BF71-9C9EA9DA8CE7}" srcId="{46707648-1131-4FC2-92C2-ECE22E9C4031}" destId="{26DA077C-86D7-4164-8EDB-7D618333A201}" srcOrd="1" destOrd="0" parTransId="{F0347E29-7898-4D12-97AB-BDDE333CE43C}" sibTransId="{7656DC87-421E-4B2D-82F0-176F7102CFBF}"/>
    <dgm:cxn modelId="{8DD3AD2B-3521-4BAF-B181-FCA1012B2A41}" type="presOf" srcId="{26DA077C-86D7-4164-8EDB-7D618333A201}" destId="{3F7587A3-86C1-4A08-BAD8-18E7A883E43E}" srcOrd="0" destOrd="0" presId="urn:microsoft.com/office/officeart/2005/8/layout/hierarchy1"/>
    <dgm:cxn modelId="{44FFFD2E-57DF-47C2-84E5-D988D4CBF7B1}" srcId="{ADD2AEDA-C499-4B42-A9A6-67A31ED70834}" destId="{46707648-1131-4FC2-92C2-ECE22E9C4031}" srcOrd="0" destOrd="0" parTransId="{AA68DB05-569D-46FB-B43F-79AF0EE59833}" sibTransId="{07F3F235-6C9C-41DE-BFDE-31C461F28032}"/>
    <dgm:cxn modelId="{93271606-0FCE-414F-9680-0D35AA46A75D}" type="presOf" srcId="{ADD2AEDA-C499-4B42-A9A6-67A31ED70834}" destId="{A287952E-51F1-4454-A762-08BF0BF0780F}" srcOrd="0" destOrd="0" presId="urn:microsoft.com/office/officeart/2005/8/layout/hierarchy1"/>
    <dgm:cxn modelId="{DB459097-96F3-43C7-A941-FA15F0F3CFEF}" srcId="{46707648-1131-4FC2-92C2-ECE22E9C4031}" destId="{7715624D-65A0-4E91-8E50-787B4C87DCA9}" srcOrd="0" destOrd="0" parTransId="{D9F09990-405C-4DCF-BAB9-AF3F917BAEDC}" sibTransId="{998663AC-A74C-4708-8F45-4A4B9778329D}"/>
    <dgm:cxn modelId="{6988039C-5399-4BA8-AF8C-95F6AD386B4E}" type="presOf" srcId="{46707648-1131-4FC2-92C2-ECE22E9C4031}" destId="{607B184F-3DFF-4A74-81AE-DEE517908A37}" srcOrd="0" destOrd="0" presId="urn:microsoft.com/office/officeart/2005/8/layout/hierarchy1"/>
    <dgm:cxn modelId="{E18EA2D0-874B-4A81-A998-CE9C936E7468}" type="presOf" srcId="{7715624D-65A0-4E91-8E50-787B4C87DCA9}" destId="{6D05A456-0CBC-407E-AFBA-A60DE8713B97}" srcOrd="0" destOrd="0" presId="urn:microsoft.com/office/officeart/2005/8/layout/hierarchy1"/>
    <dgm:cxn modelId="{AC002FB0-729D-4060-846A-C273643A9350}" type="presOf" srcId="{D9F09990-405C-4DCF-BAB9-AF3F917BAEDC}" destId="{2E82FF5E-A97D-4D48-A12C-14376BFBBBBA}" srcOrd="0" destOrd="0" presId="urn:microsoft.com/office/officeart/2005/8/layout/hierarchy1"/>
    <dgm:cxn modelId="{6DE4CC4C-1678-4A0B-A2A7-3159586D765D}" type="presParOf" srcId="{A287952E-51F1-4454-A762-08BF0BF0780F}" destId="{F6F7EFF0-A9AD-4B75-9755-2F41FB9CA34D}" srcOrd="0" destOrd="0" presId="urn:microsoft.com/office/officeart/2005/8/layout/hierarchy1"/>
    <dgm:cxn modelId="{99B4AE3B-4472-4DB6-94C7-FBE5146ACEE5}" type="presParOf" srcId="{F6F7EFF0-A9AD-4B75-9755-2F41FB9CA34D}" destId="{866F1285-A561-4F66-AC21-6AFBD50C42A4}" srcOrd="0" destOrd="0" presId="urn:microsoft.com/office/officeart/2005/8/layout/hierarchy1"/>
    <dgm:cxn modelId="{51C84374-7E10-49FE-9AD9-8A7FDB0E277B}" type="presParOf" srcId="{866F1285-A561-4F66-AC21-6AFBD50C42A4}" destId="{6BE00D19-BE4D-4D5E-A876-1B3D23D76B39}" srcOrd="0" destOrd="0" presId="urn:microsoft.com/office/officeart/2005/8/layout/hierarchy1"/>
    <dgm:cxn modelId="{9C9FC0E1-2033-4730-8A5F-A048AF3F95D7}" type="presParOf" srcId="{866F1285-A561-4F66-AC21-6AFBD50C42A4}" destId="{607B184F-3DFF-4A74-81AE-DEE517908A37}" srcOrd="1" destOrd="0" presId="urn:microsoft.com/office/officeart/2005/8/layout/hierarchy1"/>
    <dgm:cxn modelId="{0ED468BF-C25C-4194-A936-9331B26E67BD}" type="presParOf" srcId="{F6F7EFF0-A9AD-4B75-9755-2F41FB9CA34D}" destId="{581E60BB-641E-4D65-ABC4-2C02C6C9255F}" srcOrd="1" destOrd="0" presId="urn:microsoft.com/office/officeart/2005/8/layout/hierarchy1"/>
    <dgm:cxn modelId="{F1CD823E-1C15-4056-9FD3-6AF54DA4057A}" type="presParOf" srcId="{581E60BB-641E-4D65-ABC4-2C02C6C9255F}" destId="{2E82FF5E-A97D-4D48-A12C-14376BFBBBBA}" srcOrd="0" destOrd="0" presId="urn:microsoft.com/office/officeart/2005/8/layout/hierarchy1"/>
    <dgm:cxn modelId="{CFA71C6D-27C2-465A-A0C8-AC291BBD747A}" type="presParOf" srcId="{581E60BB-641E-4D65-ABC4-2C02C6C9255F}" destId="{841C83C4-24B5-4A39-9F35-4DDAD3332568}" srcOrd="1" destOrd="0" presId="urn:microsoft.com/office/officeart/2005/8/layout/hierarchy1"/>
    <dgm:cxn modelId="{E2427657-42EA-467E-8954-0623CAB81959}" type="presParOf" srcId="{841C83C4-24B5-4A39-9F35-4DDAD3332568}" destId="{AC8DCDFD-9983-4D6F-9AD8-28D22FDEA2E3}" srcOrd="0" destOrd="0" presId="urn:microsoft.com/office/officeart/2005/8/layout/hierarchy1"/>
    <dgm:cxn modelId="{B6C38665-C653-4DC4-91AB-178D0E33B566}" type="presParOf" srcId="{AC8DCDFD-9983-4D6F-9AD8-28D22FDEA2E3}" destId="{43C9BFEA-2ACC-44CD-8DDE-4A676456CF85}" srcOrd="0" destOrd="0" presId="urn:microsoft.com/office/officeart/2005/8/layout/hierarchy1"/>
    <dgm:cxn modelId="{F86175AB-4418-4A10-AA5A-1CC799FF74AE}" type="presParOf" srcId="{AC8DCDFD-9983-4D6F-9AD8-28D22FDEA2E3}" destId="{6D05A456-0CBC-407E-AFBA-A60DE8713B97}" srcOrd="1" destOrd="0" presId="urn:microsoft.com/office/officeart/2005/8/layout/hierarchy1"/>
    <dgm:cxn modelId="{67DEA022-18AD-4A77-8534-74D53564DA6D}" type="presParOf" srcId="{841C83C4-24B5-4A39-9F35-4DDAD3332568}" destId="{408430AB-8E51-48B9-A879-DEE7548DB9AE}" srcOrd="1" destOrd="0" presId="urn:microsoft.com/office/officeart/2005/8/layout/hierarchy1"/>
    <dgm:cxn modelId="{187CC53A-6ACB-4213-84D7-B34D09B0615C}" type="presParOf" srcId="{581E60BB-641E-4D65-ABC4-2C02C6C9255F}" destId="{F0609BC5-4B8E-450B-882C-8F1ED71CB4CA}" srcOrd="2" destOrd="0" presId="urn:microsoft.com/office/officeart/2005/8/layout/hierarchy1"/>
    <dgm:cxn modelId="{0B6ECB0F-F183-44D9-A5A6-325BF85FC236}" type="presParOf" srcId="{581E60BB-641E-4D65-ABC4-2C02C6C9255F}" destId="{9F4F6706-2705-4839-AABF-AB74984679B7}" srcOrd="3" destOrd="0" presId="urn:microsoft.com/office/officeart/2005/8/layout/hierarchy1"/>
    <dgm:cxn modelId="{32A14D62-D473-4B6C-9826-9FB21B218189}" type="presParOf" srcId="{9F4F6706-2705-4839-AABF-AB74984679B7}" destId="{2C5AE560-1AA7-431A-87A4-E0A4DE10A8D4}" srcOrd="0" destOrd="0" presId="urn:microsoft.com/office/officeart/2005/8/layout/hierarchy1"/>
    <dgm:cxn modelId="{C86A231D-F227-4EA6-81E8-4E265FA081DB}" type="presParOf" srcId="{2C5AE560-1AA7-431A-87A4-E0A4DE10A8D4}" destId="{F901F88D-117D-44BA-8358-89DCB75EB625}" srcOrd="0" destOrd="0" presId="urn:microsoft.com/office/officeart/2005/8/layout/hierarchy1"/>
    <dgm:cxn modelId="{ED0CA20F-81A7-4A92-AB2B-C9DDB8A3E0AE}" type="presParOf" srcId="{2C5AE560-1AA7-431A-87A4-E0A4DE10A8D4}" destId="{3F7587A3-86C1-4A08-BAD8-18E7A883E43E}" srcOrd="1" destOrd="0" presId="urn:microsoft.com/office/officeart/2005/8/layout/hierarchy1"/>
    <dgm:cxn modelId="{DAD19989-60DD-4695-AA8E-75D07ACF5F64}" type="presParOf" srcId="{9F4F6706-2705-4839-AABF-AB74984679B7}" destId="{C8CCBE15-2027-401A-B057-EB772C340793}" srcOrd="1" destOrd="0" presId="urn:microsoft.com/office/officeart/2005/8/layout/hierarchy1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DCE86C4-1353-4623-917C-6275F1FAA156}" type="doc">
      <dgm:prSet loTypeId="urn:microsoft.com/office/officeart/2005/8/layout/hierarchy1" loCatId="hierarchy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cs-CZ"/>
        </a:p>
      </dgm:t>
    </dgm:pt>
    <dgm:pt modelId="{0EBE95F9-20D8-4A9E-992F-F6FD991D55ED}">
      <dgm:prSet phldrT="[Text]" custT="1"/>
      <dgm:spPr/>
      <dgm:t>
        <a:bodyPr/>
        <a:lstStyle/>
        <a:p>
          <a:r>
            <a:rPr lang="cs-CZ" sz="20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Podle závaznosti</a:t>
          </a:r>
          <a:endParaRPr lang="cs-CZ" sz="2000" dirty="0"/>
        </a:p>
      </dgm:t>
    </dgm:pt>
    <dgm:pt modelId="{66B55422-2319-4594-BD4C-664C64191BC1}" type="parTrans" cxnId="{4A1AA3B1-7499-411C-A5A3-937CD9505833}">
      <dgm:prSet/>
      <dgm:spPr/>
      <dgm:t>
        <a:bodyPr/>
        <a:lstStyle/>
        <a:p>
          <a:endParaRPr lang="cs-CZ"/>
        </a:p>
      </dgm:t>
    </dgm:pt>
    <dgm:pt modelId="{9B4C8F43-8CA6-4224-B66F-30C046DC12DA}" type="sibTrans" cxnId="{4A1AA3B1-7499-411C-A5A3-937CD9505833}">
      <dgm:prSet/>
      <dgm:spPr/>
      <dgm:t>
        <a:bodyPr/>
        <a:lstStyle/>
        <a:p>
          <a:endParaRPr lang="cs-CZ"/>
        </a:p>
      </dgm:t>
    </dgm:pt>
    <dgm:pt modelId="{D6B27BCD-67DF-4C00-8FB0-FF9C2B99721F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Donucující </a:t>
          </a:r>
        </a:p>
        <a:p>
          <a: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jsou závazné bezvýhradně, nepřipouštějí se žádné odchylky </a:t>
          </a:r>
          <a:b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(zaměstnavatel musí seznámit zaměstnance s předpisy </a:t>
          </a:r>
          <a:b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 bezpečnosti a ochraně zdraví při práci)</a:t>
          </a:r>
          <a:endParaRPr lang="cs-CZ" sz="1400" dirty="0"/>
        </a:p>
      </dgm:t>
    </dgm:pt>
    <dgm:pt modelId="{204B1AAB-3521-4000-90BC-F3BCF8A6815B}" type="parTrans" cxnId="{7384063E-1AFD-4512-B258-593D562AE2EF}">
      <dgm:prSet/>
      <dgm:spPr/>
      <dgm:t>
        <a:bodyPr/>
        <a:lstStyle/>
        <a:p>
          <a:endParaRPr lang="cs-CZ"/>
        </a:p>
      </dgm:t>
    </dgm:pt>
    <dgm:pt modelId="{3DA9EBF4-8FD2-46E8-B9E1-190A390CEFB7}" type="sibTrans" cxnId="{7384063E-1AFD-4512-B258-593D562AE2EF}">
      <dgm:prSet/>
      <dgm:spPr/>
      <dgm:t>
        <a:bodyPr/>
        <a:lstStyle/>
        <a:p>
          <a:endParaRPr lang="cs-CZ"/>
        </a:p>
      </dgm:t>
    </dgm:pt>
    <dgm:pt modelId="{A4B6152F-7397-4489-876E-35B92E6CAD3D}">
      <dgm:prSet phldrT="[Text]" custT="1"/>
      <dgm:spPr/>
      <dgm:t>
        <a:bodyPr/>
        <a:lstStyle/>
        <a:p>
          <a:pPr>
            <a:lnSpc>
              <a:spcPct val="90000"/>
            </a:lnSpc>
          </a:pPr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Podpůrné</a:t>
          </a:r>
        </a:p>
        <a:p>
          <a:pPr>
            <a:lnSpc>
              <a:spcPct val="100000"/>
            </a:lnSpc>
          </a:pPr>
          <a: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jsou nezávazné </a:t>
          </a:r>
        </a:p>
        <a:p>
          <a:pPr>
            <a:lnSpc>
              <a:spcPct val="100000"/>
            </a:lnSpc>
          </a:pPr>
          <a:r>
            <a:rPr lang="cs-CZ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(možnost ujednání obsahu smluv)</a:t>
          </a:r>
          <a:endParaRPr lang="cs-CZ" sz="1400" dirty="0"/>
        </a:p>
      </dgm:t>
    </dgm:pt>
    <dgm:pt modelId="{647FEBBB-0EF3-4150-A622-D89D7C53B067}" type="parTrans" cxnId="{192FE3C5-AD1C-4230-A424-694D7AA6C325}">
      <dgm:prSet/>
      <dgm:spPr/>
      <dgm:t>
        <a:bodyPr/>
        <a:lstStyle/>
        <a:p>
          <a:endParaRPr lang="cs-CZ"/>
        </a:p>
      </dgm:t>
    </dgm:pt>
    <dgm:pt modelId="{21543F28-06D4-4342-8A2E-1409CD367943}" type="sibTrans" cxnId="{192FE3C5-AD1C-4230-A424-694D7AA6C325}">
      <dgm:prSet/>
      <dgm:spPr/>
      <dgm:t>
        <a:bodyPr/>
        <a:lstStyle/>
        <a:p>
          <a:endParaRPr lang="cs-CZ"/>
        </a:p>
      </dgm:t>
    </dgm:pt>
    <dgm:pt modelId="{AE7858D4-2385-40C0-BC9B-EB771969D55C}" type="pres">
      <dgm:prSet presAssocID="{DDCE86C4-1353-4623-917C-6275F1FAA15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4D43C8E4-10CE-4C65-8151-12A5DF5F670B}" type="pres">
      <dgm:prSet presAssocID="{0EBE95F9-20D8-4A9E-992F-F6FD991D55ED}" presName="hierRoot1" presStyleCnt="0"/>
      <dgm:spPr/>
      <dgm:t>
        <a:bodyPr/>
        <a:lstStyle/>
        <a:p>
          <a:endParaRPr lang="cs-CZ"/>
        </a:p>
      </dgm:t>
    </dgm:pt>
    <dgm:pt modelId="{2F86400A-1734-4503-96C9-78BC270A1B53}" type="pres">
      <dgm:prSet presAssocID="{0EBE95F9-20D8-4A9E-992F-F6FD991D55ED}" presName="composite" presStyleCnt="0"/>
      <dgm:spPr/>
      <dgm:t>
        <a:bodyPr/>
        <a:lstStyle/>
        <a:p>
          <a:endParaRPr lang="cs-CZ"/>
        </a:p>
      </dgm:t>
    </dgm:pt>
    <dgm:pt modelId="{B0E2BC43-8424-4E20-9598-E99CDA895E5E}" type="pres">
      <dgm:prSet presAssocID="{0EBE95F9-20D8-4A9E-992F-F6FD991D55ED}" presName="background" presStyleLbl="node0" presStyleIdx="0" presStyleCnt="1"/>
      <dgm:spPr/>
      <dgm:t>
        <a:bodyPr/>
        <a:lstStyle/>
        <a:p>
          <a:endParaRPr lang="cs-CZ"/>
        </a:p>
      </dgm:t>
    </dgm:pt>
    <dgm:pt modelId="{4E46F44D-9EF6-4AFF-845E-72EFD5B98558}" type="pres">
      <dgm:prSet presAssocID="{0EBE95F9-20D8-4A9E-992F-F6FD991D55E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B7ACF12-1D17-4654-A2B1-AD1263C2A4B6}" type="pres">
      <dgm:prSet presAssocID="{0EBE95F9-20D8-4A9E-992F-F6FD991D55ED}" presName="hierChild2" presStyleCnt="0"/>
      <dgm:spPr/>
      <dgm:t>
        <a:bodyPr/>
        <a:lstStyle/>
        <a:p>
          <a:endParaRPr lang="cs-CZ"/>
        </a:p>
      </dgm:t>
    </dgm:pt>
    <dgm:pt modelId="{452AB7F4-3742-411D-A08F-3029BB4B9685}" type="pres">
      <dgm:prSet presAssocID="{204B1AAB-3521-4000-90BC-F3BCF8A6815B}" presName="Name10" presStyleLbl="parChTrans1D2" presStyleIdx="0" presStyleCnt="2"/>
      <dgm:spPr/>
      <dgm:t>
        <a:bodyPr/>
        <a:lstStyle/>
        <a:p>
          <a:endParaRPr lang="cs-CZ"/>
        </a:p>
      </dgm:t>
    </dgm:pt>
    <dgm:pt modelId="{DFC4B093-6DCF-4BBF-95F4-6824F3D7E13F}" type="pres">
      <dgm:prSet presAssocID="{D6B27BCD-67DF-4C00-8FB0-FF9C2B99721F}" presName="hierRoot2" presStyleCnt="0"/>
      <dgm:spPr/>
      <dgm:t>
        <a:bodyPr/>
        <a:lstStyle/>
        <a:p>
          <a:endParaRPr lang="cs-CZ"/>
        </a:p>
      </dgm:t>
    </dgm:pt>
    <dgm:pt modelId="{77A43A0D-3249-4B24-B5FB-F839E3E10347}" type="pres">
      <dgm:prSet presAssocID="{D6B27BCD-67DF-4C00-8FB0-FF9C2B99721F}" presName="composite2" presStyleCnt="0"/>
      <dgm:spPr/>
      <dgm:t>
        <a:bodyPr/>
        <a:lstStyle/>
        <a:p>
          <a:endParaRPr lang="cs-CZ"/>
        </a:p>
      </dgm:t>
    </dgm:pt>
    <dgm:pt modelId="{FFA8364E-19B5-49BF-93A0-E5F0559D1A34}" type="pres">
      <dgm:prSet presAssocID="{D6B27BCD-67DF-4C00-8FB0-FF9C2B99721F}" presName="background2" presStyleLbl="node2" presStyleIdx="0" presStyleCnt="2"/>
      <dgm:spPr/>
      <dgm:t>
        <a:bodyPr/>
        <a:lstStyle/>
        <a:p>
          <a:endParaRPr lang="cs-CZ"/>
        </a:p>
      </dgm:t>
    </dgm:pt>
    <dgm:pt modelId="{3326304D-01F4-4A00-BEEA-E8AA52F46EC3}" type="pres">
      <dgm:prSet presAssocID="{D6B27BCD-67DF-4C00-8FB0-FF9C2B99721F}" presName="text2" presStyleLbl="fgAcc2" presStyleIdx="0" presStyleCnt="2" custScaleY="9801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0190183-6811-4F07-86B0-8515067BBF90}" type="pres">
      <dgm:prSet presAssocID="{D6B27BCD-67DF-4C00-8FB0-FF9C2B99721F}" presName="hierChild3" presStyleCnt="0"/>
      <dgm:spPr/>
      <dgm:t>
        <a:bodyPr/>
        <a:lstStyle/>
        <a:p>
          <a:endParaRPr lang="cs-CZ"/>
        </a:p>
      </dgm:t>
    </dgm:pt>
    <dgm:pt modelId="{37B39AE5-6687-4206-986F-98E9C1EC642C}" type="pres">
      <dgm:prSet presAssocID="{647FEBBB-0EF3-4150-A622-D89D7C53B067}" presName="Name10" presStyleLbl="parChTrans1D2" presStyleIdx="1" presStyleCnt="2"/>
      <dgm:spPr/>
      <dgm:t>
        <a:bodyPr/>
        <a:lstStyle/>
        <a:p>
          <a:endParaRPr lang="cs-CZ"/>
        </a:p>
      </dgm:t>
    </dgm:pt>
    <dgm:pt modelId="{3EA4676C-1A78-4053-830C-DE02798154CC}" type="pres">
      <dgm:prSet presAssocID="{A4B6152F-7397-4489-876E-35B92E6CAD3D}" presName="hierRoot2" presStyleCnt="0"/>
      <dgm:spPr/>
      <dgm:t>
        <a:bodyPr/>
        <a:lstStyle/>
        <a:p>
          <a:endParaRPr lang="cs-CZ"/>
        </a:p>
      </dgm:t>
    </dgm:pt>
    <dgm:pt modelId="{203AC07D-53E7-4E92-87CA-AA2AEF691846}" type="pres">
      <dgm:prSet presAssocID="{A4B6152F-7397-4489-876E-35B92E6CAD3D}" presName="composite2" presStyleCnt="0"/>
      <dgm:spPr/>
      <dgm:t>
        <a:bodyPr/>
        <a:lstStyle/>
        <a:p>
          <a:endParaRPr lang="cs-CZ"/>
        </a:p>
      </dgm:t>
    </dgm:pt>
    <dgm:pt modelId="{7FE4BB2E-3FCF-4AE6-94F0-4111CC883DB1}" type="pres">
      <dgm:prSet presAssocID="{A4B6152F-7397-4489-876E-35B92E6CAD3D}" presName="background2" presStyleLbl="node2" presStyleIdx="1" presStyleCnt="2"/>
      <dgm:spPr/>
      <dgm:t>
        <a:bodyPr/>
        <a:lstStyle/>
        <a:p>
          <a:endParaRPr lang="cs-CZ"/>
        </a:p>
      </dgm:t>
    </dgm:pt>
    <dgm:pt modelId="{0457260F-D7AC-4806-80C3-CEDC383201C3}" type="pres">
      <dgm:prSet presAssocID="{A4B6152F-7397-4489-876E-35B92E6CAD3D}" presName="text2" presStyleLbl="fgAcc2" presStyleIdx="1" presStyleCnt="2" custLinFactNeighborX="-441" custLinFactNeighborY="-294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4B87177-DCB2-4D8F-BDD8-2EF853516520}" type="pres">
      <dgm:prSet presAssocID="{A4B6152F-7397-4489-876E-35B92E6CAD3D}" presName="hierChild3" presStyleCnt="0"/>
      <dgm:spPr/>
      <dgm:t>
        <a:bodyPr/>
        <a:lstStyle/>
        <a:p>
          <a:endParaRPr lang="cs-CZ"/>
        </a:p>
      </dgm:t>
    </dgm:pt>
  </dgm:ptLst>
  <dgm:cxnLst>
    <dgm:cxn modelId="{7384063E-1AFD-4512-B258-593D562AE2EF}" srcId="{0EBE95F9-20D8-4A9E-992F-F6FD991D55ED}" destId="{D6B27BCD-67DF-4C00-8FB0-FF9C2B99721F}" srcOrd="0" destOrd="0" parTransId="{204B1AAB-3521-4000-90BC-F3BCF8A6815B}" sibTransId="{3DA9EBF4-8FD2-46E8-B9E1-190A390CEFB7}"/>
    <dgm:cxn modelId="{4A1AA3B1-7499-411C-A5A3-937CD9505833}" srcId="{DDCE86C4-1353-4623-917C-6275F1FAA156}" destId="{0EBE95F9-20D8-4A9E-992F-F6FD991D55ED}" srcOrd="0" destOrd="0" parTransId="{66B55422-2319-4594-BD4C-664C64191BC1}" sibTransId="{9B4C8F43-8CA6-4224-B66F-30C046DC12DA}"/>
    <dgm:cxn modelId="{EFFED683-B73F-4465-8B3A-EBA8E1F1848C}" type="presOf" srcId="{A4B6152F-7397-4489-876E-35B92E6CAD3D}" destId="{0457260F-D7AC-4806-80C3-CEDC383201C3}" srcOrd="0" destOrd="0" presId="urn:microsoft.com/office/officeart/2005/8/layout/hierarchy1"/>
    <dgm:cxn modelId="{D92A3FA0-CDEA-4D06-9B92-F048DB0D8914}" type="presOf" srcId="{647FEBBB-0EF3-4150-A622-D89D7C53B067}" destId="{37B39AE5-6687-4206-986F-98E9C1EC642C}" srcOrd="0" destOrd="0" presId="urn:microsoft.com/office/officeart/2005/8/layout/hierarchy1"/>
    <dgm:cxn modelId="{8B04D97F-22F7-400D-BCFB-88194ED9B59E}" type="presOf" srcId="{D6B27BCD-67DF-4C00-8FB0-FF9C2B99721F}" destId="{3326304D-01F4-4A00-BEEA-E8AA52F46EC3}" srcOrd="0" destOrd="0" presId="urn:microsoft.com/office/officeart/2005/8/layout/hierarchy1"/>
    <dgm:cxn modelId="{192FE3C5-AD1C-4230-A424-694D7AA6C325}" srcId="{0EBE95F9-20D8-4A9E-992F-F6FD991D55ED}" destId="{A4B6152F-7397-4489-876E-35B92E6CAD3D}" srcOrd="1" destOrd="0" parTransId="{647FEBBB-0EF3-4150-A622-D89D7C53B067}" sibTransId="{21543F28-06D4-4342-8A2E-1409CD367943}"/>
    <dgm:cxn modelId="{7E448965-E078-41D2-A68B-A95C50169A3D}" type="presOf" srcId="{204B1AAB-3521-4000-90BC-F3BCF8A6815B}" destId="{452AB7F4-3742-411D-A08F-3029BB4B9685}" srcOrd="0" destOrd="0" presId="urn:microsoft.com/office/officeart/2005/8/layout/hierarchy1"/>
    <dgm:cxn modelId="{0354D340-7619-4A18-9E9D-4E22640ED96F}" type="presOf" srcId="{0EBE95F9-20D8-4A9E-992F-F6FD991D55ED}" destId="{4E46F44D-9EF6-4AFF-845E-72EFD5B98558}" srcOrd="0" destOrd="0" presId="urn:microsoft.com/office/officeart/2005/8/layout/hierarchy1"/>
    <dgm:cxn modelId="{4F8434F9-2500-466D-91DD-D869C5C6A854}" type="presOf" srcId="{DDCE86C4-1353-4623-917C-6275F1FAA156}" destId="{AE7858D4-2385-40C0-BC9B-EB771969D55C}" srcOrd="0" destOrd="0" presId="urn:microsoft.com/office/officeart/2005/8/layout/hierarchy1"/>
    <dgm:cxn modelId="{598877BC-CF7A-49DD-814F-616748361594}" type="presParOf" srcId="{AE7858D4-2385-40C0-BC9B-EB771969D55C}" destId="{4D43C8E4-10CE-4C65-8151-12A5DF5F670B}" srcOrd="0" destOrd="0" presId="urn:microsoft.com/office/officeart/2005/8/layout/hierarchy1"/>
    <dgm:cxn modelId="{685DD14E-1FDB-47E6-BAEB-2D377D41C07E}" type="presParOf" srcId="{4D43C8E4-10CE-4C65-8151-12A5DF5F670B}" destId="{2F86400A-1734-4503-96C9-78BC270A1B53}" srcOrd="0" destOrd="0" presId="urn:microsoft.com/office/officeart/2005/8/layout/hierarchy1"/>
    <dgm:cxn modelId="{7378A76B-4914-433F-A3E5-4B7D058E7105}" type="presParOf" srcId="{2F86400A-1734-4503-96C9-78BC270A1B53}" destId="{B0E2BC43-8424-4E20-9598-E99CDA895E5E}" srcOrd="0" destOrd="0" presId="urn:microsoft.com/office/officeart/2005/8/layout/hierarchy1"/>
    <dgm:cxn modelId="{F9F64066-06BD-400D-83A8-8CCA2AA10557}" type="presParOf" srcId="{2F86400A-1734-4503-96C9-78BC270A1B53}" destId="{4E46F44D-9EF6-4AFF-845E-72EFD5B98558}" srcOrd="1" destOrd="0" presId="urn:microsoft.com/office/officeart/2005/8/layout/hierarchy1"/>
    <dgm:cxn modelId="{62ADFA41-AB8A-4202-86E0-B82746AF9DC4}" type="presParOf" srcId="{4D43C8E4-10CE-4C65-8151-12A5DF5F670B}" destId="{EB7ACF12-1D17-4654-A2B1-AD1263C2A4B6}" srcOrd="1" destOrd="0" presId="urn:microsoft.com/office/officeart/2005/8/layout/hierarchy1"/>
    <dgm:cxn modelId="{2016FAAE-F985-4F83-8F40-3AE32A21AA2F}" type="presParOf" srcId="{EB7ACF12-1D17-4654-A2B1-AD1263C2A4B6}" destId="{452AB7F4-3742-411D-A08F-3029BB4B9685}" srcOrd="0" destOrd="0" presId="urn:microsoft.com/office/officeart/2005/8/layout/hierarchy1"/>
    <dgm:cxn modelId="{75816AC4-6064-4EE3-A72F-0A22596E92F0}" type="presParOf" srcId="{EB7ACF12-1D17-4654-A2B1-AD1263C2A4B6}" destId="{DFC4B093-6DCF-4BBF-95F4-6824F3D7E13F}" srcOrd="1" destOrd="0" presId="urn:microsoft.com/office/officeart/2005/8/layout/hierarchy1"/>
    <dgm:cxn modelId="{B55C0D1C-6C74-469D-9112-39953A67FC25}" type="presParOf" srcId="{DFC4B093-6DCF-4BBF-95F4-6824F3D7E13F}" destId="{77A43A0D-3249-4B24-B5FB-F839E3E10347}" srcOrd="0" destOrd="0" presId="urn:microsoft.com/office/officeart/2005/8/layout/hierarchy1"/>
    <dgm:cxn modelId="{FE1F3813-9BBB-44B8-A478-7CE4FCAF0AC8}" type="presParOf" srcId="{77A43A0D-3249-4B24-B5FB-F839E3E10347}" destId="{FFA8364E-19B5-49BF-93A0-E5F0559D1A34}" srcOrd="0" destOrd="0" presId="urn:microsoft.com/office/officeart/2005/8/layout/hierarchy1"/>
    <dgm:cxn modelId="{AA412590-9DDC-4864-A927-AE4A65542F76}" type="presParOf" srcId="{77A43A0D-3249-4B24-B5FB-F839E3E10347}" destId="{3326304D-01F4-4A00-BEEA-E8AA52F46EC3}" srcOrd="1" destOrd="0" presId="urn:microsoft.com/office/officeart/2005/8/layout/hierarchy1"/>
    <dgm:cxn modelId="{9235AA98-A8CD-477C-A550-01A3B31877DE}" type="presParOf" srcId="{DFC4B093-6DCF-4BBF-95F4-6824F3D7E13F}" destId="{B0190183-6811-4F07-86B0-8515067BBF90}" srcOrd="1" destOrd="0" presId="urn:microsoft.com/office/officeart/2005/8/layout/hierarchy1"/>
    <dgm:cxn modelId="{B5F8A96E-9C9A-401C-9B86-8D9425B80F8E}" type="presParOf" srcId="{EB7ACF12-1D17-4654-A2B1-AD1263C2A4B6}" destId="{37B39AE5-6687-4206-986F-98E9C1EC642C}" srcOrd="2" destOrd="0" presId="urn:microsoft.com/office/officeart/2005/8/layout/hierarchy1"/>
    <dgm:cxn modelId="{F665E52C-5BC4-4531-BA07-48DA515F9CB4}" type="presParOf" srcId="{EB7ACF12-1D17-4654-A2B1-AD1263C2A4B6}" destId="{3EA4676C-1A78-4053-830C-DE02798154CC}" srcOrd="3" destOrd="0" presId="urn:microsoft.com/office/officeart/2005/8/layout/hierarchy1"/>
    <dgm:cxn modelId="{710FB414-C40B-491F-AC97-FCBF80056D6E}" type="presParOf" srcId="{3EA4676C-1A78-4053-830C-DE02798154CC}" destId="{203AC07D-53E7-4E92-87CA-AA2AEF691846}" srcOrd="0" destOrd="0" presId="urn:microsoft.com/office/officeart/2005/8/layout/hierarchy1"/>
    <dgm:cxn modelId="{DD754807-789A-4EEA-A5AE-EAEFAF3AEA26}" type="presParOf" srcId="{203AC07D-53E7-4E92-87CA-AA2AEF691846}" destId="{7FE4BB2E-3FCF-4AE6-94F0-4111CC883DB1}" srcOrd="0" destOrd="0" presId="urn:microsoft.com/office/officeart/2005/8/layout/hierarchy1"/>
    <dgm:cxn modelId="{D7E3F1F7-E68F-419C-81F6-4104AF6DBFA9}" type="presParOf" srcId="{203AC07D-53E7-4E92-87CA-AA2AEF691846}" destId="{0457260F-D7AC-4806-80C3-CEDC383201C3}" srcOrd="1" destOrd="0" presId="urn:microsoft.com/office/officeart/2005/8/layout/hierarchy1"/>
    <dgm:cxn modelId="{AA01A2F3-DE21-40E0-A7B5-3F8E0FCCDF63}" type="presParOf" srcId="{3EA4676C-1A78-4053-830C-DE02798154CC}" destId="{D4B87177-DCB2-4D8F-BDD8-2EF853516520}" srcOrd="1" destOrd="0" presId="urn:microsoft.com/office/officeart/2005/8/layout/hierarchy1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5C9E25F-2E57-4748-85A1-B4B952B58C48}" type="doc">
      <dgm:prSet loTypeId="urn:microsoft.com/office/officeart/2005/8/layout/vList5" loCatId="list" qsTypeId="urn:microsoft.com/office/officeart/2005/8/quickstyle/simple2" qsCatId="simple" csTypeId="urn:microsoft.com/office/officeart/2005/8/colors/accent5_1" csCatId="accent5" phldr="1"/>
      <dgm:spPr/>
      <dgm:t>
        <a:bodyPr/>
        <a:lstStyle/>
        <a:p>
          <a:endParaRPr lang="cs-CZ"/>
        </a:p>
      </dgm:t>
    </dgm:pt>
    <dgm:pt modelId="{8C964F71-9B82-4CE2-9C88-3B9749DE0B77}">
      <dgm:prSet/>
      <dgm:spPr/>
      <dgm:t>
        <a:bodyPr/>
        <a:lstStyle/>
        <a:p>
          <a:pPr rtl="0"/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třídí se do jednotlivých odvětví práva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025385-1B0C-41C1-9A48-9A5B18DC43BC}" type="parTrans" cxnId="{BF6B05B5-C920-40D6-B34D-C0F491D86720}">
      <dgm:prSet/>
      <dgm:spPr/>
      <dgm:t>
        <a:bodyPr/>
        <a:lstStyle/>
        <a:p>
          <a:endParaRPr lang="cs-CZ"/>
        </a:p>
      </dgm:t>
    </dgm:pt>
    <dgm:pt modelId="{F5D72361-03C8-4AE4-B7D9-ADCF60034C66}" type="sibTrans" cxnId="{BF6B05B5-C920-40D6-B34D-C0F491D86720}">
      <dgm:prSet/>
      <dgm:spPr/>
      <dgm:t>
        <a:bodyPr/>
        <a:lstStyle/>
        <a:p>
          <a:endParaRPr lang="cs-CZ"/>
        </a:p>
      </dgm:t>
    </dgm:pt>
    <dgm:pt modelId="{90BE4D38-83E8-48E5-8439-8E5F418AC8CF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občanského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CBBFD8-1319-41D5-A0A8-E15052EB5905}" type="parTrans" cxnId="{FF885F43-8DE1-4A15-9E71-F1FD7BC4A2D6}">
      <dgm:prSet/>
      <dgm:spPr/>
      <dgm:t>
        <a:bodyPr/>
        <a:lstStyle/>
        <a:p>
          <a:endParaRPr lang="cs-CZ"/>
        </a:p>
      </dgm:t>
    </dgm:pt>
    <dgm:pt modelId="{B194BF47-C784-441B-82FB-C7E8E63FBCD2}" type="sibTrans" cxnId="{FF885F43-8DE1-4A15-9E71-F1FD7BC4A2D6}">
      <dgm:prSet/>
      <dgm:spPr/>
      <dgm:t>
        <a:bodyPr/>
        <a:lstStyle/>
        <a:p>
          <a:endParaRPr lang="cs-CZ"/>
        </a:p>
      </dgm:t>
    </dgm:pt>
    <dgm:pt modelId="{D6A34580-A7CF-44EA-8F3C-CBC60B8D1DAC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obchodního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B865EA-DF43-457F-904B-75BAB81CDF65}" type="parTrans" cxnId="{F29ECCA8-5BC0-473F-BCF7-DB7ED39F1E1B}">
      <dgm:prSet/>
      <dgm:spPr/>
      <dgm:t>
        <a:bodyPr/>
        <a:lstStyle/>
        <a:p>
          <a:endParaRPr lang="cs-CZ"/>
        </a:p>
      </dgm:t>
    </dgm:pt>
    <dgm:pt modelId="{A74B706F-6FBE-4DB2-8F41-A534E066425E}" type="sibTrans" cxnId="{F29ECCA8-5BC0-473F-BCF7-DB7ED39F1E1B}">
      <dgm:prSet/>
      <dgm:spPr/>
      <dgm:t>
        <a:bodyPr/>
        <a:lstStyle/>
        <a:p>
          <a:endParaRPr lang="cs-CZ"/>
        </a:p>
      </dgm:t>
    </dgm:pt>
    <dgm:pt modelId="{6DC32759-254A-4119-8B31-B0FFD4A72CA4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pracovního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122F60-D8B0-4E43-AC45-9AC5956CE25C}" type="parTrans" cxnId="{8BB4016D-2918-4DCE-A5F6-07CB68032E84}">
      <dgm:prSet/>
      <dgm:spPr/>
      <dgm:t>
        <a:bodyPr/>
        <a:lstStyle/>
        <a:p>
          <a:endParaRPr lang="cs-CZ"/>
        </a:p>
      </dgm:t>
    </dgm:pt>
    <dgm:pt modelId="{B8FD2847-A7E8-4C03-BB77-08FD49EBD9EF}" type="sibTrans" cxnId="{8BB4016D-2918-4DCE-A5F6-07CB68032E84}">
      <dgm:prSet/>
      <dgm:spPr/>
      <dgm:t>
        <a:bodyPr/>
        <a:lstStyle/>
        <a:p>
          <a:endParaRPr lang="cs-CZ"/>
        </a:p>
      </dgm:t>
    </dgm:pt>
    <dgm:pt modelId="{CAE8A0E2-271E-4DED-B6B3-06B9B8C99781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finančního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B8A8FD-C5A3-4385-94BE-446DDBFAC675}" type="parTrans" cxnId="{C58C35E8-9054-4840-AB08-B80CAEE2CF4C}">
      <dgm:prSet/>
      <dgm:spPr/>
      <dgm:t>
        <a:bodyPr/>
        <a:lstStyle/>
        <a:p>
          <a:endParaRPr lang="cs-CZ"/>
        </a:p>
      </dgm:t>
    </dgm:pt>
    <dgm:pt modelId="{4A22A593-C0F1-4D2C-887C-186DC65EF5ED}" type="sibTrans" cxnId="{C58C35E8-9054-4840-AB08-B80CAEE2CF4C}">
      <dgm:prSet/>
      <dgm:spPr/>
      <dgm:t>
        <a:bodyPr/>
        <a:lstStyle/>
        <a:p>
          <a:endParaRPr lang="cs-CZ"/>
        </a:p>
      </dgm:t>
    </dgm:pt>
    <dgm:pt modelId="{4E3DF3C4-7189-43AA-B50C-8A0762A69CC3}">
      <dgm:prSet/>
      <dgm:spPr/>
      <dgm:t>
        <a:bodyPr/>
        <a:lstStyle/>
        <a:p>
          <a:pPr rtl="0"/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rodinného...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CC7E73-B2AB-49A6-AA60-29EEA2F01746}" type="parTrans" cxnId="{440D65CE-262C-4CA2-B8F0-42C66779DA74}">
      <dgm:prSet/>
      <dgm:spPr/>
      <dgm:t>
        <a:bodyPr/>
        <a:lstStyle/>
        <a:p>
          <a:endParaRPr lang="cs-CZ"/>
        </a:p>
      </dgm:t>
    </dgm:pt>
    <dgm:pt modelId="{66AE1D5C-0944-45E5-B661-698C573ED916}" type="sibTrans" cxnId="{440D65CE-262C-4CA2-B8F0-42C66779DA74}">
      <dgm:prSet/>
      <dgm:spPr/>
      <dgm:t>
        <a:bodyPr/>
        <a:lstStyle/>
        <a:p>
          <a:endParaRPr lang="cs-CZ"/>
        </a:p>
      </dgm:t>
    </dgm:pt>
    <dgm:pt modelId="{2BF63D12-AE2C-4904-BF63-B110B64397FD}" type="pres">
      <dgm:prSet presAssocID="{A5C9E25F-2E57-4748-85A1-B4B952B58C4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EFC163C-1E0A-4B64-877D-0A71D7205E6B}" type="pres">
      <dgm:prSet presAssocID="{8C964F71-9B82-4CE2-9C88-3B9749DE0B77}" presName="linNode" presStyleCnt="0"/>
      <dgm:spPr/>
      <dgm:t>
        <a:bodyPr/>
        <a:lstStyle/>
        <a:p>
          <a:endParaRPr lang="cs-CZ"/>
        </a:p>
      </dgm:t>
    </dgm:pt>
    <dgm:pt modelId="{B4C8246E-1A16-4DFA-A349-EE4E1EE342AB}" type="pres">
      <dgm:prSet presAssocID="{8C964F71-9B82-4CE2-9C88-3B9749DE0B77}" presName="parentText" presStyleLbl="node1" presStyleIdx="0" presStyleCnt="6" custLinFactNeighborX="627" custLinFactNeighborY="-473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8782D6-12C9-4FB5-9D88-BE03ABECA824}" type="pres">
      <dgm:prSet presAssocID="{F5D72361-03C8-4AE4-B7D9-ADCF60034C66}" presName="sp" presStyleCnt="0"/>
      <dgm:spPr/>
      <dgm:t>
        <a:bodyPr/>
        <a:lstStyle/>
        <a:p>
          <a:endParaRPr lang="cs-CZ"/>
        </a:p>
      </dgm:t>
    </dgm:pt>
    <dgm:pt modelId="{5FEFAFDA-8E3A-4732-852A-CC67712E310A}" type="pres">
      <dgm:prSet presAssocID="{90BE4D38-83E8-48E5-8439-8E5F418AC8CF}" presName="linNode" presStyleCnt="0"/>
      <dgm:spPr/>
      <dgm:t>
        <a:bodyPr/>
        <a:lstStyle/>
        <a:p>
          <a:endParaRPr lang="cs-CZ"/>
        </a:p>
      </dgm:t>
    </dgm:pt>
    <dgm:pt modelId="{180339CD-729E-488D-AC97-7E80061C61CC}" type="pres">
      <dgm:prSet presAssocID="{90BE4D38-83E8-48E5-8439-8E5F418AC8CF}" presName="parentText" presStyleLbl="node1" presStyleIdx="1" presStyleCnt="6" custLinFactNeighborX="627" custLinFactNeighborY="282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13B6D00-C1CC-439D-8C40-E31E6CC71A6E}" type="pres">
      <dgm:prSet presAssocID="{B194BF47-C784-441B-82FB-C7E8E63FBCD2}" presName="sp" presStyleCnt="0"/>
      <dgm:spPr/>
      <dgm:t>
        <a:bodyPr/>
        <a:lstStyle/>
        <a:p>
          <a:endParaRPr lang="cs-CZ"/>
        </a:p>
      </dgm:t>
    </dgm:pt>
    <dgm:pt modelId="{0AF614BE-B94E-4260-8C3F-EA9F0183F7B4}" type="pres">
      <dgm:prSet presAssocID="{D6A34580-A7CF-44EA-8F3C-CBC60B8D1DAC}" presName="linNode" presStyleCnt="0"/>
      <dgm:spPr/>
      <dgm:t>
        <a:bodyPr/>
        <a:lstStyle/>
        <a:p>
          <a:endParaRPr lang="cs-CZ"/>
        </a:p>
      </dgm:t>
    </dgm:pt>
    <dgm:pt modelId="{CBC4FF0A-51A5-4899-A8F3-368475BD66B3}" type="pres">
      <dgm:prSet presAssocID="{D6A34580-A7CF-44EA-8F3C-CBC60B8D1DAC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D6246CC-6435-44BE-8E9E-0B8241FAF6FF}" type="pres">
      <dgm:prSet presAssocID="{A74B706F-6FBE-4DB2-8F41-A534E066425E}" presName="sp" presStyleCnt="0"/>
      <dgm:spPr/>
      <dgm:t>
        <a:bodyPr/>
        <a:lstStyle/>
        <a:p>
          <a:endParaRPr lang="cs-CZ"/>
        </a:p>
      </dgm:t>
    </dgm:pt>
    <dgm:pt modelId="{99DB8165-067F-4935-801B-39FEF7B55BEA}" type="pres">
      <dgm:prSet presAssocID="{6DC32759-254A-4119-8B31-B0FFD4A72CA4}" presName="linNode" presStyleCnt="0"/>
      <dgm:spPr/>
      <dgm:t>
        <a:bodyPr/>
        <a:lstStyle/>
        <a:p>
          <a:endParaRPr lang="cs-CZ"/>
        </a:p>
      </dgm:t>
    </dgm:pt>
    <dgm:pt modelId="{FCAFD218-CF1A-41AB-BAF0-8749A2BC78AF}" type="pres">
      <dgm:prSet presAssocID="{6DC32759-254A-4119-8B31-B0FFD4A72CA4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A8D8F6E-3E13-4296-9D40-E4B774E25508}" type="pres">
      <dgm:prSet presAssocID="{B8FD2847-A7E8-4C03-BB77-08FD49EBD9EF}" presName="sp" presStyleCnt="0"/>
      <dgm:spPr/>
      <dgm:t>
        <a:bodyPr/>
        <a:lstStyle/>
        <a:p>
          <a:endParaRPr lang="cs-CZ"/>
        </a:p>
      </dgm:t>
    </dgm:pt>
    <dgm:pt modelId="{25686610-6FE3-471D-8F2C-01BB8181DE92}" type="pres">
      <dgm:prSet presAssocID="{CAE8A0E2-271E-4DED-B6B3-06B9B8C99781}" presName="linNode" presStyleCnt="0"/>
      <dgm:spPr/>
      <dgm:t>
        <a:bodyPr/>
        <a:lstStyle/>
        <a:p>
          <a:endParaRPr lang="cs-CZ"/>
        </a:p>
      </dgm:t>
    </dgm:pt>
    <dgm:pt modelId="{B2225B93-6A54-4B46-A933-1D84629AB89F}" type="pres">
      <dgm:prSet presAssocID="{CAE8A0E2-271E-4DED-B6B3-06B9B8C99781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E33B2B7-302B-4EA4-8640-E8C83A7CD5C2}" type="pres">
      <dgm:prSet presAssocID="{4A22A593-C0F1-4D2C-887C-186DC65EF5ED}" presName="sp" presStyleCnt="0"/>
      <dgm:spPr/>
      <dgm:t>
        <a:bodyPr/>
        <a:lstStyle/>
        <a:p>
          <a:endParaRPr lang="cs-CZ"/>
        </a:p>
      </dgm:t>
    </dgm:pt>
    <dgm:pt modelId="{B53C804D-5670-4ADC-A5EE-7B1F1CE1C7E0}" type="pres">
      <dgm:prSet presAssocID="{4E3DF3C4-7189-43AA-B50C-8A0762A69CC3}" presName="linNode" presStyleCnt="0"/>
      <dgm:spPr/>
      <dgm:t>
        <a:bodyPr/>
        <a:lstStyle/>
        <a:p>
          <a:endParaRPr lang="cs-CZ"/>
        </a:p>
      </dgm:t>
    </dgm:pt>
    <dgm:pt modelId="{F55D4504-0D48-458B-9395-EFD41B7AD104}" type="pres">
      <dgm:prSet presAssocID="{4E3DF3C4-7189-43AA-B50C-8A0762A69CC3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29ECCA8-5BC0-473F-BCF7-DB7ED39F1E1B}" srcId="{A5C9E25F-2E57-4748-85A1-B4B952B58C48}" destId="{D6A34580-A7CF-44EA-8F3C-CBC60B8D1DAC}" srcOrd="2" destOrd="0" parTransId="{09B865EA-DF43-457F-904B-75BAB81CDF65}" sibTransId="{A74B706F-6FBE-4DB2-8F41-A534E066425E}"/>
    <dgm:cxn modelId="{A1AF2497-C351-471A-9349-DB8D000EA413}" type="presOf" srcId="{8C964F71-9B82-4CE2-9C88-3B9749DE0B77}" destId="{B4C8246E-1A16-4DFA-A349-EE4E1EE342AB}" srcOrd="0" destOrd="0" presId="urn:microsoft.com/office/officeart/2005/8/layout/vList5"/>
    <dgm:cxn modelId="{D85310EA-D91F-449F-BF76-87DC502325D9}" type="presOf" srcId="{A5C9E25F-2E57-4748-85A1-B4B952B58C48}" destId="{2BF63D12-AE2C-4904-BF63-B110B64397FD}" srcOrd="0" destOrd="0" presId="urn:microsoft.com/office/officeart/2005/8/layout/vList5"/>
    <dgm:cxn modelId="{6AEED6A2-8886-4D35-9D69-FB5F8ECFEB51}" type="presOf" srcId="{D6A34580-A7CF-44EA-8F3C-CBC60B8D1DAC}" destId="{CBC4FF0A-51A5-4899-A8F3-368475BD66B3}" srcOrd="0" destOrd="0" presId="urn:microsoft.com/office/officeart/2005/8/layout/vList5"/>
    <dgm:cxn modelId="{34A8F26F-D92F-4783-8F07-81BA6EF6619E}" type="presOf" srcId="{6DC32759-254A-4119-8B31-B0FFD4A72CA4}" destId="{FCAFD218-CF1A-41AB-BAF0-8749A2BC78AF}" srcOrd="0" destOrd="0" presId="urn:microsoft.com/office/officeart/2005/8/layout/vList5"/>
    <dgm:cxn modelId="{71D1C706-EBEC-4B76-B422-DF6D1168D6DF}" type="presOf" srcId="{CAE8A0E2-271E-4DED-B6B3-06B9B8C99781}" destId="{B2225B93-6A54-4B46-A933-1D84629AB89F}" srcOrd="0" destOrd="0" presId="urn:microsoft.com/office/officeart/2005/8/layout/vList5"/>
    <dgm:cxn modelId="{C58C35E8-9054-4840-AB08-B80CAEE2CF4C}" srcId="{A5C9E25F-2E57-4748-85A1-B4B952B58C48}" destId="{CAE8A0E2-271E-4DED-B6B3-06B9B8C99781}" srcOrd="4" destOrd="0" parTransId="{1AB8A8FD-C5A3-4385-94BE-446DDBFAC675}" sibTransId="{4A22A593-C0F1-4D2C-887C-186DC65EF5ED}"/>
    <dgm:cxn modelId="{FF885F43-8DE1-4A15-9E71-F1FD7BC4A2D6}" srcId="{A5C9E25F-2E57-4748-85A1-B4B952B58C48}" destId="{90BE4D38-83E8-48E5-8439-8E5F418AC8CF}" srcOrd="1" destOrd="0" parTransId="{40CBBFD8-1319-41D5-A0A8-E15052EB5905}" sibTransId="{B194BF47-C784-441B-82FB-C7E8E63FBCD2}"/>
    <dgm:cxn modelId="{8BB4016D-2918-4DCE-A5F6-07CB68032E84}" srcId="{A5C9E25F-2E57-4748-85A1-B4B952B58C48}" destId="{6DC32759-254A-4119-8B31-B0FFD4A72CA4}" srcOrd="3" destOrd="0" parTransId="{80122F60-D8B0-4E43-AC45-9AC5956CE25C}" sibTransId="{B8FD2847-A7E8-4C03-BB77-08FD49EBD9EF}"/>
    <dgm:cxn modelId="{BF6B05B5-C920-40D6-B34D-C0F491D86720}" srcId="{A5C9E25F-2E57-4748-85A1-B4B952B58C48}" destId="{8C964F71-9B82-4CE2-9C88-3B9749DE0B77}" srcOrd="0" destOrd="0" parTransId="{64025385-1B0C-41C1-9A48-9A5B18DC43BC}" sibTransId="{F5D72361-03C8-4AE4-B7D9-ADCF60034C66}"/>
    <dgm:cxn modelId="{0D0AED86-62D3-49F2-A375-20419CAA8685}" type="presOf" srcId="{4E3DF3C4-7189-43AA-B50C-8A0762A69CC3}" destId="{F55D4504-0D48-458B-9395-EFD41B7AD104}" srcOrd="0" destOrd="0" presId="urn:microsoft.com/office/officeart/2005/8/layout/vList5"/>
    <dgm:cxn modelId="{1DBC57F0-2E51-4251-9FDE-F417C1127182}" type="presOf" srcId="{90BE4D38-83E8-48E5-8439-8E5F418AC8CF}" destId="{180339CD-729E-488D-AC97-7E80061C61CC}" srcOrd="0" destOrd="0" presId="urn:microsoft.com/office/officeart/2005/8/layout/vList5"/>
    <dgm:cxn modelId="{440D65CE-262C-4CA2-B8F0-42C66779DA74}" srcId="{A5C9E25F-2E57-4748-85A1-B4B952B58C48}" destId="{4E3DF3C4-7189-43AA-B50C-8A0762A69CC3}" srcOrd="5" destOrd="0" parTransId="{ACCC7E73-B2AB-49A6-AA60-29EEA2F01746}" sibTransId="{66AE1D5C-0944-45E5-B661-698C573ED916}"/>
    <dgm:cxn modelId="{AC46CC89-99B0-437C-854A-B703D6DA24CC}" type="presParOf" srcId="{2BF63D12-AE2C-4904-BF63-B110B64397FD}" destId="{AEFC163C-1E0A-4B64-877D-0A71D7205E6B}" srcOrd="0" destOrd="0" presId="urn:microsoft.com/office/officeart/2005/8/layout/vList5"/>
    <dgm:cxn modelId="{F1E599C2-25AF-440D-9899-70E16BBEEC5D}" type="presParOf" srcId="{AEFC163C-1E0A-4B64-877D-0A71D7205E6B}" destId="{B4C8246E-1A16-4DFA-A349-EE4E1EE342AB}" srcOrd="0" destOrd="0" presId="urn:microsoft.com/office/officeart/2005/8/layout/vList5"/>
    <dgm:cxn modelId="{A6494F8A-0C96-4645-A4B7-E3DCED59F24D}" type="presParOf" srcId="{2BF63D12-AE2C-4904-BF63-B110B64397FD}" destId="{D68782D6-12C9-4FB5-9D88-BE03ABECA824}" srcOrd="1" destOrd="0" presId="urn:microsoft.com/office/officeart/2005/8/layout/vList5"/>
    <dgm:cxn modelId="{A2E791DC-6F63-460C-97FD-3849998D99E9}" type="presParOf" srcId="{2BF63D12-AE2C-4904-BF63-B110B64397FD}" destId="{5FEFAFDA-8E3A-4732-852A-CC67712E310A}" srcOrd="2" destOrd="0" presId="urn:microsoft.com/office/officeart/2005/8/layout/vList5"/>
    <dgm:cxn modelId="{E1FC4BB3-C012-4EC2-9481-9D737DA3BF08}" type="presParOf" srcId="{5FEFAFDA-8E3A-4732-852A-CC67712E310A}" destId="{180339CD-729E-488D-AC97-7E80061C61CC}" srcOrd="0" destOrd="0" presId="urn:microsoft.com/office/officeart/2005/8/layout/vList5"/>
    <dgm:cxn modelId="{F7ED4442-87A8-495B-931B-E56836591E7D}" type="presParOf" srcId="{2BF63D12-AE2C-4904-BF63-B110B64397FD}" destId="{613B6D00-C1CC-439D-8C40-E31E6CC71A6E}" srcOrd="3" destOrd="0" presId="urn:microsoft.com/office/officeart/2005/8/layout/vList5"/>
    <dgm:cxn modelId="{F14003C0-1CC7-496D-AFFC-B8E5E61F4928}" type="presParOf" srcId="{2BF63D12-AE2C-4904-BF63-B110B64397FD}" destId="{0AF614BE-B94E-4260-8C3F-EA9F0183F7B4}" srcOrd="4" destOrd="0" presId="urn:microsoft.com/office/officeart/2005/8/layout/vList5"/>
    <dgm:cxn modelId="{230B67BA-0B28-4773-8F69-DDA99864DAEB}" type="presParOf" srcId="{0AF614BE-B94E-4260-8C3F-EA9F0183F7B4}" destId="{CBC4FF0A-51A5-4899-A8F3-368475BD66B3}" srcOrd="0" destOrd="0" presId="urn:microsoft.com/office/officeart/2005/8/layout/vList5"/>
    <dgm:cxn modelId="{D0A63492-C13B-43C8-917A-5D97D5CF726A}" type="presParOf" srcId="{2BF63D12-AE2C-4904-BF63-B110B64397FD}" destId="{CD6246CC-6435-44BE-8E9E-0B8241FAF6FF}" srcOrd="5" destOrd="0" presId="urn:microsoft.com/office/officeart/2005/8/layout/vList5"/>
    <dgm:cxn modelId="{7F5220DA-E364-4354-8072-A7BFD645E17C}" type="presParOf" srcId="{2BF63D12-AE2C-4904-BF63-B110B64397FD}" destId="{99DB8165-067F-4935-801B-39FEF7B55BEA}" srcOrd="6" destOrd="0" presId="urn:microsoft.com/office/officeart/2005/8/layout/vList5"/>
    <dgm:cxn modelId="{71A0A39E-9661-42D7-9675-AFA8FA75FE33}" type="presParOf" srcId="{99DB8165-067F-4935-801B-39FEF7B55BEA}" destId="{FCAFD218-CF1A-41AB-BAF0-8749A2BC78AF}" srcOrd="0" destOrd="0" presId="urn:microsoft.com/office/officeart/2005/8/layout/vList5"/>
    <dgm:cxn modelId="{C370C0BF-CA02-406E-9830-BD70BC88F304}" type="presParOf" srcId="{2BF63D12-AE2C-4904-BF63-B110B64397FD}" destId="{EA8D8F6E-3E13-4296-9D40-E4B774E25508}" srcOrd="7" destOrd="0" presId="urn:microsoft.com/office/officeart/2005/8/layout/vList5"/>
    <dgm:cxn modelId="{F74686AC-6D63-4643-91B8-90880059E868}" type="presParOf" srcId="{2BF63D12-AE2C-4904-BF63-B110B64397FD}" destId="{25686610-6FE3-471D-8F2C-01BB8181DE92}" srcOrd="8" destOrd="0" presId="urn:microsoft.com/office/officeart/2005/8/layout/vList5"/>
    <dgm:cxn modelId="{1FBF06E3-AF7E-48A3-8D17-4F3CDBE79B0C}" type="presParOf" srcId="{25686610-6FE3-471D-8F2C-01BB8181DE92}" destId="{B2225B93-6A54-4B46-A933-1D84629AB89F}" srcOrd="0" destOrd="0" presId="urn:microsoft.com/office/officeart/2005/8/layout/vList5"/>
    <dgm:cxn modelId="{A8AD812C-2708-495D-B488-B8D52F335A6A}" type="presParOf" srcId="{2BF63D12-AE2C-4904-BF63-B110B64397FD}" destId="{DE33B2B7-302B-4EA4-8640-E8C83A7CD5C2}" srcOrd="9" destOrd="0" presId="urn:microsoft.com/office/officeart/2005/8/layout/vList5"/>
    <dgm:cxn modelId="{DB7FADCC-C04A-40F8-BB90-EE1F629B7A26}" type="presParOf" srcId="{2BF63D12-AE2C-4904-BF63-B110B64397FD}" destId="{B53C804D-5670-4ADC-A5EE-7B1F1CE1C7E0}" srcOrd="10" destOrd="0" presId="urn:microsoft.com/office/officeart/2005/8/layout/vList5"/>
    <dgm:cxn modelId="{446D5F63-FA00-4907-8CE3-B38EEB195309}" type="presParOf" srcId="{B53C804D-5670-4ADC-A5EE-7B1F1CE1C7E0}" destId="{F55D4504-0D48-458B-9395-EFD41B7AD104}" srcOrd="0" destOrd="0" presId="urn:microsoft.com/office/officeart/2005/8/layout/vList5"/>
  </dgm:cxnLst>
  <dgm:bg>
    <a:solidFill>
      <a:schemeClr val="accent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632A67-3D03-445B-B0F8-85C7368B4C23}">
      <dsp:nvSpPr>
        <dsp:cNvPr id="0" name=""/>
        <dsp:cNvSpPr/>
      </dsp:nvSpPr>
      <dsp:spPr>
        <a:xfrm>
          <a:off x="989329" y="0"/>
          <a:ext cx="4800600" cy="480060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3607C40-DE60-45E2-B410-754A70668DED}">
      <dsp:nvSpPr>
        <dsp:cNvPr id="0" name=""/>
        <dsp:cNvSpPr/>
      </dsp:nvSpPr>
      <dsp:spPr>
        <a:xfrm>
          <a:off x="3389629" y="480678"/>
          <a:ext cx="3120390" cy="568834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Mezinárodní úmluvy a smlouvy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(mezinárodní právo)</a:t>
          </a:r>
          <a:endParaRPr lang="cs-CZ" sz="1400" b="1" kern="1200" dirty="0"/>
        </a:p>
      </dsp:txBody>
      <dsp:txXfrm>
        <a:off x="3417397" y="508446"/>
        <a:ext cx="3064854" cy="513298"/>
      </dsp:txXfrm>
    </dsp:sp>
    <dsp:sp modelId="{15A7AE42-242C-40F2-B90B-B5DF2414C2C1}">
      <dsp:nvSpPr>
        <dsp:cNvPr id="0" name=""/>
        <dsp:cNvSpPr/>
      </dsp:nvSpPr>
      <dsp:spPr>
        <a:xfrm>
          <a:off x="3389629" y="1100612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dirty="0" smtClean="0"/>
            <a:t>Ústava ČR (listina základních práv </a:t>
          </a:r>
          <a:br>
            <a:rPr lang="cs-CZ" sz="1400" b="1" kern="1200" dirty="0" smtClean="0"/>
          </a:br>
          <a:r>
            <a:rPr lang="cs-CZ" sz="1400" b="1" kern="1200" dirty="0" smtClean="0"/>
            <a:t>a svobod)</a:t>
          </a:r>
          <a:endParaRPr lang="cs-CZ" sz="1400" b="1" kern="1200" dirty="0"/>
        </a:p>
      </dsp:txBody>
      <dsp:txXfrm>
        <a:off x="3409585" y="1120568"/>
        <a:ext cx="3080478" cy="368889"/>
      </dsp:txXfrm>
    </dsp:sp>
    <dsp:sp modelId="{E0025733-EA6C-48D2-A4ED-7986B10851EF}">
      <dsp:nvSpPr>
        <dsp:cNvPr id="0" name=""/>
        <dsp:cNvSpPr/>
      </dsp:nvSpPr>
      <dsp:spPr>
        <a:xfrm>
          <a:off x="3389629" y="1560514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Ústavní zákony</a:t>
          </a:r>
          <a:endParaRPr lang="cs-CZ" sz="1600" b="1" kern="1200" dirty="0"/>
        </a:p>
      </dsp:txBody>
      <dsp:txXfrm>
        <a:off x="3409585" y="1580470"/>
        <a:ext cx="3080478" cy="368889"/>
      </dsp:txXfrm>
    </dsp:sp>
    <dsp:sp modelId="{0924D26B-9A5B-4B52-AF8A-E08B12E55C0B}">
      <dsp:nvSpPr>
        <dsp:cNvPr id="0" name=""/>
        <dsp:cNvSpPr/>
      </dsp:nvSpPr>
      <dsp:spPr>
        <a:xfrm>
          <a:off x="3389629" y="2020415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Zákony schválené Parlamentem</a:t>
          </a:r>
          <a:endParaRPr lang="cs-CZ" sz="1600" b="1" kern="1200" dirty="0"/>
        </a:p>
      </dsp:txBody>
      <dsp:txXfrm>
        <a:off x="3409585" y="2040371"/>
        <a:ext cx="3080478" cy="368889"/>
      </dsp:txXfrm>
    </dsp:sp>
    <dsp:sp modelId="{C36DE4FF-38F1-4D0A-B912-EE7D2F454244}">
      <dsp:nvSpPr>
        <dsp:cNvPr id="0" name=""/>
        <dsp:cNvSpPr/>
      </dsp:nvSpPr>
      <dsp:spPr>
        <a:xfrm>
          <a:off x="3389629" y="2480316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Vládní nařízení</a:t>
          </a:r>
          <a:endParaRPr lang="cs-CZ" sz="1600" b="1" kern="1200" dirty="0"/>
        </a:p>
      </dsp:txBody>
      <dsp:txXfrm>
        <a:off x="3409585" y="2500272"/>
        <a:ext cx="3080478" cy="368889"/>
      </dsp:txXfrm>
    </dsp:sp>
    <dsp:sp modelId="{618FEA14-7B2A-47BE-AF9E-783AD9E29B22}">
      <dsp:nvSpPr>
        <dsp:cNvPr id="0" name=""/>
        <dsp:cNvSpPr/>
      </dsp:nvSpPr>
      <dsp:spPr>
        <a:xfrm>
          <a:off x="3389629" y="2940217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Vyhlášky ministerstev</a:t>
          </a:r>
          <a:endParaRPr lang="cs-CZ" sz="1600" b="1" kern="1200" dirty="0"/>
        </a:p>
      </dsp:txBody>
      <dsp:txXfrm>
        <a:off x="3409585" y="2960173"/>
        <a:ext cx="3080478" cy="368889"/>
      </dsp:txXfrm>
    </dsp:sp>
    <dsp:sp modelId="{88B2F24C-1D8D-4608-B72E-F2B1D5BEF401}">
      <dsp:nvSpPr>
        <dsp:cNvPr id="0" name=""/>
        <dsp:cNvSpPr/>
      </dsp:nvSpPr>
      <dsp:spPr>
        <a:xfrm>
          <a:off x="3389629" y="3400119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Vyhlášky krajských úřadů</a:t>
          </a:r>
          <a:endParaRPr lang="cs-CZ" sz="1600" b="1" kern="1200" dirty="0"/>
        </a:p>
      </dsp:txBody>
      <dsp:txXfrm>
        <a:off x="3409585" y="3420075"/>
        <a:ext cx="3080478" cy="368889"/>
      </dsp:txXfrm>
    </dsp:sp>
    <dsp:sp modelId="{36698F9D-7360-436E-AA63-828ABE41DD43}">
      <dsp:nvSpPr>
        <dsp:cNvPr id="0" name=""/>
        <dsp:cNvSpPr/>
      </dsp:nvSpPr>
      <dsp:spPr>
        <a:xfrm>
          <a:off x="3389629" y="3860020"/>
          <a:ext cx="3120390" cy="408801"/>
        </a:xfrm>
        <a:prstGeom prst="round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Vyhlášky obce</a:t>
          </a:r>
          <a:endParaRPr lang="cs-CZ" sz="1600" b="1" kern="1200" dirty="0"/>
        </a:p>
      </dsp:txBody>
      <dsp:txXfrm>
        <a:off x="3409585" y="3879976"/>
        <a:ext cx="3080478" cy="3688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21519"/>
              </p:ext>
            </p:extLst>
          </p:nvPr>
        </p:nvGraphicFramePr>
        <p:xfrm>
          <a:off x="1691680" y="1916832"/>
          <a:ext cx="6696744" cy="436880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VY_32_INOVACE_1201 Základní právní pojmy I.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</a:t>
                      </a:r>
                      <a:r>
                        <a:rPr lang="cs-CZ" sz="1600" smtClean="0"/>
                        <a:t>.</a:t>
                      </a:r>
                      <a:r>
                        <a:rPr lang="cs-CZ" sz="1600" baseline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10.9.2013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budou seznámeni se základními právními pojmy. 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Materiál p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ř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ispívá k rozvoji jejich právního vědomí </a:t>
                      </a:r>
                      <a:b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  upevn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ě</a:t>
                      </a:r>
                      <a:r>
                        <a:rPr kumimoji="0" lang="cs-CZ" alt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ní znalostí  v oblasti práva.</a:t>
                      </a:r>
                      <a:endParaRPr lang="cs-CZ" sz="1600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a 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/>
          </a:bodyPr>
          <a:lstStyle/>
          <a:p>
            <a:r>
              <a:rPr lang="cs-CZ" sz="2800" b="1" u="sng" dirty="0" smtClean="0">
                <a:latin typeface="Times New Roman" pitchFamily="18" charset="0"/>
                <a:cs typeface="Times New Roman" pitchFamily="18" charset="0"/>
              </a:rPr>
              <a:t>Právní síla</a:t>
            </a:r>
            <a:endParaRPr lang="cs-CZ" sz="2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605979"/>
              </p:ext>
            </p:extLst>
          </p:nvPr>
        </p:nvGraphicFramePr>
        <p:xfrm>
          <a:off x="1331640" y="980728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r>
              <a:rPr lang="cs-CZ" sz="28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Rozdělení práva</a:t>
            </a:r>
            <a:endParaRPr lang="cs-CZ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845774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 anchor="t">
            <a:normAutofit fontScale="90000"/>
          </a:bodyPr>
          <a:lstStyle/>
          <a:p>
            <a:pPr lvl="0"/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Právo veřejné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908720"/>
            <a:ext cx="7498080" cy="533968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  <a:t>definuje, stanovuje a chrání zájmy státu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Ústavní právo</a:t>
            </a:r>
          </a:p>
          <a:p>
            <a:pPr marL="82296" indent="0">
              <a:lnSpc>
                <a:spcPct val="100000"/>
              </a:lnSpc>
              <a:buNone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Správní právo</a:t>
            </a:r>
          </a:p>
          <a:p>
            <a:pPr marL="82296" indent="0">
              <a:lnSpc>
                <a:spcPct val="100000"/>
              </a:lnSpc>
              <a:buNone/>
            </a:pPr>
            <a:endParaRPr lang="cs-CZ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Trestní právo (hmotné, procesní)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cs-CZ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Finanční právo</a:t>
            </a:r>
          </a:p>
          <a:p>
            <a:pPr marL="82296" indent="0">
              <a:lnSpc>
                <a:spcPct val="100000"/>
              </a:lnSpc>
              <a:buNone/>
            </a:pPr>
            <a:endParaRPr lang="cs-CZ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Mezinárodní právo veřejné</a:t>
            </a:r>
          </a:p>
          <a:p>
            <a:pPr>
              <a:buFont typeface="Wingdings" pitchFamily="2" charset="2"/>
              <a:buChar char="v"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pPr lvl="0"/>
            <a:r>
              <a:rPr lang="cs-CZ" sz="2800" b="1" u="sng" dirty="0" smtClean="0">
                <a:latin typeface="Times New Roman" pitchFamily="18" charset="0"/>
                <a:cs typeface="Times New Roman" pitchFamily="18" charset="0"/>
              </a:rPr>
              <a:t>Právo soukromé</a:t>
            </a:r>
            <a:endParaRPr lang="cs-CZ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340768"/>
            <a:ext cx="7498080" cy="490763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  <a:t>definuje, stanovuje a chrání zájmy fyzických a právnických osob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Občanské</a:t>
            </a:r>
            <a:r>
              <a:rPr lang="cs-CZ" sz="1800" b="1" dirty="0" smtClean="0"/>
              <a:t>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právo (hmotné, procesní)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Rodinné právo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Obchodní právo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Pracovní právo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Autorské právo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Patentové právo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Mezinárodní právo soukromé</a:t>
            </a:r>
          </a:p>
          <a:p>
            <a:pPr>
              <a:buNone/>
            </a:pPr>
            <a:endParaRPr lang="cs-CZ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 fontScale="90000"/>
          </a:bodyPr>
          <a:lstStyle/>
          <a:p>
            <a:pPr lvl="0"/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>Právo veřejně - soukromé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75656" y="1124744"/>
            <a:ext cx="7458032" cy="512365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82296" indent="0">
              <a:lnSpc>
                <a:spcPct val="200000"/>
              </a:lnSpc>
              <a:buNone/>
            </a:pPr>
            <a:endParaRPr lang="cs-CZ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r>
              <a:rPr lang="cs-CZ" sz="2000" b="1" u="sng" dirty="0" smtClean="0">
                <a:latin typeface="Times New Roman" pitchFamily="18" charset="0"/>
                <a:cs typeface="Times New Roman" pitchFamily="18" charset="0"/>
              </a:rPr>
              <a:t>definuje, stanovuje a chrání zájmy jednotlivců (občanů) i státu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Pracovní právo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Pojišťovací právo</a:t>
            </a:r>
          </a:p>
          <a:p>
            <a:pPr>
              <a:buNone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 smtClean="0">
                <a:latin typeface="Times New Roman" pitchFamily="18" charset="0"/>
                <a:cs typeface="Times New Roman" pitchFamily="18" charset="0"/>
              </a:rPr>
              <a:t>Právní odvětví</a:t>
            </a:r>
            <a:endParaRPr lang="cs-CZ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Ústavní právo</a:t>
            </a:r>
          </a:p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Občanské právo </a:t>
            </a:r>
          </a:p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Obchodní právo</a:t>
            </a:r>
            <a:r>
              <a:rPr lang="cs-CZ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Trestní právo</a:t>
            </a: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Finanční </a:t>
            </a:r>
            <a:r>
              <a:rPr lang="cs-CZ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právo </a:t>
            </a:r>
            <a:endParaRPr lang="cs-CZ" sz="2300" dirty="0">
              <a:latin typeface="Calibri"/>
              <a:cs typeface="Times New Roman" pitchFamily="18" charset="0"/>
            </a:endParaRPr>
          </a:p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Pracovní právo</a:t>
            </a:r>
            <a:r>
              <a:rPr lang="cs-CZ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cs-CZ" sz="2300" dirty="0">
              <a:latin typeface="Calibri"/>
              <a:cs typeface="Times New Roman" pitchFamily="18" charset="0"/>
            </a:endParaRPr>
          </a:p>
          <a:p>
            <a:pPr hangingPunct="0">
              <a:lnSpc>
                <a:spcPct val="200000"/>
              </a:lnSpc>
              <a:buFont typeface="Wingdings" pitchFamily="2" charset="2"/>
              <a:buChar char="q"/>
            </a:pPr>
            <a:r>
              <a:rPr lang="cs-CZ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Správní právo</a:t>
            </a:r>
            <a:r>
              <a:rPr lang="cs-CZ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  <a:endParaRPr lang="cs-CZ" sz="2300" dirty="0">
              <a:latin typeface="Times New Roman" pitchFamily="18" charset="0"/>
              <a:cs typeface="Times New Roman" pitchFamily="18" charset="0"/>
            </a:endParaRPr>
          </a:p>
          <a:p>
            <a:pPr marL="82296" indent="0" hangingPunct="0">
              <a:lnSpc>
                <a:spcPct val="110000"/>
              </a:lnSpc>
              <a:buNone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1759966"/>
            <a:ext cx="4473744" cy="483738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24147" y="1175205"/>
            <a:ext cx="2871989" cy="5847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Druhy právních </a:t>
            </a:r>
            <a:r>
              <a:rPr lang="cs-CZ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norem</a:t>
            </a:r>
            <a:endParaRPr lang="cs-CZ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3850799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85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Právní normy </a:t>
            </a:r>
            <a:r>
              <a:rPr lang="cs-CZ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podle způsobu chování</a:t>
            </a:r>
            <a:endParaRPr lang="cs-CZ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1858947"/>
              </p:ext>
            </p:extLst>
          </p:nvPr>
        </p:nvGraphicFramePr>
        <p:xfrm>
          <a:off x="1435100" y="1447800"/>
          <a:ext cx="7499350" cy="4069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1444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normy podle závaznosti</a:t>
            </a:r>
            <a:endParaRPr lang="cs-CZ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2239293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4792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/>
          </a:bodyPr>
          <a:lstStyle/>
          <a:p>
            <a:r>
              <a:rPr lang="cs-CZ" sz="28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normy </a:t>
            </a:r>
            <a:r>
              <a:rPr lang="cs-CZ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podle </a:t>
            </a:r>
            <a:r>
              <a:rPr lang="cs-CZ" sz="28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obsahu</a:t>
            </a:r>
            <a:endParaRPr lang="cs-CZ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1845213"/>
              </p:ext>
            </p:extLst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8545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783140" y="1637367"/>
            <a:ext cx="676875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4800" dirty="0">
                <a:solidFill>
                  <a:srgbClr val="0070C0"/>
                </a:solidFill>
              </a:rPr>
              <a:t>Základní právní pojmy I.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40441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 anchor="b">
            <a:normAutofit fontScale="90000"/>
          </a:bodyPr>
          <a:lstStyle/>
          <a:p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Zákonnost </a:t>
            </a:r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právní </a:t>
            </a:r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vědomí</a:t>
            </a:r>
            <a:r>
              <a:rPr lang="cs-CZ" sz="2800" dirty="0">
                <a:effectLst/>
              </a:rPr>
              <a:t/>
            </a:r>
            <a:br>
              <a:rPr lang="cs-CZ" sz="2800" dirty="0">
                <a:effectLst/>
              </a:rPr>
            </a:br>
            <a:endParaRPr lang="cs-CZ" sz="28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každém kulturně vyspělém právním státě se prosazuje důsledné dodržování právního řádu =&gt; zákonnost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znalost právního řádu se nazývá právní vědomí </a:t>
            </a:r>
            <a:endParaRPr lang="cs-C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70000"/>
              </a:lnSpc>
              <a:buNone/>
            </a:pPr>
            <a:endParaRPr lang="cs-C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70000"/>
              </a:lnSpc>
              <a:buNone/>
            </a:pPr>
            <a:r>
              <a:rPr lang="cs-CZ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Civilizační </a:t>
            </a:r>
            <a:r>
              <a:rPr lang="cs-CZ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úroveň státu se posuzuje podle:</a:t>
            </a:r>
            <a:endParaRPr lang="cs-CZ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vzdělanosti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kulturní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morální úrovně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občanů 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znalosti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právního vědomí 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rychlosti a spravedlivosti státních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orgánů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23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 anchor="b"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Publikace a forma právních předpisů</a:t>
            </a:r>
            <a:r>
              <a:rPr lang="cs-CZ" sz="2800" dirty="0">
                <a:effectLst/>
              </a:rPr>
              <a:t/>
            </a:r>
            <a:br>
              <a:rPr lang="cs-CZ" sz="2800" dirty="0">
                <a:effectLst/>
              </a:rPr>
            </a:br>
            <a:endParaRPr lang="cs-C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ústava, ústavní zákony, zákony a zákonná opatření, vládní nařízení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důležité vyhlášky se uveřejňují ve sbírce zákonů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ČR</a:t>
            </a:r>
          </a:p>
          <a:p>
            <a:pPr marL="82296" lvl="0" indent="0" algn="just">
              <a:lnSpc>
                <a:spcPct val="12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 publikaci předpisů slouží věstníky jednotlivých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ministerstev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nový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 předpis se nenahrazuje celý, pouze se doplňuje a mění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novelizace norem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r">
              <a:buNone/>
            </a:pPr>
            <a:r>
              <a:rPr lang="cs-CZ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§</a:t>
            </a:r>
            <a:endParaRPr lang="cs-CZ" sz="23900" b="1" dirty="0"/>
          </a:p>
        </p:txBody>
      </p:sp>
    </p:spTree>
    <p:extLst>
      <p:ext uri="{BB962C8B-B14F-4D97-AF65-F5344CB8AC3E}">
        <p14:creationId xmlns:p14="http://schemas.microsoft.com/office/powerpoint/2010/main" val="2903027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Platnost, účinnost a působnost </a:t>
            </a:r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právních </a:t>
            </a:r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předpisů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lvl="0" indent="0">
              <a:lnSpc>
                <a:spcPct val="200000"/>
              </a:lnSpc>
              <a:buNone/>
            </a:pPr>
            <a:r>
              <a:rPr lang="cs-CZ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Platnost </a:t>
            </a: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vytváří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příslušný orgán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předpis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prošel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legislativním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procesem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stal se součástí právního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řádu</a:t>
            </a:r>
          </a:p>
          <a:p>
            <a:pPr marL="82296" lvl="0" indent="0">
              <a:lnSpc>
                <a:spcPct val="100000"/>
              </a:lnSpc>
              <a:buNone/>
            </a:pPr>
            <a:r>
              <a:rPr lang="cs-CZ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Účinnost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povinnost řídit se předpisem a dodržovat jej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většina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právních předpisů nabývá účinnosti později</a:t>
            </a:r>
          </a:p>
          <a:p>
            <a:pPr marL="82296" lvl="0" indent="0">
              <a:buNone/>
            </a:pPr>
            <a:r>
              <a:rPr lang="cs-CZ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Působnost </a:t>
            </a:r>
            <a:endParaRPr lang="cs-CZ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osobní</a:t>
            </a:r>
            <a:r>
              <a:rPr lang="cs-CZ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územní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časová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věcná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 smtClean="0"/>
          </a:p>
          <a:p>
            <a:pPr marL="82296" indent="0">
              <a:buNone/>
            </a:pPr>
            <a:endParaRPr lang="cs-CZ" sz="1800" dirty="0"/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715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Zopakujte si: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rozdíl mezi normami morálními a právními?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Druhy právních norem?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Jak je to s platností a účinností právních norem?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702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470474"/>
              </p:ext>
            </p:extLst>
          </p:nvPr>
        </p:nvGraphicFramePr>
        <p:xfrm>
          <a:off x="1435100" y="1232167"/>
          <a:ext cx="7560840" cy="140513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973087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/>
                        <a:t>Občanský a společenskovědní základ – Právo </a:t>
                      </a:r>
                      <a:r>
                        <a:rPr lang="cs-CZ" baseline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027972"/>
              </p:ext>
            </p:extLst>
          </p:nvPr>
        </p:nvGraphicFramePr>
        <p:xfrm>
          <a:off x="1403648" y="2924944"/>
          <a:ext cx="7632848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632848"/>
              </a:tblGrid>
              <a:tr h="432049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>Právo a stát</a:t>
            </a:r>
            <a:r>
              <a:rPr lang="cs-CZ" b="1" u="sng" dirty="0" smtClean="0"/>
              <a:t/>
            </a:r>
            <a:br>
              <a:rPr lang="cs-CZ" b="1" u="sng" dirty="0" smtClean="0"/>
            </a:br>
            <a:endParaRPr lang="cs-CZ" b="1" u="sng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cs-CZ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Právo</a:t>
            </a:r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lnSpc>
                <a:spcPct val="2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soubor závazných pravidel, která organizují a řídí lidské spolužití</a:t>
            </a:r>
          </a:p>
          <a:p>
            <a:pPr lvl="0">
              <a:lnSpc>
                <a:spcPct val="2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závazná pravidla lidského chování, jsou vyhlášena státem a jsou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státem vymahatelná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jejich dodržování stát vynucuje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Calibri"/>
                <a:cs typeface="Times New Roman" pitchFamily="18" charset="0"/>
              </a:rPr>
              <a:t> 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jejich porušování trestá</a:t>
            </a:r>
          </a:p>
        </p:txBody>
      </p:sp>
    </p:spTree>
    <p:extLst>
      <p:ext uri="{BB962C8B-B14F-4D97-AF65-F5344CB8AC3E}">
        <p14:creationId xmlns:p14="http://schemas.microsoft.com/office/powerpoint/2010/main" val="133443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cs-CZ" sz="2800" b="1" u="sng" dirty="0" smtClean="0">
                <a:latin typeface="Times New Roman" pitchFamily="18" charset="0"/>
                <a:cs typeface="Times New Roman" pitchFamily="18" charset="0"/>
              </a:rPr>
              <a:t>Právo a stát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82296" lvl="0" indent="0">
              <a:lnSpc>
                <a:spcPct val="200000"/>
              </a:lnSpc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Stát je organizační soustavou lidské společnosti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, která má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své ohraničené území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občany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řídící orgány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administrativní aparát </a:t>
            </a:r>
          </a:p>
          <a:p>
            <a:pPr lv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ozbrojenou moc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>Právo a stát</a:t>
            </a:r>
            <a:r>
              <a:rPr lang="cs-CZ" b="1" u="sng" dirty="0" smtClean="0"/>
              <a:t/>
            </a:r>
            <a:br>
              <a:rPr lang="cs-CZ" b="1" u="sng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980728"/>
            <a:ext cx="7498080" cy="530465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lvl="0" algn="just">
              <a:lnSpc>
                <a:spcPct val="150000"/>
              </a:lnSpc>
              <a:buNone/>
            </a:pPr>
            <a:r>
              <a:rPr lang="cs-CZ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Stát</a:t>
            </a: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ve světovém společenství států může každý stát úspěšně existovat </a:t>
            </a:r>
            <a:br>
              <a:rPr lang="cs-CZ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a s jinými státy spolupracovat, když jej ostatní státy uznají jako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samostatný subjekt mezinárodního práva</a:t>
            </a: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stát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prostřednictvím řídících orgánů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vydává všeobecně závazná pravidla (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předpisy), jimiž usměrňuje chování obyvatelstva, různých organizací </a:t>
            </a:r>
            <a:br>
              <a:rPr lang="cs-CZ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i státního aparátu    </a:t>
            </a:r>
            <a:r>
              <a:rPr lang="cs-CZ" sz="1800" dirty="0" smtClean="0">
                <a:latin typeface="Calibri"/>
                <a:cs typeface="Times New Roman" pitchFamily="18" charset="0"/>
              </a:rPr>
              <a:t>→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tato pravidla jsou právem příslušného státu</a:t>
            </a:r>
          </a:p>
          <a:p>
            <a:pPr marL="82296" lvl="0" indent="0" algn="just">
              <a:lnSpc>
                <a:spcPct val="150000"/>
              </a:lnSpc>
              <a:buNone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souhrn všech právních předpisů = právní řád státu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stát pomocí administrativního aparátu a ozbrojené moci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vynucuje dodržování právního řádu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r>
              <a:rPr lang="cs-CZ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</a:t>
            </a:r>
            <a:endParaRPr lang="cs-CZ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Z pohledu práva je obecně závazný právní předpis </a:t>
            </a:r>
          </a:p>
          <a:p>
            <a:pPr>
              <a:lnSpc>
                <a:spcPct val="100000"/>
              </a:lnSpc>
              <a:buNone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stanovující a předepisující chování jednotlivce i celého společenství lidí.</a:t>
            </a:r>
          </a:p>
          <a:p>
            <a:pPr>
              <a:buNone/>
            </a:pPr>
            <a:endParaRPr lang="cs-CZ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  <a:t>Charakteristiky zákona</a:t>
            </a:r>
          </a:p>
          <a:p>
            <a:pPr>
              <a:buFont typeface="Wingdings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zákon je stanoven nejvyšším představitelem státní moci a je závazný pro všechny</a:t>
            </a:r>
          </a:p>
          <a:p>
            <a:pPr>
              <a:buFont typeface="Wingdings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zákon stanovuje chování lidí, úřadů i státu</a:t>
            </a:r>
          </a:p>
          <a:p>
            <a:pPr>
              <a:buFont typeface="Wingdings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zákon stanovuje jaké chování je přípustné (co se smí), zakazuje (co se nesmí) </a:t>
            </a:r>
          </a:p>
          <a:p>
            <a:pPr>
              <a:buFont typeface="Wingdings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deklaruje chování přípustné, oprávněné, nežádoucí, neoprávněné</a:t>
            </a:r>
          </a:p>
          <a:p>
            <a:pPr>
              <a:buFont typeface="Wingdings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zákon je úzce spjat s mocí politickou a vojenskou</a:t>
            </a:r>
            <a:endParaRPr lang="cs-CZ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96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 fontScale="90000"/>
          </a:bodyPr>
          <a:lstStyle/>
          <a:p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3100" b="1" u="sng" dirty="0" smtClean="0">
                <a:latin typeface="Times New Roman" pitchFamily="18" charset="0"/>
                <a:cs typeface="Times New Roman" pitchFamily="18" charset="0"/>
              </a:rPr>
              <a:t>Právní řád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03648" y="1052736"/>
            <a:ext cx="7530040" cy="475252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endParaRPr lang="cs-CZ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6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tvoří právní předpisy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ve státě</a:t>
            </a:r>
          </a:p>
          <a:p>
            <a:pPr lvl="0">
              <a:lnSpc>
                <a:spcPct val="16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uspořádán stupňovitě, 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jejich důležitost vyplývá z 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vyššího nebo nižšího postavení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z toho,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který státní orgán je vydal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jak se nazývají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vrcholem právního řádu je ústava a ústavní zákony, na ně navazují ostatní zákony a zákonná opatření =&gt; všechny tyto základní předpisy vydává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Parlament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nižší právní předpisy (podzákonné) může vydávat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vláda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, její členové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ministři 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a nižší orgány státní správy </a:t>
            </a:r>
            <a:r>
              <a:rPr lang="cs-CZ" sz="1800" b="1" dirty="0" smtClean="0">
                <a:latin typeface="Times New Roman" pitchFamily="18" charset="0"/>
                <a:cs typeface="Times New Roman" pitchFamily="18" charset="0"/>
              </a:rPr>
              <a:t>kraje, obce, zastupitelstva</a:t>
            </a: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 smtClean="0">
                <a:latin typeface="Times New Roman" pitchFamily="18" charset="0"/>
                <a:cs typeface="Times New Roman" pitchFamily="18" charset="0"/>
              </a:rPr>
              <a:t>Právní síla</a:t>
            </a:r>
            <a:endParaRPr lang="cs-CZ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286603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Právní normy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0149803"/>
              </p:ext>
            </p:extLst>
          </p:nvPr>
        </p:nvGraphicFramePr>
        <p:xfrm>
          <a:off x="1547664" y="1268760"/>
          <a:ext cx="7098754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Decatur</Template>
  <TotalTime>835</TotalTime>
  <Words>631</Words>
  <Application>Microsoft Office PowerPoint</Application>
  <PresentationFormat>Předvádění na obrazovce (4:3)</PresentationFormat>
  <Paragraphs>201</Paragraphs>
  <Slides>24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TrainingPresentation</vt:lpstr>
      <vt:lpstr>Prezentace aplikace PowerPoint</vt:lpstr>
      <vt:lpstr>Prezentace aplikace PowerPoint</vt:lpstr>
      <vt:lpstr>Právo a stát </vt:lpstr>
      <vt:lpstr>Právo a stát</vt:lpstr>
      <vt:lpstr> Právo a stát </vt:lpstr>
      <vt:lpstr>Zákon</vt:lpstr>
      <vt:lpstr> Právní řád </vt:lpstr>
      <vt:lpstr>Právní síla</vt:lpstr>
      <vt:lpstr>Právní normy </vt:lpstr>
      <vt:lpstr>Právní síla</vt:lpstr>
      <vt:lpstr>Rozdělení práva</vt:lpstr>
      <vt:lpstr>Právo veřejné </vt:lpstr>
      <vt:lpstr>Právo soukromé</vt:lpstr>
      <vt:lpstr> Právo veřejně - soukromé </vt:lpstr>
      <vt:lpstr>Právní odvětví</vt:lpstr>
      <vt:lpstr>Druhy právních norem</vt:lpstr>
      <vt:lpstr>Právní normy podle způsobu chování</vt:lpstr>
      <vt:lpstr>Právní normy podle závaznosti</vt:lpstr>
      <vt:lpstr>Právní normy podle obsahu</vt:lpstr>
      <vt:lpstr> Zákonnost a právní vědomí </vt:lpstr>
      <vt:lpstr>Publikace a forma právních předpisů </vt:lpstr>
      <vt:lpstr>Platnost, účinnost a působnost  právních předpisů</vt:lpstr>
      <vt:lpstr>Zopakujte si: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126</cp:revision>
  <cp:lastPrinted>2013-02-24T00:24:51Z</cp:lastPrinted>
  <dcterms:created xsi:type="dcterms:W3CDTF">2013-02-23T19:35:03Z</dcterms:created>
  <dcterms:modified xsi:type="dcterms:W3CDTF">2014-10-28T09:58:07Z</dcterms:modified>
</cp:coreProperties>
</file>