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8" r:id="rId3"/>
    <p:sldId id="259" r:id="rId4"/>
    <p:sldId id="261" r:id="rId5"/>
    <p:sldId id="260" r:id="rId6"/>
    <p:sldId id="297" r:id="rId7"/>
    <p:sldId id="278" r:id="rId8"/>
    <p:sldId id="263" r:id="rId9"/>
    <p:sldId id="267" r:id="rId10"/>
    <p:sldId id="270" r:id="rId11"/>
    <p:sldId id="271" r:id="rId12"/>
    <p:sldId id="292" r:id="rId13"/>
    <p:sldId id="272" r:id="rId14"/>
    <p:sldId id="265" r:id="rId15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633" autoAdjust="0"/>
  </p:normalViewPr>
  <p:slideViewPr>
    <p:cSldViewPr>
      <p:cViewPr>
        <p:scale>
          <a:sx n="100" d="100"/>
          <a:sy n="100" d="100"/>
        </p:scale>
        <p:origin x="-461" y="1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233A1D-5EDE-47A5-8759-5E45ACC319EB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4B2FAA60-95FA-49C8-A9B6-2B65DC379775}">
      <dgm:prSet custT="1"/>
      <dgm:spPr>
        <a:solidFill>
          <a:srgbClr val="00B0F0"/>
        </a:solidFill>
      </dgm:spPr>
      <dgm:t>
        <a:bodyPr/>
        <a:lstStyle/>
        <a:p>
          <a:pPr rtl="0"/>
          <a:r>
            <a:rPr lang="cs-CZ" sz="2000" b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Součásti ústavního pořádku ČR</a:t>
          </a:r>
          <a:endParaRPr lang="cs-CZ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3C2662-7E61-4E98-8436-0D53E47A6E21}" type="parTrans" cxnId="{1D471523-2516-4E30-A179-25D106FC3AA6}">
      <dgm:prSet/>
      <dgm:spPr/>
      <dgm:t>
        <a:bodyPr/>
        <a:lstStyle/>
        <a:p>
          <a:endParaRPr lang="cs-CZ"/>
        </a:p>
      </dgm:t>
    </dgm:pt>
    <dgm:pt modelId="{A19678C2-D815-4262-81A8-653A7C5E6931}" type="sibTrans" cxnId="{1D471523-2516-4E30-A179-25D106FC3AA6}">
      <dgm:prSet/>
      <dgm:spPr/>
      <dgm:t>
        <a:bodyPr/>
        <a:lstStyle/>
        <a:p>
          <a:endParaRPr lang="cs-CZ"/>
        </a:p>
      </dgm:t>
    </dgm:pt>
    <dgm:pt modelId="{19EF50EC-719D-4865-81C4-80F4D58ACE48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1">
            <a:lumMod val="40000"/>
            <a:lumOff val="60000"/>
          </a:schemeClr>
        </a:solidFill>
        <a:ln/>
      </dgm:spPr>
      <dgm:t>
        <a:bodyPr/>
        <a:lstStyle/>
        <a:p>
          <a:pPr rtl="0"/>
          <a:r>
            <a:rPr lang="cs-CZ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Ústava ČR</a:t>
          </a:r>
          <a:endParaRPr lang="cs-CZ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5E0ABF-8D11-4468-98FE-160DF5BEB02C}" type="parTrans" cxnId="{909826EE-DC9A-446B-965D-3D394CE3E4C2}">
      <dgm:prSet/>
      <dgm:spPr/>
      <dgm:t>
        <a:bodyPr/>
        <a:lstStyle/>
        <a:p>
          <a:endParaRPr lang="cs-CZ"/>
        </a:p>
      </dgm:t>
    </dgm:pt>
    <dgm:pt modelId="{6EA7AF77-B116-4B12-AF1C-AFBB20BD1203}" type="sibTrans" cxnId="{909826EE-DC9A-446B-965D-3D394CE3E4C2}">
      <dgm:prSet/>
      <dgm:spPr/>
      <dgm:t>
        <a:bodyPr/>
        <a:lstStyle/>
        <a:p>
          <a:endParaRPr lang="cs-CZ"/>
        </a:p>
      </dgm:t>
    </dgm:pt>
    <dgm:pt modelId="{292D99D0-4EC8-4520-B8B5-A620E05E2860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cs-CZ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Listina základních práv </a:t>
          </a:r>
          <a:br>
            <a:rPr lang="cs-CZ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 svobod</a:t>
          </a:r>
          <a:endParaRPr lang="cs-CZ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6A8EB0-613F-4C2D-A4F0-26CD64BF53B4}" type="parTrans" cxnId="{444D8921-75D7-4E74-9F27-B0CEE697E972}">
      <dgm:prSet/>
      <dgm:spPr/>
      <dgm:t>
        <a:bodyPr/>
        <a:lstStyle/>
        <a:p>
          <a:endParaRPr lang="cs-CZ"/>
        </a:p>
      </dgm:t>
    </dgm:pt>
    <dgm:pt modelId="{5E8902A4-D87D-4F83-8457-39D270A6528A}" type="sibTrans" cxnId="{444D8921-75D7-4E74-9F27-B0CEE697E972}">
      <dgm:prSet/>
      <dgm:spPr/>
      <dgm:t>
        <a:bodyPr/>
        <a:lstStyle/>
        <a:p>
          <a:endParaRPr lang="cs-CZ"/>
        </a:p>
      </dgm:t>
    </dgm:pt>
    <dgm:pt modelId="{BCF951F8-A9BE-4AE5-B0C7-F52BD27C20BA}">
      <dgm:prSet/>
      <dgm:spPr/>
      <dgm:t>
        <a:bodyPr/>
        <a:lstStyle/>
        <a:p>
          <a:pPr rtl="0"/>
          <a:endParaRPr lang="cs-CZ" dirty="0"/>
        </a:p>
      </dgm:t>
    </dgm:pt>
    <dgm:pt modelId="{A8B49A84-8121-4191-8C67-FD4EE495EDD9}" type="parTrans" cxnId="{B4357EDB-70DA-47D9-83F1-A32562C0C505}">
      <dgm:prSet/>
      <dgm:spPr/>
      <dgm:t>
        <a:bodyPr/>
        <a:lstStyle/>
        <a:p>
          <a:endParaRPr lang="cs-CZ"/>
        </a:p>
      </dgm:t>
    </dgm:pt>
    <dgm:pt modelId="{5964DB03-4C89-4F83-9F62-ED1D9D52D0A3}" type="sibTrans" cxnId="{B4357EDB-70DA-47D9-83F1-A32562C0C505}">
      <dgm:prSet/>
      <dgm:spPr/>
      <dgm:t>
        <a:bodyPr/>
        <a:lstStyle/>
        <a:p>
          <a:endParaRPr lang="cs-CZ"/>
        </a:p>
      </dgm:t>
    </dgm:pt>
    <dgm:pt modelId="{79709F53-F3A0-44BF-81A6-B92D6A993108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cs-CZ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Ústavní zákony (přijaté podle ústavy)</a:t>
          </a:r>
          <a:endParaRPr lang="cs-CZ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FFB56B-83CE-458D-AF95-EC93D09DCDFC}" type="parTrans" cxnId="{29D8FE67-D39D-463B-B127-10B2CCA62981}">
      <dgm:prSet/>
      <dgm:spPr/>
      <dgm:t>
        <a:bodyPr/>
        <a:lstStyle/>
        <a:p>
          <a:endParaRPr lang="cs-CZ"/>
        </a:p>
      </dgm:t>
    </dgm:pt>
    <dgm:pt modelId="{77741C49-C60C-4399-9279-E524B77F3BF2}" type="sibTrans" cxnId="{29D8FE67-D39D-463B-B127-10B2CCA62981}">
      <dgm:prSet/>
      <dgm:spPr/>
      <dgm:t>
        <a:bodyPr/>
        <a:lstStyle/>
        <a:p>
          <a:endParaRPr lang="cs-CZ"/>
        </a:p>
      </dgm:t>
    </dgm:pt>
    <dgm:pt modelId="{172A605B-E29D-406F-99FC-19310CFD62D6}" type="pres">
      <dgm:prSet presAssocID="{08233A1D-5EDE-47A5-8759-5E45ACC319E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7E1D0DD-A055-4CE1-91D2-705C276585A7}" type="pres">
      <dgm:prSet presAssocID="{08233A1D-5EDE-47A5-8759-5E45ACC319EB}" presName="hierFlow" presStyleCnt="0"/>
      <dgm:spPr/>
    </dgm:pt>
    <dgm:pt modelId="{1E793326-6A89-4ABF-B305-3039D0CB900F}" type="pres">
      <dgm:prSet presAssocID="{08233A1D-5EDE-47A5-8759-5E45ACC319EB}" presName="firstBuf" presStyleCnt="0"/>
      <dgm:spPr/>
    </dgm:pt>
    <dgm:pt modelId="{D249BD02-8FCC-4CC7-8CC3-3C0750C9B21A}" type="pres">
      <dgm:prSet presAssocID="{08233A1D-5EDE-47A5-8759-5E45ACC319EB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461667BE-92C9-49FE-A929-72F08D41C184}" type="pres">
      <dgm:prSet presAssocID="{4B2FAA60-95FA-49C8-A9B6-2B65DC379775}" presName="Name14" presStyleCnt="0"/>
      <dgm:spPr/>
    </dgm:pt>
    <dgm:pt modelId="{E8BFDDF0-A8CE-4FC4-BA13-45D14D07FDE3}" type="pres">
      <dgm:prSet presAssocID="{4B2FAA60-95FA-49C8-A9B6-2B65DC379775}" presName="level1Shape" presStyleLbl="node0" presStyleIdx="0" presStyleCnt="1" custScaleX="320348" custLinFactNeighborX="-575" custLinFactNeighborY="106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A46C61A-DF2D-4A5D-8FC2-549131C7EBFF}" type="pres">
      <dgm:prSet presAssocID="{4B2FAA60-95FA-49C8-A9B6-2B65DC379775}" presName="hierChild2" presStyleCnt="0"/>
      <dgm:spPr/>
    </dgm:pt>
    <dgm:pt modelId="{FA8AEA40-0DD4-48EC-B7D5-26177BAC9910}" type="pres">
      <dgm:prSet presAssocID="{5B5E0ABF-8D11-4468-98FE-160DF5BEB02C}" presName="Name19" presStyleLbl="parChTrans1D2" presStyleIdx="0" presStyleCnt="3"/>
      <dgm:spPr/>
      <dgm:t>
        <a:bodyPr/>
        <a:lstStyle/>
        <a:p>
          <a:endParaRPr lang="cs-CZ"/>
        </a:p>
      </dgm:t>
    </dgm:pt>
    <dgm:pt modelId="{18C12D2A-4CCE-46A3-8BF9-AB69728B603B}" type="pres">
      <dgm:prSet presAssocID="{19EF50EC-719D-4865-81C4-80F4D58ACE48}" presName="Name21" presStyleCnt="0"/>
      <dgm:spPr/>
    </dgm:pt>
    <dgm:pt modelId="{DE51D8E9-7EB3-4A38-AC3E-E9173FEF82C7}" type="pres">
      <dgm:prSet presAssocID="{19EF50EC-719D-4865-81C4-80F4D58ACE48}" presName="level2Shape" presStyleLbl="node2" presStyleIdx="0" presStyleCnt="3"/>
      <dgm:spPr/>
      <dgm:t>
        <a:bodyPr/>
        <a:lstStyle/>
        <a:p>
          <a:endParaRPr lang="cs-CZ"/>
        </a:p>
      </dgm:t>
    </dgm:pt>
    <dgm:pt modelId="{1AB75319-08A6-40F0-AB3D-169CD9B522A1}" type="pres">
      <dgm:prSet presAssocID="{19EF50EC-719D-4865-81C4-80F4D58ACE48}" presName="hierChild3" presStyleCnt="0"/>
      <dgm:spPr/>
    </dgm:pt>
    <dgm:pt modelId="{E03F1A88-DC77-490D-8958-4129EB4FAC98}" type="pres">
      <dgm:prSet presAssocID="{AB6A8EB0-613F-4C2D-A4F0-26CD64BF53B4}" presName="Name19" presStyleLbl="parChTrans1D2" presStyleIdx="1" presStyleCnt="3"/>
      <dgm:spPr/>
      <dgm:t>
        <a:bodyPr/>
        <a:lstStyle/>
        <a:p>
          <a:endParaRPr lang="cs-CZ"/>
        </a:p>
      </dgm:t>
    </dgm:pt>
    <dgm:pt modelId="{B42E2BDA-20FC-4B01-96FC-CA41EDAB63B4}" type="pres">
      <dgm:prSet presAssocID="{292D99D0-4EC8-4520-B8B5-A620E05E2860}" presName="Name21" presStyleCnt="0"/>
      <dgm:spPr/>
    </dgm:pt>
    <dgm:pt modelId="{3F4DB8A1-D59C-4107-A1AF-74D0377B7341}" type="pres">
      <dgm:prSet presAssocID="{292D99D0-4EC8-4520-B8B5-A620E05E2860}" presName="level2Shape" presStyleLbl="node2" presStyleIdx="1" presStyleCnt="3"/>
      <dgm:spPr/>
      <dgm:t>
        <a:bodyPr/>
        <a:lstStyle/>
        <a:p>
          <a:endParaRPr lang="cs-CZ"/>
        </a:p>
      </dgm:t>
    </dgm:pt>
    <dgm:pt modelId="{757632F9-DC78-43D4-9F07-6EC0EC11B003}" type="pres">
      <dgm:prSet presAssocID="{292D99D0-4EC8-4520-B8B5-A620E05E2860}" presName="hierChild3" presStyleCnt="0"/>
      <dgm:spPr/>
    </dgm:pt>
    <dgm:pt modelId="{1E04EFAF-1D20-4F94-9653-B2D1D72B4832}" type="pres">
      <dgm:prSet presAssocID="{E4FFB56B-83CE-458D-AF95-EC93D09DCDFC}" presName="Name19" presStyleLbl="parChTrans1D2" presStyleIdx="2" presStyleCnt="3"/>
      <dgm:spPr/>
      <dgm:t>
        <a:bodyPr/>
        <a:lstStyle/>
        <a:p>
          <a:endParaRPr lang="cs-CZ"/>
        </a:p>
      </dgm:t>
    </dgm:pt>
    <dgm:pt modelId="{AAA286CC-0D1E-46C9-9F13-8EB9C3D330E1}" type="pres">
      <dgm:prSet presAssocID="{79709F53-F3A0-44BF-81A6-B92D6A993108}" presName="Name21" presStyleCnt="0"/>
      <dgm:spPr/>
    </dgm:pt>
    <dgm:pt modelId="{166ADBC2-682B-40AD-B6F4-ACBF88748EC4}" type="pres">
      <dgm:prSet presAssocID="{79709F53-F3A0-44BF-81A6-B92D6A993108}" presName="level2Shape" presStyleLbl="node2" presStyleIdx="2" presStyleCnt="3"/>
      <dgm:spPr/>
      <dgm:t>
        <a:bodyPr/>
        <a:lstStyle/>
        <a:p>
          <a:endParaRPr lang="cs-CZ"/>
        </a:p>
      </dgm:t>
    </dgm:pt>
    <dgm:pt modelId="{ABE1B269-1169-4B0D-80CF-FFD729B7C83F}" type="pres">
      <dgm:prSet presAssocID="{79709F53-F3A0-44BF-81A6-B92D6A993108}" presName="hierChild3" presStyleCnt="0"/>
      <dgm:spPr/>
    </dgm:pt>
    <dgm:pt modelId="{566DE612-40B5-4AEB-B0C7-C2B28CBE1ED3}" type="pres">
      <dgm:prSet presAssocID="{08233A1D-5EDE-47A5-8759-5E45ACC319EB}" presName="bgShapesFlow" presStyleCnt="0"/>
      <dgm:spPr/>
    </dgm:pt>
    <dgm:pt modelId="{362C48BF-3775-4FF0-8D65-94768C094D42}" type="pres">
      <dgm:prSet presAssocID="{BCF951F8-A9BE-4AE5-B0C7-F52BD27C20BA}" presName="rectComp" presStyleCnt="0"/>
      <dgm:spPr/>
    </dgm:pt>
    <dgm:pt modelId="{4DAC4A4B-E47A-4F87-B7BE-F0498F87F4BE}" type="pres">
      <dgm:prSet presAssocID="{BCF951F8-A9BE-4AE5-B0C7-F52BD27C20BA}" presName="bgRect" presStyleLbl="bgShp" presStyleIdx="0" presStyleCnt="1"/>
      <dgm:spPr/>
      <dgm:t>
        <a:bodyPr/>
        <a:lstStyle/>
        <a:p>
          <a:endParaRPr lang="cs-CZ"/>
        </a:p>
      </dgm:t>
    </dgm:pt>
    <dgm:pt modelId="{B8D4BF6D-6678-41ED-8925-C0C10266F17B}" type="pres">
      <dgm:prSet presAssocID="{BCF951F8-A9BE-4AE5-B0C7-F52BD27C20BA}" presName="bgRectTx" presStyleLbl="bgShp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9D8FE67-D39D-463B-B127-10B2CCA62981}" srcId="{4B2FAA60-95FA-49C8-A9B6-2B65DC379775}" destId="{79709F53-F3A0-44BF-81A6-B92D6A993108}" srcOrd="2" destOrd="0" parTransId="{E4FFB56B-83CE-458D-AF95-EC93D09DCDFC}" sibTransId="{77741C49-C60C-4399-9279-E524B77F3BF2}"/>
    <dgm:cxn modelId="{1D471523-2516-4E30-A179-25D106FC3AA6}" srcId="{08233A1D-5EDE-47A5-8759-5E45ACC319EB}" destId="{4B2FAA60-95FA-49C8-A9B6-2B65DC379775}" srcOrd="0" destOrd="0" parTransId="{0D3C2662-7E61-4E98-8436-0D53E47A6E21}" sibTransId="{A19678C2-D815-4262-81A8-653A7C5E6931}"/>
    <dgm:cxn modelId="{92E5D753-31FE-467E-838E-C5FA911849F3}" type="presOf" srcId="{4B2FAA60-95FA-49C8-A9B6-2B65DC379775}" destId="{E8BFDDF0-A8CE-4FC4-BA13-45D14D07FDE3}" srcOrd="0" destOrd="0" presId="urn:microsoft.com/office/officeart/2005/8/layout/hierarchy6"/>
    <dgm:cxn modelId="{909826EE-DC9A-446B-965D-3D394CE3E4C2}" srcId="{4B2FAA60-95FA-49C8-A9B6-2B65DC379775}" destId="{19EF50EC-719D-4865-81C4-80F4D58ACE48}" srcOrd="0" destOrd="0" parTransId="{5B5E0ABF-8D11-4468-98FE-160DF5BEB02C}" sibTransId="{6EA7AF77-B116-4B12-AF1C-AFBB20BD1203}"/>
    <dgm:cxn modelId="{0522B869-D1B2-49F5-B236-B6C428362D3D}" type="presOf" srcId="{79709F53-F3A0-44BF-81A6-B92D6A993108}" destId="{166ADBC2-682B-40AD-B6F4-ACBF88748EC4}" srcOrd="0" destOrd="0" presId="urn:microsoft.com/office/officeart/2005/8/layout/hierarchy6"/>
    <dgm:cxn modelId="{57E4F210-728D-424F-AD84-F858600C9065}" type="presOf" srcId="{292D99D0-4EC8-4520-B8B5-A620E05E2860}" destId="{3F4DB8A1-D59C-4107-A1AF-74D0377B7341}" srcOrd="0" destOrd="0" presId="urn:microsoft.com/office/officeart/2005/8/layout/hierarchy6"/>
    <dgm:cxn modelId="{3C061B00-46B0-42FA-A6DE-F6D0B3437307}" type="presOf" srcId="{BCF951F8-A9BE-4AE5-B0C7-F52BD27C20BA}" destId="{4DAC4A4B-E47A-4F87-B7BE-F0498F87F4BE}" srcOrd="0" destOrd="0" presId="urn:microsoft.com/office/officeart/2005/8/layout/hierarchy6"/>
    <dgm:cxn modelId="{2ACBC082-F086-48EF-9C20-2FB9789385B3}" type="presOf" srcId="{19EF50EC-719D-4865-81C4-80F4D58ACE48}" destId="{DE51D8E9-7EB3-4A38-AC3E-E9173FEF82C7}" srcOrd="0" destOrd="0" presId="urn:microsoft.com/office/officeart/2005/8/layout/hierarchy6"/>
    <dgm:cxn modelId="{F678256B-A775-4D30-A6F9-8776EBD701D9}" type="presOf" srcId="{BCF951F8-A9BE-4AE5-B0C7-F52BD27C20BA}" destId="{B8D4BF6D-6678-41ED-8925-C0C10266F17B}" srcOrd="1" destOrd="0" presId="urn:microsoft.com/office/officeart/2005/8/layout/hierarchy6"/>
    <dgm:cxn modelId="{53BCEBB0-436C-4C37-BCA7-049CCBBC26B8}" type="presOf" srcId="{E4FFB56B-83CE-458D-AF95-EC93D09DCDFC}" destId="{1E04EFAF-1D20-4F94-9653-B2D1D72B4832}" srcOrd="0" destOrd="0" presId="urn:microsoft.com/office/officeart/2005/8/layout/hierarchy6"/>
    <dgm:cxn modelId="{AAA3068E-0B76-419B-BEE7-A704E783C51A}" type="presOf" srcId="{5B5E0ABF-8D11-4468-98FE-160DF5BEB02C}" destId="{FA8AEA40-0DD4-48EC-B7D5-26177BAC9910}" srcOrd="0" destOrd="0" presId="urn:microsoft.com/office/officeart/2005/8/layout/hierarchy6"/>
    <dgm:cxn modelId="{B4357EDB-70DA-47D9-83F1-A32562C0C505}" srcId="{08233A1D-5EDE-47A5-8759-5E45ACC319EB}" destId="{BCF951F8-A9BE-4AE5-B0C7-F52BD27C20BA}" srcOrd="1" destOrd="0" parTransId="{A8B49A84-8121-4191-8C67-FD4EE495EDD9}" sibTransId="{5964DB03-4C89-4F83-9F62-ED1D9D52D0A3}"/>
    <dgm:cxn modelId="{BA91EF54-44D1-40F8-9A41-B4C3A325CACF}" type="presOf" srcId="{AB6A8EB0-613F-4C2D-A4F0-26CD64BF53B4}" destId="{E03F1A88-DC77-490D-8958-4129EB4FAC98}" srcOrd="0" destOrd="0" presId="urn:microsoft.com/office/officeart/2005/8/layout/hierarchy6"/>
    <dgm:cxn modelId="{1CD5FC2A-2F07-4E74-8D28-8047A37FD64A}" type="presOf" srcId="{08233A1D-5EDE-47A5-8759-5E45ACC319EB}" destId="{172A605B-E29D-406F-99FC-19310CFD62D6}" srcOrd="0" destOrd="0" presId="urn:microsoft.com/office/officeart/2005/8/layout/hierarchy6"/>
    <dgm:cxn modelId="{444D8921-75D7-4E74-9F27-B0CEE697E972}" srcId="{4B2FAA60-95FA-49C8-A9B6-2B65DC379775}" destId="{292D99D0-4EC8-4520-B8B5-A620E05E2860}" srcOrd="1" destOrd="0" parTransId="{AB6A8EB0-613F-4C2D-A4F0-26CD64BF53B4}" sibTransId="{5E8902A4-D87D-4F83-8457-39D270A6528A}"/>
    <dgm:cxn modelId="{21EB7415-AB39-4D5F-A571-4D90079CA049}" type="presParOf" srcId="{172A605B-E29D-406F-99FC-19310CFD62D6}" destId="{A7E1D0DD-A055-4CE1-91D2-705C276585A7}" srcOrd="0" destOrd="0" presId="urn:microsoft.com/office/officeart/2005/8/layout/hierarchy6"/>
    <dgm:cxn modelId="{BD95C97A-588C-4D57-A1AE-F9A196ED8AC6}" type="presParOf" srcId="{A7E1D0DD-A055-4CE1-91D2-705C276585A7}" destId="{1E793326-6A89-4ABF-B305-3039D0CB900F}" srcOrd="0" destOrd="0" presId="urn:microsoft.com/office/officeart/2005/8/layout/hierarchy6"/>
    <dgm:cxn modelId="{248CF522-18EC-4E71-B34A-1DC80D9B2920}" type="presParOf" srcId="{A7E1D0DD-A055-4CE1-91D2-705C276585A7}" destId="{D249BD02-8FCC-4CC7-8CC3-3C0750C9B21A}" srcOrd="1" destOrd="0" presId="urn:microsoft.com/office/officeart/2005/8/layout/hierarchy6"/>
    <dgm:cxn modelId="{F9AEF5D1-CC01-444E-9099-84E146FAED66}" type="presParOf" srcId="{D249BD02-8FCC-4CC7-8CC3-3C0750C9B21A}" destId="{461667BE-92C9-49FE-A929-72F08D41C184}" srcOrd="0" destOrd="0" presId="urn:microsoft.com/office/officeart/2005/8/layout/hierarchy6"/>
    <dgm:cxn modelId="{8693CCD2-14FD-4066-B57B-6C94A5DDD70B}" type="presParOf" srcId="{461667BE-92C9-49FE-A929-72F08D41C184}" destId="{E8BFDDF0-A8CE-4FC4-BA13-45D14D07FDE3}" srcOrd="0" destOrd="0" presId="urn:microsoft.com/office/officeart/2005/8/layout/hierarchy6"/>
    <dgm:cxn modelId="{1FD5A779-A940-48FF-8936-886FEB4CD029}" type="presParOf" srcId="{461667BE-92C9-49FE-A929-72F08D41C184}" destId="{AA46C61A-DF2D-4A5D-8FC2-549131C7EBFF}" srcOrd="1" destOrd="0" presId="urn:microsoft.com/office/officeart/2005/8/layout/hierarchy6"/>
    <dgm:cxn modelId="{54E45E2D-07F4-4909-971A-D6CE28E38927}" type="presParOf" srcId="{AA46C61A-DF2D-4A5D-8FC2-549131C7EBFF}" destId="{FA8AEA40-0DD4-48EC-B7D5-26177BAC9910}" srcOrd="0" destOrd="0" presId="urn:microsoft.com/office/officeart/2005/8/layout/hierarchy6"/>
    <dgm:cxn modelId="{66C93ABF-5568-49C2-9ADD-7BDFAB0BFE41}" type="presParOf" srcId="{AA46C61A-DF2D-4A5D-8FC2-549131C7EBFF}" destId="{18C12D2A-4CCE-46A3-8BF9-AB69728B603B}" srcOrd="1" destOrd="0" presId="urn:microsoft.com/office/officeart/2005/8/layout/hierarchy6"/>
    <dgm:cxn modelId="{64075823-FD0A-46BB-888A-35B0CCA1F5AF}" type="presParOf" srcId="{18C12D2A-4CCE-46A3-8BF9-AB69728B603B}" destId="{DE51D8E9-7EB3-4A38-AC3E-E9173FEF82C7}" srcOrd="0" destOrd="0" presId="urn:microsoft.com/office/officeart/2005/8/layout/hierarchy6"/>
    <dgm:cxn modelId="{6905D73B-8787-4E6C-80CD-0FB5312C0B01}" type="presParOf" srcId="{18C12D2A-4CCE-46A3-8BF9-AB69728B603B}" destId="{1AB75319-08A6-40F0-AB3D-169CD9B522A1}" srcOrd="1" destOrd="0" presId="urn:microsoft.com/office/officeart/2005/8/layout/hierarchy6"/>
    <dgm:cxn modelId="{4F490328-BF51-407C-8392-2A2E45D9CC94}" type="presParOf" srcId="{AA46C61A-DF2D-4A5D-8FC2-549131C7EBFF}" destId="{E03F1A88-DC77-490D-8958-4129EB4FAC98}" srcOrd="2" destOrd="0" presId="urn:microsoft.com/office/officeart/2005/8/layout/hierarchy6"/>
    <dgm:cxn modelId="{0B8F4BAC-D1F3-43B8-A3FD-601DFF2A7F17}" type="presParOf" srcId="{AA46C61A-DF2D-4A5D-8FC2-549131C7EBFF}" destId="{B42E2BDA-20FC-4B01-96FC-CA41EDAB63B4}" srcOrd="3" destOrd="0" presId="urn:microsoft.com/office/officeart/2005/8/layout/hierarchy6"/>
    <dgm:cxn modelId="{9D6DA519-BFC5-4633-B458-B50BADB95C8E}" type="presParOf" srcId="{B42E2BDA-20FC-4B01-96FC-CA41EDAB63B4}" destId="{3F4DB8A1-D59C-4107-A1AF-74D0377B7341}" srcOrd="0" destOrd="0" presId="urn:microsoft.com/office/officeart/2005/8/layout/hierarchy6"/>
    <dgm:cxn modelId="{B4503317-96F3-4FCB-AD1F-7D6C1984683C}" type="presParOf" srcId="{B42E2BDA-20FC-4B01-96FC-CA41EDAB63B4}" destId="{757632F9-DC78-43D4-9F07-6EC0EC11B003}" srcOrd="1" destOrd="0" presId="urn:microsoft.com/office/officeart/2005/8/layout/hierarchy6"/>
    <dgm:cxn modelId="{E3F696F7-3B4B-432C-9ABA-7C121BF48B49}" type="presParOf" srcId="{AA46C61A-DF2D-4A5D-8FC2-549131C7EBFF}" destId="{1E04EFAF-1D20-4F94-9653-B2D1D72B4832}" srcOrd="4" destOrd="0" presId="urn:microsoft.com/office/officeart/2005/8/layout/hierarchy6"/>
    <dgm:cxn modelId="{71C85DED-F290-4543-AD92-937758684345}" type="presParOf" srcId="{AA46C61A-DF2D-4A5D-8FC2-549131C7EBFF}" destId="{AAA286CC-0D1E-46C9-9F13-8EB9C3D330E1}" srcOrd="5" destOrd="0" presId="urn:microsoft.com/office/officeart/2005/8/layout/hierarchy6"/>
    <dgm:cxn modelId="{E7DE6FE5-C50C-4E7C-90B7-0DF55E2E668C}" type="presParOf" srcId="{AAA286CC-0D1E-46C9-9F13-8EB9C3D330E1}" destId="{166ADBC2-682B-40AD-B6F4-ACBF88748EC4}" srcOrd="0" destOrd="0" presId="urn:microsoft.com/office/officeart/2005/8/layout/hierarchy6"/>
    <dgm:cxn modelId="{1162917F-9C55-454A-A71C-95B4586419DD}" type="presParOf" srcId="{AAA286CC-0D1E-46C9-9F13-8EB9C3D330E1}" destId="{ABE1B269-1169-4B0D-80CF-FFD729B7C83F}" srcOrd="1" destOrd="0" presId="urn:microsoft.com/office/officeart/2005/8/layout/hierarchy6"/>
    <dgm:cxn modelId="{1D340CE1-6C9E-4C17-9034-1469C059164B}" type="presParOf" srcId="{172A605B-E29D-406F-99FC-19310CFD62D6}" destId="{566DE612-40B5-4AEB-B0C7-C2B28CBE1ED3}" srcOrd="1" destOrd="0" presId="urn:microsoft.com/office/officeart/2005/8/layout/hierarchy6"/>
    <dgm:cxn modelId="{3A590111-2E75-48C5-98BD-38525ACA6B58}" type="presParOf" srcId="{566DE612-40B5-4AEB-B0C7-C2B28CBE1ED3}" destId="{362C48BF-3775-4FF0-8D65-94768C094D42}" srcOrd="0" destOrd="0" presId="urn:microsoft.com/office/officeart/2005/8/layout/hierarchy6"/>
    <dgm:cxn modelId="{D29FCCB5-C568-49F1-B2AA-0CA2AF0575DF}" type="presParOf" srcId="{362C48BF-3775-4FF0-8D65-94768C094D42}" destId="{4DAC4A4B-E47A-4F87-B7BE-F0498F87F4BE}" srcOrd="0" destOrd="0" presId="urn:microsoft.com/office/officeart/2005/8/layout/hierarchy6"/>
    <dgm:cxn modelId="{CA35D9EF-10B1-4A8F-94BC-31722D4139D1}" type="presParOf" srcId="{362C48BF-3775-4FF0-8D65-94768C094D42}" destId="{B8D4BF6D-6678-41ED-8925-C0C10266F17B}" srcOrd="1" destOrd="0" presId="urn:microsoft.com/office/officeart/2005/8/layout/hierarchy6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3BCCE9-CDBF-47F5-997A-AEE39A5B4C5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4B70B742-DDA7-4537-857B-06AC0A0EBAFA}">
      <dgm:prSet phldrT="[Text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cs-CZ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Parlament ČR</a:t>
          </a:r>
          <a:endParaRPr lang="cs-CZ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33FC10-7B8F-44E8-8938-3307B2D20F08}" type="parTrans" cxnId="{25D8887E-6C85-4E74-A17F-357C242C1C2F}">
      <dgm:prSet/>
      <dgm:spPr/>
      <dgm:t>
        <a:bodyPr/>
        <a:lstStyle/>
        <a:p>
          <a:endParaRPr lang="cs-CZ"/>
        </a:p>
      </dgm:t>
    </dgm:pt>
    <dgm:pt modelId="{C2D6DC99-B2DC-49A0-B779-A58B441B81D5}" type="sibTrans" cxnId="{25D8887E-6C85-4E74-A17F-357C242C1C2F}">
      <dgm:prSet/>
      <dgm:spPr/>
      <dgm:t>
        <a:bodyPr/>
        <a:lstStyle/>
        <a:p>
          <a:endParaRPr lang="cs-CZ"/>
        </a:p>
      </dgm:t>
    </dgm:pt>
    <dgm:pt modelId="{366A8881-1990-4C74-B0D8-3982CCA3B585}">
      <dgm:prSet phldrT="[Text]" custT="1"/>
      <dgm:spPr>
        <a:solidFill>
          <a:schemeClr val="accent2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cs-CZ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Poslanecká sněmovna</a:t>
          </a:r>
          <a:endParaRPr lang="cs-CZ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2EC5E0-C4A5-429B-8D87-8EC0B1459DB5}" type="parTrans" cxnId="{977ADCB0-9863-46D5-852D-7EC3B44CDBF0}">
      <dgm:prSet/>
      <dgm:spPr/>
      <dgm:t>
        <a:bodyPr/>
        <a:lstStyle/>
        <a:p>
          <a:endParaRPr lang="cs-CZ"/>
        </a:p>
      </dgm:t>
    </dgm:pt>
    <dgm:pt modelId="{A3114655-BF6C-4745-A426-D5EB1EF533A4}" type="sibTrans" cxnId="{977ADCB0-9863-46D5-852D-7EC3B44CDBF0}">
      <dgm:prSet/>
      <dgm:spPr/>
      <dgm:t>
        <a:bodyPr/>
        <a:lstStyle/>
        <a:p>
          <a:endParaRPr lang="cs-CZ"/>
        </a:p>
      </dgm:t>
    </dgm:pt>
    <dgm:pt modelId="{4AE457F7-CCC1-4005-88D3-01941A44175F}">
      <dgm:prSet phldrT="[Text]" custT="1"/>
      <dgm:spPr>
        <a:solidFill>
          <a:schemeClr val="accent2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cs-CZ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Senát</a:t>
          </a:r>
          <a:endParaRPr lang="cs-CZ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ECEEF2-4F38-431B-849F-8E90C7420335}" type="parTrans" cxnId="{814E9172-443C-4151-879A-A7223B2F4700}">
      <dgm:prSet/>
      <dgm:spPr/>
      <dgm:t>
        <a:bodyPr/>
        <a:lstStyle/>
        <a:p>
          <a:endParaRPr lang="cs-CZ"/>
        </a:p>
      </dgm:t>
    </dgm:pt>
    <dgm:pt modelId="{732A40E7-2B72-4D12-8C59-6A425F04C3AD}" type="sibTrans" cxnId="{814E9172-443C-4151-879A-A7223B2F4700}">
      <dgm:prSet/>
      <dgm:spPr/>
      <dgm:t>
        <a:bodyPr/>
        <a:lstStyle/>
        <a:p>
          <a:endParaRPr lang="cs-CZ"/>
        </a:p>
      </dgm:t>
    </dgm:pt>
    <dgm:pt modelId="{CC193D14-405C-4600-80D0-25F33F6214F7}" type="pres">
      <dgm:prSet presAssocID="{AF3BCCE9-CDBF-47F5-997A-AEE39A5B4C5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67228B75-C1E3-4602-BE2F-68BC503D18D5}" type="pres">
      <dgm:prSet presAssocID="{4B70B742-DDA7-4537-857B-06AC0A0EBAFA}" presName="hierRoot1" presStyleCnt="0"/>
      <dgm:spPr/>
    </dgm:pt>
    <dgm:pt modelId="{949D31A5-2031-4937-AAB5-DDD134A6CF4C}" type="pres">
      <dgm:prSet presAssocID="{4B70B742-DDA7-4537-857B-06AC0A0EBAFA}" presName="composite" presStyleCnt="0"/>
      <dgm:spPr/>
    </dgm:pt>
    <dgm:pt modelId="{83783F3F-BC19-4FDF-B064-055AB2F16813}" type="pres">
      <dgm:prSet presAssocID="{4B70B742-DDA7-4537-857B-06AC0A0EBAFA}" presName="background" presStyleLbl="node0" presStyleIdx="0" presStyleCnt="1"/>
      <dgm:spPr/>
    </dgm:pt>
    <dgm:pt modelId="{0AAABD4A-088D-483B-8111-A6BEAFC9D0D5}" type="pres">
      <dgm:prSet presAssocID="{4B70B742-DDA7-4537-857B-06AC0A0EBAF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DE5B567-AAA4-43A4-8141-11579F222A69}" type="pres">
      <dgm:prSet presAssocID="{4B70B742-DDA7-4537-857B-06AC0A0EBAFA}" presName="hierChild2" presStyleCnt="0"/>
      <dgm:spPr/>
    </dgm:pt>
    <dgm:pt modelId="{D9E0E09B-DBA1-4B44-AE7B-7A580934FE99}" type="pres">
      <dgm:prSet presAssocID="{1D2EC5E0-C4A5-429B-8D87-8EC0B1459DB5}" presName="Name10" presStyleLbl="parChTrans1D2" presStyleIdx="0" presStyleCnt="2"/>
      <dgm:spPr/>
      <dgm:t>
        <a:bodyPr/>
        <a:lstStyle/>
        <a:p>
          <a:endParaRPr lang="cs-CZ"/>
        </a:p>
      </dgm:t>
    </dgm:pt>
    <dgm:pt modelId="{36AED6E4-486C-435D-A272-2C4D98C1F72F}" type="pres">
      <dgm:prSet presAssocID="{366A8881-1990-4C74-B0D8-3982CCA3B585}" presName="hierRoot2" presStyleCnt="0"/>
      <dgm:spPr/>
    </dgm:pt>
    <dgm:pt modelId="{D796ED24-FEB0-41C4-B54A-B30265199F2D}" type="pres">
      <dgm:prSet presAssocID="{366A8881-1990-4C74-B0D8-3982CCA3B585}" presName="composite2" presStyleCnt="0"/>
      <dgm:spPr/>
    </dgm:pt>
    <dgm:pt modelId="{4F67A284-B185-4404-8A1F-0E38ACD08F93}" type="pres">
      <dgm:prSet presAssocID="{366A8881-1990-4C74-B0D8-3982CCA3B585}" presName="background2" presStyleLbl="node2" presStyleIdx="0" presStyleCnt="2"/>
      <dgm:spPr/>
    </dgm:pt>
    <dgm:pt modelId="{0C98B612-AEF7-4AAA-A946-150B0314AB5E}" type="pres">
      <dgm:prSet presAssocID="{366A8881-1990-4C74-B0D8-3982CCA3B58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CAAB318-8B9D-49D0-BF09-698480167C42}" type="pres">
      <dgm:prSet presAssocID="{366A8881-1990-4C74-B0D8-3982CCA3B585}" presName="hierChild3" presStyleCnt="0"/>
      <dgm:spPr/>
    </dgm:pt>
    <dgm:pt modelId="{EB8B3C76-93B9-4976-9B1C-1F3712BA53F9}" type="pres">
      <dgm:prSet presAssocID="{E2ECEEF2-4F38-431B-849F-8E90C7420335}" presName="Name10" presStyleLbl="parChTrans1D2" presStyleIdx="1" presStyleCnt="2"/>
      <dgm:spPr/>
      <dgm:t>
        <a:bodyPr/>
        <a:lstStyle/>
        <a:p>
          <a:endParaRPr lang="cs-CZ"/>
        </a:p>
      </dgm:t>
    </dgm:pt>
    <dgm:pt modelId="{0FD0D32A-7F10-4715-9045-A47D2966BFE4}" type="pres">
      <dgm:prSet presAssocID="{4AE457F7-CCC1-4005-88D3-01941A44175F}" presName="hierRoot2" presStyleCnt="0"/>
      <dgm:spPr/>
    </dgm:pt>
    <dgm:pt modelId="{A5EB4E05-E868-4576-A35B-7CABBB1B86B9}" type="pres">
      <dgm:prSet presAssocID="{4AE457F7-CCC1-4005-88D3-01941A44175F}" presName="composite2" presStyleCnt="0"/>
      <dgm:spPr/>
    </dgm:pt>
    <dgm:pt modelId="{1F35266B-DF7B-4017-B143-E71044793B6B}" type="pres">
      <dgm:prSet presAssocID="{4AE457F7-CCC1-4005-88D3-01941A44175F}" presName="background2" presStyleLbl="node2" presStyleIdx="1" presStyleCnt="2"/>
      <dgm:spPr/>
    </dgm:pt>
    <dgm:pt modelId="{6559FC35-5117-4E0F-A02F-CA237938F98D}" type="pres">
      <dgm:prSet presAssocID="{4AE457F7-CCC1-4005-88D3-01941A44175F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64246FC-D727-4035-A98F-FFE10013903A}" type="pres">
      <dgm:prSet presAssocID="{4AE457F7-CCC1-4005-88D3-01941A44175F}" presName="hierChild3" presStyleCnt="0"/>
      <dgm:spPr/>
    </dgm:pt>
  </dgm:ptLst>
  <dgm:cxnLst>
    <dgm:cxn modelId="{72229CF8-5BEA-420A-853E-A5A1AE85B0B1}" type="presOf" srcId="{366A8881-1990-4C74-B0D8-3982CCA3B585}" destId="{0C98B612-AEF7-4AAA-A946-150B0314AB5E}" srcOrd="0" destOrd="0" presId="urn:microsoft.com/office/officeart/2005/8/layout/hierarchy1"/>
    <dgm:cxn modelId="{814E9172-443C-4151-879A-A7223B2F4700}" srcId="{4B70B742-DDA7-4537-857B-06AC0A0EBAFA}" destId="{4AE457F7-CCC1-4005-88D3-01941A44175F}" srcOrd="1" destOrd="0" parTransId="{E2ECEEF2-4F38-431B-849F-8E90C7420335}" sibTransId="{732A40E7-2B72-4D12-8C59-6A425F04C3AD}"/>
    <dgm:cxn modelId="{977ADCB0-9863-46D5-852D-7EC3B44CDBF0}" srcId="{4B70B742-DDA7-4537-857B-06AC0A0EBAFA}" destId="{366A8881-1990-4C74-B0D8-3982CCA3B585}" srcOrd="0" destOrd="0" parTransId="{1D2EC5E0-C4A5-429B-8D87-8EC0B1459DB5}" sibTransId="{A3114655-BF6C-4745-A426-D5EB1EF533A4}"/>
    <dgm:cxn modelId="{25D8887E-6C85-4E74-A17F-357C242C1C2F}" srcId="{AF3BCCE9-CDBF-47F5-997A-AEE39A5B4C50}" destId="{4B70B742-DDA7-4537-857B-06AC0A0EBAFA}" srcOrd="0" destOrd="0" parTransId="{C633FC10-7B8F-44E8-8938-3307B2D20F08}" sibTransId="{C2D6DC99-B2DC-49A0-B779-A58B441B81D5}"/>
    <dgm:cxn modelId="{8034BD26-A07C-4A09-841A-F0C56C0EB29C}" type="presOf" srcId="{E2ECEEF2-4F38-431B-849F-8E90C7420335}" destId="{EB8B3C76-93B9-4976-9B1C-1F3712BA53F9}" srcOrd="0" destOrd="0" presId="urn:microsoft.com/office/officeart/2005/8/layout/hierarchy1"/>
    <dgm:cxn modelId="{CEFEC729-3E24-42D1-9A84-1C1A811F87E0}" type="presOf" srcId="{AF3BCCE9-CDBF-47F5-997A-AEE39A5B4C50}" destId="{CC193D14-405C-4600-80D0-25F33F6214F7}" srcOrd="0" destOrd="0" presId="urn:microsoft.com/office/officeart/2005/8/layout/hierarchy1"/>
    <dgm:cxn modelId="{0B5ECCA3-C83E-40DA-84C8-DC18C110383E}" type="presOf" srcId="{4AE457F7-CCC1-4005-88D3-01941A44175F}" destId="{6559FC35-5117-4E0F-A02F-CA237938F98D}" srcOrd="0" destOrd="0" presId="urn:microsoft.com/office/officeart/2005/8/layout/hierarchy1"/>
    <dgm:cxn modelId="{0AD68A5E-7444-494B-B08A-A0334A7C6005}" type="presOf" srcId="{4B70B742-DDA7-4537-857B-06AC0A0EBAFA}" destId="{0AAABD4A-088D-483B-8111-A6BEAFC9D0D5}" srcOrd="0" destOrd="0" presId="urn:microsoft.com/office/officeart/2005/8/layout/hierarchy1"/>
    <dgm:cxn modelId="{CDB4CA2C-951E-4986-9B2C-DF5AF7A42F0A}" type="presOf" srcId="{1D2EC5E0-C4A5-429B-8D87-8EC0B1459DB5}" destId="{D9E0E09B-DBA1-4B44-AE7B-7A580934FE99}" srcOrd="0" destOrd="0" presId="urn:microsoft.com/office/officeart/2005/8/layout/hierarchy1"/>
    <dgm:cxn modelId="{91B355DC-7378-45BF-BE84-CAB56C081ACF}" type="presParOf" srcId="{CC193D14-405C-4600-80D0-25F33F6214F7}" destId="{67228B75-C1E3-4602-BE2F-68BC503D18D5}" srcOrd="0" destOrd="0" presId="urn:microsoft.com/office/officeart/2005/8/layout/hierarchy1"/>
    <dgm:cxn modelId="{9FCD8EB3-900A-4706-B41C-8C934FCD4CC8}" type="presParOf" srcId="{67228B75-C1E3-4602-BE2F-68BC503D18D5}" destId="{949D31A5-2031-4937-AAB5-DDD134A6CF4C}" srcOrd="0" destOrd="0" presId="urn:microsoft.com/office/officeart/2005/8/layout/hierarchy1"/>
    <dgm:cxn modelId="{2B65D528-2189-4545-ACED-C921C26FA7AB}" type="presParOf" srcId="{949D31A5-2031-4937-AAB5-DDD134A6CF4C}" destId="{83783F3F-BC19-4FDF-B064-055AB2F16813}" srcOrd="0" destOrd="0" presId="urn:microsoft.com/office/officeart/2005/8/layout/hierarchy1"/>
    <dgm:cxn modelId="{41FCB6B8-647A-4D65-932B-ABC9A0FE16A1}" type="presParOf" srcId="{949D31A5-2031-4937-AAB5-DDD134A6CF4C}" destId="{0AAABD4A-088D-483B-8111-A6BEAFC9D0D5}" srcOrd="1" destOrd="0" presId="urn:microsoft.com/office/officeart/2005/8/layout/hierarchy1"/>
    <dgm:cxn modelId="{DA96CA63-2CBD-4FAF-9FB8-0E59E837D0D4}" type="presParOf" srcId="{67228B75-C1E3-4602-BE2F-68BC503D18D5}" destId="{0DE5B567-AAA4-43A4-8141-11579F222A69}" srcOrd="1" destOrd="0" presId="urn:microsoft.com/office/officeart/2005/8/layout/hierarchy1"/>
    <dgm:cxn modelId="{1DAB89A5-16B3-4F9E-9794-7A93AFD0358E}" type="presParOf" srcId="{0DE5B567-AAA4-43A4-8141-11579F222A69}" destId="{D9E0E09B-DBA1-4B44-AE7B-7A580934FE99}" srcOrd="0" destOrd="0" presId="urn:microsoft.com/office/officeart/2005/8/layout/hierarchy1"/>
    <dgm:cxn modelId="{CFD2CA43-35AC-492F-9F2D-72A5DDAB7A63}" type="presParOf" srcId="{0DE5B567-AAA4-43A4-8141-11579F222A69}" destId="{36AED6E4-486C-435D-A272-2C4D98C1F72F}" srcOrd="1" destOrd="0" presId="urn:microsoft.com/office/officeart/2005/8/layout/hierarchy1"/>
    <dgm:cxn modelId="{F2482BDB-BD68-420B-9C7F-494BDC6BAD25}" type="presParOf" srcId="{36AED6E4-486C-435D-A272-2C4D98C1F72F}" destId="{D796ED24-FEB0-41C4-B54A-B30265199F2D}" srcOrd="0" destOrd="0" presId="urn:microsoft.com/office/officeart/2005/8/layout/hierarchy1"/>
    <dgm:cxn modelId="{573EBC9D-7828-4A07-B435-A91F8D8FE851}" type="presParOf" srcId="{D796ED24-FEB0-41C4-B54A-B30265199F2D}" destId="{4F67A284-B185-4404-8A1F-0E38ACD08F93}" srcOrd="0" destOrd="0" presId="urn:microsoft.com/office/officeart/2005/8/layout/hierarchy1"/>
    <dgm:cxn modelId="{F26E3228-3D39-4D8E-9147-DB71F2ED47AD}" type="presParOf" srcId="{D796ED24-FEB0-41C4-B54A-B30265199F2D}" destId="{0C98B612-AEF7-4AAA-A946-150B0314AB5E}" srcOrd="1" destOrd="0" presId="urn:microsoft.com/office/officeart/2005/8/layout/hierarchy1"/>
    <dgm:cxn modelId="{507728AE-1F65-4DED-9E34-98F92AC50E01}" type="presParOf" srcId="{36AED6E4-486C-435D-A272-2C4D98C1F72F}" destId="{9CAAB318-8B9D-49D0-BF09-698480167C42}" srcOrd="1" destOrd="0" presId="urn:microsoft.com/office/officeart/2005/8/layout/hierarchy1"/>
    <dgm:cxn modelId="{590ACFED-18DD-4954-9300-211F6DCB8354}" type="presParOf" srcId="{0DE5B567-AAA4-43A4-8141-11579F222A69}" destId="{EB8B3C76-93B9-4976-9B1C-1F3712BA53F9}" srcOrd="2" destOrd="0" presId="urn:microsoft.com/office/officeart/2005/8/layout/hierarchy1"/>
    <dgm:cxn modelId="{D2F29B6C-6AA0-49A6-ACA8-B2D5114450A3}" type="presParOf" srcId="{0DE5B567-AAA4-43A4-8141-11579F222A69}" destId="{0FD0D32A-7F10-4715-9045-A47D2966BFE4}" srcOrd="3" destOrd="0" presId="urn:microsoft.com/office/officeart/2005/8/layout/hierarchy1"/>
    <dgm:cxn modelId="{2FCD310E-586F-414D-BF3F-7405D2DA1078}" type="presParOf" srcId="{0FD0D32A-7F10-4715-9045-A47D2966BFE4}" destId="{A5EB4E05-E868-4576-A35B-7CABBB1B86B9}" srcOrd="0" destOrd="0" presId="urn:microsoft.com/office/officeart/2005/8/layout/hierarchy1"/>
    <dgm:cxn modelId="{6FF30C76-1139-4818-9FA4-98115431F013}" type="presParOf" srcId="{A5EB4E05-E868-4576-A35B-7CABBB1B86B9}" destId="{1F35266B-DF7B-4017-B143-E71044793B6B}" srcOrd="0" destOrd="0" presId="urn:microsoft.com/office/officeart/2005/8/layout/hierarchy1"/>
    <dgm:cxn modelId="{9F5384F8-3F37-432A-9A2F-89367E0D636D}" type="presParOf" srcId="{A5EB4E05-E868-4576-A35B-7CABBB1B86B9}" destId="{6559FC35-5117-4E0F-A02F-CA237938F98D}" srcOrd="1" destOrd="0" presId="urn:microsoft.com/office/officeart/2005/8/layout/hierarchy1"/>
    <dgm:cxn modelId="{4741FFBA-B24C-4AC5-9035-2C7F9B4EAED2}" type="presParOf" srcId="{0FD0D32A-7F10-4715-9045-A47D2966BFE4}" destId="{D64246FC-D727-4035-A98F-FFE10013903A}" srcOrd="1" destOrd="0" presId="urn:microsoft.com/office/officeart/2005/8/layout/hierarchy1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EB4D6C-5474-455E-A044-F05DB70F332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46C9F69-93A2-4268-96CC-49CEA1683813}">
      <dgm:prSet phldrT="[Text]"/>
      <dgm:spPr>
        <a:solidFill>
          <a:srgbClr val="00B0F0"/>
        </a:solidFill>
      </dgm:spPr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Prezident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838BD5-0498-4839-9FE9-FB19FC388675}" type="parTrans" cxnId="{768CC089-824F-4069-A958-DDDDEAC81B4D}">
      <dgm:prSet/>
      <dgm:spPr/>
      <dgm:t>
        <a:bodyPr/>
        <a:lstStyle/>
        <a:p>
          <a:endParaRPr lang="cs-CZ"/>
        </a:p>
      </dgm:t>
    </dgm:pt>
    <dgm:pt modelId="{32FDFBE1-8AA9-4735-983E-F34E8DFDE8DB}" type="sibTrans" cxnId="{768CC089-824F-4069-A958-DDDDEAC81B4D}">
      <dgm:prSet/>
      <dgm:spPr/>
      <dgm:t>
        <a:bodyPr/>
        <a:lstStyle/>
        <a:p>
          <a:endParaRPr lang="cs-CZ"/>
        </a:p>
      </dgm:t>
    </dgm:pt>
    <dgm:pt modelId="{CECDF39D-622F-4D3D-A553-8FC0958C6628}">
      <dgm:prSet phldrT="[Text]"/>
      <dgm:spPr/>
      <dgm:t>
        <a:bodyPr/>
        <a:lstStyle/>
        <a:p>
          <a:r>
            <a:rPr lang="cs-CZ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hlava státu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94611-5463-41D5-A7B8-04FC8DCBD689}" type="parTrans" cxnId="{C79C6F77-FA9C-4D0E-A494-2C43D28E3322}">
      <dgm:prSet/>
      <dgm:spPr/>
      <dgm:t>
        <a:bodyPr/>
        <a:lstStyle/>
        <a:p>
          <a:endParaRPr lang="cs-CZ"/>
        </a:p>
      </dgm:t>
    </dgm:pt>
    <dgm:pt modelId="{7EE5F55F-A0E1-4F0E-BC23-E7D964A74290}" type="sibTrans" cxnId="{C79C6F77-FA9C-4D0E-A494-2C43D28E3322}">
      <dgm:prSet/>
      <dgm:spPr/>
      <dgm:t>
        <a:bodyPr/>
        <a:lstStyle/>
        <a:p>
          <a:endParaRPr lang="cs-CZ"/>
        </a:p>
      </dgm:t>
    </dgm:pt>
    <dgm:pt modelId="{2B6D1FF7-16C4-4B54-A481-1227694800C9}">
      <dgm:prSet phldrT="[Text]"/>
      <dgm:spPr>
        <a:solidFill>
          <a:srgbClr val="00B0F0"/>
        </a:solidFill>
      </dgm:spPr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Vláda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0A447A-81C9-40BE-9716-628D78C10BE7}" type="parTrans" cxnId="{A2BC5CDF-60D9-459F-9F83-24BE83CEC416}">
      <dgm:prSet/>
      <dgm:spPr/>
      <dgm:t>
        <a:bodyPr/>
        <a:lstStyle/>
        <a:p>
          <a:endParaRPr lang="cs-CZ"/>
        </a:p>
      </dgm:t>
    </dgm:pt>
    <dgm:pt modelId="{A4C74B05-3529-45B1-BFEF-328E9209EF91}" type="sibTrans" cxnId="{A2BC5CDF-60D9-459F-9F83-24BE83CEC416}">
      <dgm:prSet/>
      <dgm:spPr/>
      <dgm:t>
        <a:bodyPr/>
        <a:lstStyle/>
        <a:p>
          <a:endParaRPr lang="cs-CZ"/>
        </a:p>
      </dgm:t>
    </dgm:pt>
    <dgm:pt modelId="{81692872-A612-4987-A68B-CF160EF77BA9}">
      <dgm:prSet phldrT="[Text]"/>
      <dgm:spPr/>
      <dgm:t>
        <a:bodyPr/>
        <a:lstStyle/>
        <a:p>
          <a:r>
            <a:rPr lang="cs-CZ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vrcholný orgán státní moci a správy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EDFB7E-196B-4C84-978C-0F2370E2AB09}" type="parTrans" cxnId="{12A50681-2E4D-4AFB-9B8F-E0F27F8BDBDF}">
      <dgm:prSet/>
      <dgm:spPr/>
      <dgm:t>
        <a:bodyPr/>
        <a:lstStyle/>
        <a:p>
          <a:endParaRPr lang="cs-CZ"/>
        </a:p>
      </dgm:t>
    </dgm:pt>
    <dgm:pt modelId="{EE3A7D28-2EB5-4559-8647-069CD27937F2}" type="sibTrans" cxnId="{12A50681-2E4D-4AFB-9B8F-E0F27F8BDBDF}">
      <dgm:prSet/>
      <dgm:spPr/>
      <dgm:t>
        <a:bodyPr/>
        <a:lstStyle/>
        <a:p>
          <a:endParaRPr lang="cs-CZ"/>
        </a:p>
      </dgm:t>
    </dgm:pt>
    <dgm:pt modelId="{08D55CA2-3E46-44E5-B25B-34DD0E05D59B}" type="pres">
      <dgm:prSet presAssocID="{7AEB4D6C-5474-455E-A044-F05DB70F332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C490573-6742-45E0-B32B-B94B666D7213}" type="pres">
      <dgm:prSet presAssocID="{F46C9F69-93A2-4268-96CC-49CEA1683813}" presName="parentText" presStyleLbl="node1" presStyleIdx="0" presStyleCnt="2" custScaleY="9663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4B98AA3-1FF7-4CD7-9A72-E67A0BAECC10}" type="pres">
      <dgm:prSet presAssocID="{F46C9F69-93A2-4268-96CC-49CEA168381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4A8FE65-B11C-43F3-BED8-55021EC66506}" type="pres">
      <dgm:prSet presAssocID="{2B6D1FF7-16C4-4B54-A481-1227694800C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45BE1BF-068B-4A95-AABD-613F6F1BB091}" type="pres">
      <dgm:prSet presAssocID="{2B6D1FF7-16C4-4B54-A481-1227694800C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473C94F-75CD-4380-9507-FFEFF2BA74F3}" type="presOf" srcId="{2B6D1FF7-16C4-4B54-A481-1227694800C9}" destId="{54A8FE65-B11C-43F3-BED8-55021EC66506}" srcOrd="0" destOrd="0" presId="urn:microsoft.com/office/officeart/2005/8/layout/vList2"/>
    <dgm:cxn modelId="{12A50681-2E4D-4AFB-9B8F-E0F27F8BDBDF}" srcId="{2B6D1FF7-16C4-4B54-A481-1227694800C9}" destId="{81692872-A612-4987-A68B-CF160EF77BA9}" srcOrd="0" destOrd="0" parTransId="{D6EDFB7E-196B-4C84-978C-0F2370E2AB09}" sibTransId="{EE3A7D28-2EB5-4559-8647-069CD27937F2}"/>
    <dgm:cxn modelId="{F3B1C912-1989-4729-A32A-2B539EB647A0}" type="presOf" srcId="{7AEB4D6C-5474-455E-A044-F05DB70F3320}" destId="{08D55CA2-3E46-44E5-B25B-34DD0E05D59B}" srcOrd="0" destOrd="0" presId="urn:microsoft.com/office/officeart/2005/8/layout/vList2"/>
    <dgm:cxn modelId="{2600652B-CA8E-4A84-AA71-3345CA716A00}" type="presOf" srcId="{CECDF39D-622F-4D3D-A553-8FC0958C6628}" destId="{64B98AA3-1FF7-4CD7-9A72-E67A0BAECC10}" srcOrd="0" destOrd="0" presId="urn:microsoft.com/office/officeart/2005/8/layout/vList2"/>
    <dgm:cxn modelId="{842C1E6B-2DD7-46C1-B458-15632631E3B2}" type="presOf" srcId="{81692872-A612-4987-A68B-CF160EF77BA9}" destId="{545BE1BF-068B-4A95-AABD-613F6F1BB091}" srcOrd="0" destOrd="0" presId="urn:microsoft.com/office/officeart/2005/8/layout/vList2"/>
    <dgm:cxn modelId="{C07950C1-7D44-450E-8830-02B49CD219EF}" type="presOf" srcId="{F46C9F69-93A2-4268-96CC-49CEA1683813}" destId="{DC490573-6742-45E0-B32B-B94B666D7213}" srcOrd="0" destOrd="0" presId="urn:microsoft.com/office/officeart/2005/8/layout/vList2"/>
    <dgm:cxn modelId="{A2BC5CDF-60D9-459F-9F83-24BE83CEC416}" srcId="{7AEB4D6C-5474-455E-A044-F05DB70F3320}" destId="{2B6D1FF7-16C4-4B54-A481-1227694800C9}" srcOrd="1" destOrd="0" parTransId="{F90A447A-81C9-40BE-9716-628D78C10BE7}" sibTransId="{A4C74B05-3529-45B1-BFEF-328E9209EF91}"/>
    <dgm:cxn modelId="{768CC089-824F-4069-A958-DDDDEAC81B4D}" srcId="{7AEB4D6C-5474-455E-A044-F05DB70F3320}" destId="{F46C9F69-93A2-4268-96CC-49CEA1683813}" srcOrd="0" destOrd="0" parTransId="{8D838BD5-0498-4839-9FE9-FB19FC388675}" sibTransId="{32FDFBE1-8AA9-4735-983E-F34E8DFDE8DB}"/>
    <dgm:cxn modelId="{C79C6F77-FA9C-4D0E-A494-2C43D28E3322}" srcId="{F46C9F69-93A2-4268-96CC-49CEA1683813}" destId="{CECDF39D-622F-4D3D-A553-8FC0958C6628}" srcOrd="0" destOrd="0" parTransId="{CC994611-5463-41D5-A7B8-04FC8DCBD689}" sibTransId="{7EE5F55F-A0E1-4F0E-BC23-E7D964A74290}"/>
    <dgm:cxn modelId="{C14BA504-7588-4885-A24C-C96AF235536C}" type="presParOf" srcId="{08D55CA2-3E46-44E5-B25B-34DD0E05D59B}" destId="{DC490573-6742-45E0-B32B-B94B666D7213}" srcOrd="0" destOrd="0" presId="urn:microsoft.com/office/officeart/2005/8/layout/vList2"/>
    <dgm:cxn modelId="{0AEFEB9F-D352-4921-AD78-9FA14BC8715A}" type="presParOf" srcId="{08D55CA2-3E46-44E5-B25B-34DD0E05D59B}" destId="{64B98AA3-1FF7-4CD7-9A72-E67A0BAECC10}" srcOrd="1" destOrd="0" presId="urn:microsoft.com/office/officeart/2005/8/layout/vList2"/>
    <dgm:cxn modelId="{257DCBA3-B696-4E08-B285-BAA3922C1BF4}" type="presParOf" srcId="{08D55CA2-3E46-44E5-B25B-34DD0E05D59B}" destId="{54A8FE65-B11C-43F3-BED8-55021EC66506}" srcOrd="2" destOrd="0" presId="urn:microsoft.com/office/officeart/2005/8/layout/vList2"/>
    <dgm:cxn modelId="{6B4AA236-B358-43C0-ACFB-5D70FCAC9EF2}" type="presParOf" srcId="{08D55CA2-3E46-44E5-B25B-34DD0E05D59B}" destId="{545BE1BF-068B-4A95-AABD-613F6F1BB091}" srcOrd="3" destOrd="0" presId="urn:microsoft.com/office/officeart/2005/8/layout/vList2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58DEC9B-260C-4155-92FD-C7ED9B3DC667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93E1C41E-831E-43B9-8BF0-F07C20803F4C}">
      <dgm:prSet phldrT="[Text]" custT="1"/>
      <dgm:spPr>
        <a:solidFill>
          <a:srgbClr val="00B0F0"/>
        </a:solidFill>
      </dgm:spPr>
      <dgm:t>
        <a:bodyPr/>
        <a:lstStyle/>
        <a:p>
          <a:r>
            <a:rPr lang="cs-CZ" sz="2000" b="0" dirty="0" smtClean="0">
              <a:latin typeface="Times New Roman" pitchFamily="18" charset="0"/>
              <a:cs typeface="Times New Roman" pitchFamily="18" charset="0"/>
            </a:rPr>
            <a:t>Soustava   soudů</a:t>
          </a:r>
          <a:endParaRPr lang="cs-CZ" sz="2000" b="0" dirty="0"/>
        </a:p>
      </dgm:t>
    </dgm:pt>
    <dgm:pt modelId="{E6301446-60CC-4320-9290-40390DCEF49C}" type="parTrans" cxnId="{FCBD62FA-42EF-4126-9F7A-8BB6FAEF9D18}">
      <dgm:prSet/>
      <dgm:spPr/>
      <dgm:t>
        <a:bodyPr/>
        <a:lstStyle/>
        <a:p>
          <a:endParaRPr lang="cs-CZ"/>
        </a:p>
      </dgm:t>
    </dgm:pt>
    <dgm:pt modelId="{CC33A345-EEBD-4339-8FD2-4D609C287B5A}" type="sibTrans" cxnId="{FCBD62FA-42EF-4126-9F7A-8BB6FAEF9D18}">
      <dgm:prSet/>
      <dgm:spPr/>
      <dgm:t>
        <a:bodyPr/>
        <a:lstStyle/>
        <a:p>
          <a:endParaRPr lang="cs-CZ"/>
        </a:p>
      </dgm:t>
    </dgm:pt>
    <dgm:pt modelId="{89BDAEF2-80AC-4B99-B1EE-161AF8D8AC2F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cs-CZ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Nejvyšší správní soud</a:t>
          </a:r>
          <a:endParaRPr lang="cs-CZ" sz="2000" b="1" dirty="0">
            <a:solidFill>
              <a:schemeClr val="tx1"/>
            </a:solidFill>
          </a:endParaRPr>
        </a:p>
      </dgm:t>
    </dgm:pt>
    <dgm:pt modelId="{43FACB43-78AC-4AC3-9460-6B2195C55314}" type="parTrans" cxnId="{601C708B-5790-498D-843F-AFB8B7CC24F1}">
      <dgm:prSet/>
      <dgm:spPr/>
      <dgm:t>
        <a:bodyPr/>
        <a:lstStyle/>
        <a:p>
          <a:endParaRPr lang="cs-CZ"/>
        </a:p>
      </dgm:t>
    </dgm:pt>
    <dgm:pt modelId="{CB1956AB-ED0B-4083-AEAD-AE25528EB640}" type="sibTrans" cxnId="{601C708B-5790-498D-843F-AFB8B7CC24F1}">
      <dgm:prSet/>
      <dgm:spPr/>
      <dgm:t>
        <a:bodyPr/>
        <a:lstStyle/>
        <a:p>
          <a:endParaRPr lang="cs-CZ"/>
        </a:p>
      </dgm:t>
    </dgm:pt>
    <dgm:pt modelId="{E12E434E-6ED3-4117-B3F6-CE1439F9804F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cs-CZ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Vrchní soudy</a:t>
          </a:r>
          <a:endParaRPr lang="cs-CZ" sz="2000" b="1" dirty="0">
            <a:solidFill>
              <a:schemeClr val="tx1"/>
            </a:solidFill>
          </a:endParaRPr>
        </a:p>
      </dgm:t>
    </dgm:pt>
    <dgm:pt modelId="{08435B14-386C-4CFF-AA47-8DC3E30D4A7F}" type="parTrans" cxnId="{A4162899-1B02-4795-81E4-2EBA43459367}">
      <dgm:prSet/>
      <dgm:spPr/>
      <dgm:t>
        <a:bodyPr/>
        <a:lstStyle/>
        <a:p>
          <a:endParaRPr lang="cs-CZ"/>
        </a:p>
      </dgm:t>
    </dgm:pt>
    <dgm:pt modelId="{A1A00066-8CC7-4925-BD8C-C9DE2EE2C2B1}" type="sibTrans" cxnId="{A4162899-1B02-4795-81E4-2EBA43459367}">
      <dgm:prSet/>
      <dgm:spPr/>
      <dgm:t>
        <a:bodyPr/>
        <a:lstStyle/>
        <a:p>
          <a:endParaRPr lang="cs-CZ"/>
        </a:p>
      </dgm:t>
    </dgm:pt>
    <dgm:pt modelId="{603A36C4-D76E-491A-9D3C-6D8806ADE82B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cs-CZ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Krajské soudy </a:t>
          </a:r>
          <a:endParaRPr lang="cs-CZ" sz="2000" b="1" dirty="0">
            <a:solidFill>
              <a:schemeClr val="tx1"/>
            </a:solidFill>
          </a:endParaRPr>
        </a:p>
      </dgm:t>
    </dgm:pt>
    <dgm:pt modelId="{E52405DB-FD2F-486C-AE0C-63A7E1E86A41}" type="parTrans" cxnId="{951038BC-BFB0-4C27-AA0B-05AE9BF02B4E}">
      <dgm:prSet/>
      <dgm:spPr/>
      <dgm:t>
        <a:bodyPr/>
        <a:lstStyle/>
        <a:p>
          <a:endParaRPr lang="cs-CZ"/>
        </a:p>
      </dgm:t>
    </dgm:pt>
    <dgm:pt modelId="{47CEACC6-58E3-4549-A09B-7CE06E3F6181}" type="sibTrans" cxnId="{951038BC-BFB0-4C27-AA0B-05AE9BF02B4E}">
      <dgm:prSet/>
      <dgm:spPr/>
      <dgm:t>
        <a:bodyPr/>
        <a:lstStyle/>
        <a:p>
          <a:endParaRPr lang="cs-CZ"/>
        </a:p>
      </dgm:t>
    </dgm:pt>
    <dgm:pt modelId="{533D1B7F-25EA-4B91-8856-A6614F87C684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cs-CZ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Okresní soudy</a:t>
          </a:r>
        </a:p>
      </dgm:t>
    </dgm:pt>
    <dgm:pt modelId="{A108BF10-05EC-4DFF-AC72-9102FC48CAD6}" type="parTrans" cxnId="{58335F71-EA66-4FBF-9428-985D5AEE9B9D}">
      <dgm:prSet/>
      <dgm:spPr/>
      <dgm:t>
        <a:bodyPr/>
        <a:lstStyle/>
        <a:p>
          <a:endParaRPr lang="cs-CZ"/>
        </a:p>
      </dgm:t>
    </dgm:pt>
    <dgm:pt modelId="{F691B5D7-DB98-4AA8-A556-0DB5436A3173}" type="sibTrans" cxnId="{58335F71-EA66-4FBF-9428-985D5AEE9B9D}">
      <dgm:prSet/>
      <dgm:spPr/>
      <dgm:t>
        <a:bodyPr/>
        <a:lstStyle/>
        <a:p>
          <a:endParaRPr lang="cs-CZ"/>
        </a:p>
      </dgm:t>
    </dgm:pt>
    <dgm:pt modelId="{CEC8E339-0D71-4116-985E-CDE0AC9FA502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cs-CZ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Nejvyšší soud</a:t>
          </a:r>
          <a:endParaRPr lang="cs-CZ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9814C9-F8B2-425B-AD54-D6EAD580288F}" type="parTrans" cxnId="{A41A83D7-E6BE-482C-9ABD-2972C1D0EC94}">
      <dgm:prSet/>
      <dgm:spPr/>
      <dgm:t>
        <a:bodyPr/>
        <a:lstStyle/>
        <a:p>
          <a:endParaRPr lang="cs-CZ"/>
        </a:p>
      </dgm:t>
    </dgm:pt>
    <dgm:pt modelId="{0BCFF506-DF09-45DC-9347-C943CFD014CE}" type="sibTrans" cxnId="{A41A83D7-E6BE-482C-9ABD-2972C1D0EC94}">
      <dgm:prSet/>
      <dgm:spPr/>
      <dgm:t>
        <a:bodyPr/>
        <a:lstStyle/>
        <a:p>
          <a:endParaRPr lang="cs-CZ"/>
        </a:p>
      </dgm:t>
    </dgm:pt>
    <dgm:pt modelId="{B4C89E38-6829-4314-AC7F-825EBDD83FAB}" type="pres">
      <dgm:prSet presAssocID="{458DEC9B-260C-4155-92FD-C7ED9B3DC66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312E853-B364-495E-965D-C03E7EE52C0D}" type="pres">
      <dgm:prSet presAssocID="{93E1C41E-831E-43B9-8BF0-F07C20803F4C}" presName="root1" presStyleCnt="0"/>
      <dgm:spPr/>
    </dgm:pt>
    <dgm:pt modelId="{78049750-4B04-4339-940B-CC163678AE63}" type="pres">
      <dgm:prSet presAssocID="{93E1C41E-831E-43B9-8BF0-F07C20803F4C}" presName="LevelOneTextNode" presStyleLbl="node0" presStyleIdx="0" presStyleCnt="1" custLinFactNeighborX="-1277" custLinFactNeighborY="-95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358DBFA-54CA-4FD1-88D1-7037327361F0}" type="pres">
      <dgm:prSet presAssocID="{93E1C41E-831E-43B9-8BF0-F07C20803F4C}" presName="level2hierChild" presStyleCnt="0"/>
      <dgm:spPr/>
    </dgm:pt>
    <dgm:pt modelId="{99869826-79ED-449E-87D2-2FC118F17F85}" type="pres">
      <dgm:prSet presAssocID="{E39814C9-F8B2-425B-AD54-D6EAD580288F}" presName="conn2-1" presStyleLbl="parChTrans1D2" presStyleIdx="0" presStyleCnt="5"/>
      <dgm:spPr/>
      <dgm:t>
        <a:bodyPr/>
        <a:lstStyle/>
        <a:p>
          <a:endParaRPr lang="cs-CZ"/>
        </a:p>
      </dgm:t>
    </dgm:pt>
    <dgm:pt modelId="{227A8C5E-B8CC-4EDD-96D5-F125ACB35715}" type="pres">
      <dgm:prSet presAssocID="{E39814C9-F8B2-425B-AD54-D6EAD580288F}" presName="connTx" presStyleLbl="parChTrans1D2" presStyleIdx="0" presStyleCnt="5"/>
      <dgm:spPr/>
      <dgm:t>
        <a:bodyPr/>
        <a:lstStyle/>
        <a:p>
          <a:endParaRPr lang="cs-CZ"/>
        </a:p>
      </dgm:t>
    </dgm:pt>
    <dgm:pt modelId="{5B9AD9F2-E5E5-4286-8C10-D893FC51A117}" type="pres">
      <dgm:prSet presAssocID="{CEC8E339-0D71-4116-985E-CDE0AC9FA502}" presName="root2" presStyleCnt="0"/>
      <dgm:spPr/>
    </dgm:pt>
    <dgm:pt modelId="{880DD04B-AD15-48B5-8CF1-40DEBBAFBF87}" type="pres">
      <dgm:prSet presAssocID="{CEC8E339-0D71-4116-985E-CDE0AC9FA502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566EF73-0DA9-4F54-A43F-66564A573A0B}" type="pres">
      <dgm:prSet presAssocID="{CEC8E339-0D71-4116-985E-CDE0AC9FA502}" presName="level3hierChild" presStyleCnt="0"/>
      <dgm:spPr/>
    </dgm:pt>
    <dgm:pt modelId="{FC33E346-6186-41B6-B201-E3449FF050CD}" type="pres">
      <dgm:prSet presAssocID="{43FACB43-78AC-4AC3-9460-6B2195C55314}" presName="conn2-1" presStyleLbl="parChTrans1D2" presStyleIdx="1" presStyleCnt="5"/>
      <dgm:spPr/>
      <dgm:t>
        <a:bodyPr/>
        <a:lstStyle/>
        <a:p>
          <a:endParaRPr lang="cs-CZ"/>
        </a:p>
      </dgm:t>
    </dgm:pt>
    <dgm:pt modelId="{A1C07D58-652A-493F-A5E1-EB0F0A002340}" type="pres">
      <dgm:prSet presAssocID="{43FACB43-78AC-4AC3-9460-6B2195C55314}" presName="connTx" presStyleLbl="parChTrans1D2" presStyleIdx="1" presStyleCnt="5"/>
      <dgm:spPr/>
      <dgm:t>
        <a:bodyPr/>
        <a:lstStyle/>
        <a:p>
          <a:endParaRPr lang="cs-CZ"/>
        </a:p>
      </dgm:t>
    </dgm:pt>
    <dgm:pt modelId="{4D597353-848F-487B-A85F-2223ABA07848}" type="pres">
      <dgm:prSet presAssocID="{89BDAEF2-80AC-4B99-B1EE-161AF8D8AC2F}" presName="root2" presStyleCnt="0"/>
      <dgm:spPr/>
    </dgm:pt>
    <dgm:pt modelId="{F3BA6BCA-E359-4C33-9C50-835157447309}" type="pres">
      <dgm:prSet presAssocID="{89BDAEF2-80AC-4B99-B1EE-161AF8D8AC2F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9486875-F588-484B-9A2F-1556B3EFBA7D}" type="pres">
      <dgm:prSet presAssocID="{89BDAEF2-80AC-4B99-B1EE-161AF8D8AC2F}" presName="level3hierChild" presStyleCnt="0"/>
      <dgm:spPr/>
    </dgm:pt>
    <dgm:pt modelId="{99E01590-5A43-434E-B6C9-545262E4DDFF}" type="pres">
      <dgm:prSet presAssocID="{08435B14-386C-4CFF-AA47-8DC3E30D4A7F}" presName="conn2-1" presStyleLbl="parChTrans1D2" presStyleIdx="2" presStyleCnt="5"/>
      <dgm:spPr/>
      <dgm:t>
        <a:bodyPr/>
        <a:lstStyle/>
        <a:p>
          <a:endParaRPr lang="cs-CZ"/>
        </a:p>
      </dgm:t>
    </dgm:pt>
    <dgm:pt modelId="{510705D6-68D8-4DD2-9D57-B6E832A594C5}" type="pres">
      <dgm:prSet presAssocID="{08435B14-386C-4CFF-AA47-8DC3E30D4A7F}" presName="connTx" presStyleLbl="parChTrans1D2" presStyleIdx="2" presStyleCnt="5"/>
      <dgm:spPr/>
      <dgm:t>
        <a:bodyPr/>
        <a:lstStyle/>
        <a:p>
          <a:endParaRPr lang="cs-CZ"/>
        </a:p>
      </dgm:t>
    </dgm:pt>
    <dgm:pt modelId="{AE75EAC8-AB2B-4867-BFB1-B53A2A3AA3AC}" type="pres">
      <dgm:prSet presAssocID="{E12E434E-6ED3-4117-B3F6-CE1439F9804F}" presName="root2" presStyleCnt="0"/>
      <dgm:spPr/>
    </dgm:pt>
    <dgm:pt modelId="{537A61A7-395F-49AE-AD82-6D0941B8CA90}" type="pres">
      <dgm:prSet presAssocID="{E12E434E-6ED3-4117-B3F6-CE1439F9804F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284D1659-4306-49DD-850F-4AEE3A917DFB}" type="pres">
      <dgm:prSet presAssocID="{E12E434E-6ED3-4117-B3F6-CE1439F9804F}" presName="level3hierChild" presStyleCnt="0"/>
      <dgm:spPr/>
    </dgm:pt>
    <dgm:pt modelId="{2566B2B3-4DF3-4D46-B409-442E357FBEEA}" type="pres">
      <dgm:prSet presAssocID="{E52405DB-FD2F-486C-AE0C-63A7E1E86A41}" presName="conn2-1" presStyleLbl="parChTrans1D2" presStyleIdx="3" presStyleCnt="5"/>
      <dgm:spPr/>
      <dgm:t>
        <a:bodyPr/>
        <a:lstStyle/>
        <a:p>
          <a:endParaRPr lang="cs-CZ"/>
        </a:p>
      </dgm:t>
    </dgm:pt>
    <dgm:pt modelId="{331B5FA2-522D-497B-B284-D216428EB9D8}" type="pres">
      <dgm:prSet presAssocID="{E52405DB-FD2F-486C-AE0C-63A7E1E86A41}" presName="connTx" presStyleLbl="parChTrans1D2" presStyleIdx="3" presStyleCnt="5"/>
      <dgm:spPr/>
      <dgm:t>
        <a:bodyPr/>
        <a:lstStyle/>
        <a:p>
          <a:endParaRPr lang="cs-CZ"/>
        </a:p>
      </dgm:t>
    </dgm:pt>
    <dgm:pt modelId="{5D4F4E1A-E88E-406B-966A-DF78F1E37995}" type="pres">
      <dgm:prSet presAssocID="{603A36C4-D76E-491A-9D3C-6D8806ADE82B}" presName="root2" presStyleCnt="0"/>
      <dgm:spPr/>
    </dgm:pt>
    <dgm:pt modelId="{23786B70-6DD9-413F-BBE0-114CFB75AD6C}" type="pres">
      <dgm:prSet presAssocID="{603A36C4-D76E-491A-9D3C-6D8806ADE82B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FC08BB92-7C2C-4CCC-8F50-0E7CD0056A18}" type="pres">
      <dgm:prSet presAssocID="{603A36C4-D76E-491A-9D3C-6D8806ADE82B}" presName="level3hierChild" presStyleCnt="0"/>
      <dgm:spPr/>
    </dgm:pt>
    <dgm:pt modelId="{B2E8A89B-4BEC-4E67-90A0-8C897715F78A}" type="pres">
      <dgm:prSet presAssocID="{A108BF10-05EC-4DFF-AC72-9102FC48CAD6}" presName="conn2-1" presStyleLbl="parChTrans1D2" presStyleIdx="4" presStyleCnt="5"/>
      <dgm:spPr/>
      <dgm:t>
        <a:bodyPr/>
        <a:lstStyle/>
        <a:p>
          <a:endParaRPr lang="cs-CZ"/>
        </a:p>
      </dgm:t>
    </dgm:pt>
    <dgm:pt modelId="{BD4DF43F-9A77-4AA7-A1BC-27F397AEBC05}" type="pres">
      <dgm:prSet presAssocID="{A108BF10-05EC-4DFF-AC72-9102FC48CAD6}" presName="connTx" presStyleLbl="parChTrans1D2" presStyleIdx="4" presStyleCnt="5"/>
      <dgm:spPr/>
      <dgm:t>
        <a:bodyPr/>
        <a:lstStyle/>
        <a:p>
          <a:endParaRPr lang="cs-CZ"/>
        </a:p>
      </dgm:t>
    </dgm:pt>
    <dgm:pt modelId="{323451E4-66FB-46F2-8929-CF02F9EEED6A}" type="pres">
      <dgm:prSet presAssocID="{533D1B7F-25EA-4B91-8856-A6614F87C684}" presName="root2" presStyleCnt="0"/>
      <dgm:spPr/>
    </dgm:pt>
    <dgm:pt modelId="{3108BAC6-A332-4E53-A6C9-CCC38B3CA0A5}" type="pres">
      <dgm:prSet presAssocID="{533D1B7F-25EA-4B91-8856-A6614F87C684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15BC9F3-BA04-4E7A-9EEB-2B2DFBEB2AA9}" type="pres">
      <dgm:prSet presAssocID="{533D1B7F-25EA-4B91-8856-A6614F87C684}" presName="level3hierChild" presStyleCnt="0"/>
      <dgm:spPr/>
    </dgm:pt>
  </dgm:ptLst>
  <dgm:cxnLst>
    <dgm:cxn modelId="{58335F71-EA66-4FBF-9428-985D5AEE9B9D}" srcId="{93E1C41E-831E-43B9-8BF0-F07C20803F4C}" destId="{533D1B7F-25EA-4B91-8856-A6614F87C684}" srcOrd="4" destOrd="0" parTransId="{A108BF10-05EC-4DFF-AC72-9102FC48CAD6}" sibTransId="{F691B5D7-DB98-4AA8-A556-0DB5436A3173}"/>
    <dgm:cxn modelId="{062E2EF6-AA7A-42B6-9C32-A09C204D9AA2}" type="presOf" srcId="{08435B14-386C-4CFF-AA47-8DC3E30D4A7F}" destId="{99E01590-5A43-434E-B6C9-545262E4DDFF}" srcOrd="0" destOrd="0" presId="urn:microsoft.com/office/officeart/2008/layout/HorizontalMultiLevelHierarchy"/>
    <dgm:cxn modelId="{8856827D-D438-4B66-8DFA-30330FEB79EA}" type="presOf" srcId="{E39814C9-F8B2-425B-AD54-D6EAD580288F}" destId="{227A8C5E-B8CC-4EDD-96D5-F125ACB35715}" srcOrd="1" destOrd="0" presId="urn:microsoft.com/office/officeart/2008/layout/HorizontalMultiLevelHierarchy"/>
    <dgm:cxn modelId="{4FD2CBCD-D96E-459B-8824-86B5245FAA4D}" type="presOf" srcId="{43FACB43-78AC-4AC3-9460-6B2195C55314}" destId="{A1C07D58-652A-493F-A5E1-EB0F0A002340}" srcOrd="1" destOrd="0" presId="urn:microsoft.com/office/officeart/2008/layout/HorizontalMultiLevelHierarchy"/>
    <dgm:cxn modelId="{18AD40B8-4AA3-4376-9557-D275AAA99B62}" type="presOf" srcId="{43FACB43-78AC-4AC3-9460-6B2195C55314}" destId="{FC33E346-6186-41B6-B201-E3449FF050CD}" srcOrd="0" destOrd="0" presId="urn:microsoft.com/office/officeart/2008/layout/HorizontalMultiLevelHierarchy"/>
    <dgm:cxn modelId="{A4162899-1B02-4795-81E4-2EBA43459367}" srcId="{93E1C41E-831E-43B9-8BF0-F07C20803F4C}" destId="{E12E434E-6ED3-4117-B3F6-CE1439F9804F}" srcOrd="2" destOrd="0" parTransId="{08435B14-386C-4CFF-AA47-8DC3E30D4A7F}" sibTransId="{A1A00066-8CC7-4925-BD8C-C9DE2EE2C2B1}"/>
    <dgm:cxn modelId="{A4F2A6FE-85D1-4B84-A346-89A0D059FFC9}" type="presOf" srcId="{603A36C4-D76E-491A-9D3C-6D8806ADE82B}" destId="{23786B70-6DD9-413F-BBE0-114CFB75AD6C}" srcOrd="0" destOrd="0" presId="urn:microsoft.com/office/officeart/2008/layout/HorizontalMultiLevelHierarchy"/>
    <dgm:cxn modelId="{601C708B-5790-498D-843F-AFB8B7CC24F1}" srcId="{93E1C41E-831E-43B9-8BF0-F07C20803F4C}" destId="{89BDAEF2-80AC-4B99-B1EE-161AF8D8AC2F}" srcOrd="1" destOrd="0" parTransId="{43FACB43-78AC-4AC3-9460-6B2195C55314}" sibTransId="{CB1956AB-ED0B-4083-AEAD-AE25528EB640}"/>
    <dgm:cxn modelId="{9992E7EE-5A1E-4FDF-ADB9-A5D63E9EB8B0}" type="presOf" srcId="{E12E434E-6ED3-4117-B3F6-CE1439F9804F}" destId="{537A61A7-395F-49AE-AD82-6D0941B8CA90}" srcOrd="0" destOrd="0" presId="urn:microsoft.com/office/officeart/2008/layout/HorizontalMultiLevelHierarchy"/>
    <dgm:cxn modelId="{F4F22404-28AC-4143-BFD0-9380BD441936}" type="presOf" srcId="{458DEC9B-260C-4155-92FD-C7ED9B3DC667}" destId="{B4C89E38-6829-4314-AC7F-825EBDD83FAB}" srcOrd="0" destOrd="0" presId="urn:microsoft.com/office/officeart/2008/layout/HorizontalMultiLevelHierarchy"/>
    <dgm:cxn modelId="{ED908F4F-E075-46F8-8B67-45F3890FF43A}" type="presOf" srcId="{533D1B7F-25EA-4B91-8856-A6614F87C684}" destId="{3108BAC6-A332-4E53-A6C9-CCC38B3CA0A5}" srcOrd="0" destOrd="0" presId="urn:microsoft.com/office/officeart/2008/layout/HorizontalMultiLevelHierarchy"/>
    <dgm:cxn modelId="{A41A83D7-E6BE-482C-9ABD-2972C1D0EC94}" srcId="{93E1C41E-831E-43B9-8BF0-F07C20803F4C}" destId="{CEC8E339-0D71-4116-985E-CDE0AC9FA502}" srcOrd="0" destOrd="0" parTransId="{E39814C9-F8B2-425B-AD54-D6EAD580288F}" sibTransId="{0BCFF506-DF09-45DC-9347-C943CFD014CE}"/>
    <dgm:cxn modelId="{2FEA4753-026E-4D6A-AA27-6756EB94C742}" type="presOf" srcId="{E52405DB-FD2F-486C-AE0C-63A7E1E86A41}" destId="{2566B2B3-4DF3-4D46-B409-442E357FBEEA}" srcOrd="0" destOrd="0" presId="urn:microsoft.com/office/officeart/2008/layout/HorizontalMultiLevelHierarchy"/>
    <dgm:cxn modelId="{8FF256A6-0B90-49F2-BD6F-B34B13A97DD0}" type="presOf" srcId="{93E1C41E-831E-43B9-8BF0-F07C20803F4C}" destId="{78049750-4B04-4339-940B-CC163678AE63}" srcOrd="0" destOrd="0" presId="urn:microsoft.com/office/officeart/2008/layout/HorizontalMultiLevelHierarchy"/>
    <dgm:cxn modelId="{DBB067C7-BF6E-4C28-9A13-3401F1EE39BC}" type="presOf" srcId="{A108BF10-05EC-4DFF-AC72-9102FC48CAD6}" destId="{B2E8A89B-4BEC-4E67-90A0-8C897715F78A}" srcOrd="0" destOrd="0" presId="urn:microsoft.com/office/officeart/2008/layout/HorizontalMultiLevelHierarchy"/>
    <dgm:cxn modelId="{801EFF13-EDE3-4C42-A10F-2A278C58EC0D}" type="presOf" srcId="{E39814C9-F8B2-425B-AD54-D6EAD580288F}" destId="{99869826-79ED-449E-87D2-2FC118F17F85}" srcOrd="0" destOrd="0" presId="urn:microsoft.com/office/officeart/2008/layout/HorizontalMultiLevelHierarchy"/>
    <dgm:cxn modelId="{7C97683E-2859-42C1-AAAB-77F9C496E5CB}" type="presOf" srcId="{E52405DB-FD2F-486C-AE0C-63A7E1E86A41}" destId="{331B5FA2-522D-497B-B284-D216428EB9D8}" srcOrd="1" destOrd="0" presId="urn:microsoft.com/office/officeart/2008/layout/HorizontalMultiLevelHierarchy"/>
    <dgm:cxn modelId="{2CF85EA1-0A68-44EE-A4A0-1796EB605491}" type="presOf" srcId="{A108BF10-05EC-4DFF-AC72-9102FC48CAD6}" destId="{BD4DF43F-9A77-4AA7-A1BC-27F397AEBC05}" srcOrd="1" destOrd="0" presId="urn:microsoft.com/office/officeart/2008/layout/HorizontalMultiLevelHierarchy"/>
    <dgm:cxn modelId="{60F1B79E-9969-4C61-9292-5A1F3D3FE08F}" type="presOf" srcId="{08435B14-386C-4CFF-AA47-8DC3E30D4A7F}" destId="{510705D6-68D8-4DD2-9D57-B6E832A594C5}" srcOrd="1" destOrd="0" presId="urn:microsoft.com/office/officeart/2008/layout/HorizontalMultiLevelHierarchy"/>
    <dgm:cxn modelId="{FCBD62FA-42EF-4126-9F7A-8BB6FAEF9D18}" srcId="{458DEC9B-260C-4155-92FD-C7ED9B3DC667}" destId="{93E1C41E-831E-43B9-8BF0-F07C20803F4C}" srcOrd="0" destOrd="0" parTransId="{E6301446-60CC-4320-9290-40390DCEF49C}" sibTransId="{CC33A345-EEBD-4339-8FD2-4D609C287B5A}"/>
    <dgm:cxn modelId="{43CE8535-966F-4501-BE98-3D2328DDEB94}" type="presOf" srcId="{89BDAEF2-80AC-4B99-B1EE-161AF8D8AC2F}" destId="{F3BA6BCA-E359-4C33-9C50-835157447309}" srcOrd="0" destOrd="0" presId="urn:microsoft.com/office/officeart/2008/layout/HorizontalMultiLevelHierarchy"/>
    <dgm:cxn modelId="{F1152CB5-296A-4B7F-A7FE-D4F933860673}" type="presOf" srcId="{CEC8E339-0D71-4116-985E-CDE0AC9FA502}" destId="{880DD04B-AD15-48B5-8CF1-40DEBBAFBF87}" srcOrd="0" destOrd="0" presId="urn:microsoft.com/office/officeart/2008/layout/HorizontalMultiLevelHierarchy"/>
    <dgm:cxn modelId="{951038BC-BFB0-4C27-AA0B-05AE9BF02B4E}" srcId="{93E1C41E-831E-43B9-8BF0-F07C20803F4C}" destId="{603A36C4-D76E-491A-9D3C-6D8806ADE82B}" srcOrd="3" destOrd="0" parTransId="{E52405DB-FD2F-486C-AE0C-63A7E1E86A41}" sibTransId="{47CEACC6-58E3-4549-A09B-7CE06E3F6181}"/>
    <dgm:cxn modelId="{7F9BBDD1-2E01-4DC0-8926-8731042063E3}" type="presParOf" srcId="{B4C89E38-6829-4314-AC7F-825EBDD83FAB}" destId="{5312E853-B364-495E-965D-C03E7EE52C0D}" srcOrd="0" destOrd="0" presId="urn:microsoft.com/office/officeart/2008/layout/HorizontalMultiLevelHierarchy"/>
    <dgm:cxn modelId="{493C9660-24E1-408E-AE0D-5CE85B157DF8}" type="presParOf" srcId="{5312E853-B364-495E-965D-C03E7EE52C0D}" destId="{78049750-4B04-4339-940B-CC163678AE63}" srcOrd="0" destOrd="0" presId="urn:microsoft.com/office/officeart/2008/layout/HorizontalMultiLevelHierarchy"/>
    <dgm:cxn modelId="{D9CFE6A6-1340-4650-A697-60E1DD0CACED}" type="presParOf" srcId="{5312E853-B364-495E-965D-C03E7EE52C0D}" destId="{5358DBFA-54CA-4FD1-88D1-7037327361F0}" srcOrd="1" destOrd="0" presId="urn:microsoft.com/office/officeart/2008/layout/HorizontalMultiLevelHierarchy"/>
    <dgm:cxn modelId="{DC4F22C7-BCFB-4AA1-934B-914FC74D4E97}" type="presParOf" srcId="{5358DBFA-54CA-4FD1-88D1-7037327361F0}" destId="{99869826-79ED-449E-87D2-2FC118F17F85}" srcOrd="0" destOrd="0" presId="urn:microsoft.com/office/officeart/2008/layout/HorizontalMultiLevelHierarchy"/>
    <dgm:cxn modelId="{F9EE00B2-C853-4C36-AE68-D0B416DD1A38}" type="presParOf" srcId="{99869826-79ED-449E-87D2-2FC118F17F85}" destId="{227A8C5E-B8CC-4EDD-96D5-F125ACB35715}" srcOrd="0" destOrd="0" presId="urn:microsoft.com/office/officeart/2008/layout/HorizontalMultiLevelHierarchy"/>
    <dgm:cxn modelId="{2E58D587-D80C-497B-A0E3-6EF522495B4F}" type="presParOf" srcId="{5358DBFA-54CA-4FD1-88D1-7037327361F0}" destId="{5B9AD9F2-E5E5-4286-8C10-D893FC51A117}" srcOrd="1" destOrd="0" presId="urn:microsoft.com/office/officeart/2008/layout/HorizontalMultiLevelHierarchy"/>
    <dgm:cxn modelId="{40FC39DF-716D-47FC-BF96-AC6DEE01F3DC}" type="presParOf" srcId="{5B9AD9F2-E5E5-4286-8C10-D893FC51A117}" destId="{880DD04B-AD15-48B5-8CF1-40DEBBAFBF87}" srcOrd="0" destOrd="0" presId="urn:microsoft.com/office/officeart/2008/layout/HorizontalMultiLevelHierarchy"/>
    <dgm:cxn modelId="{E6250D92-86E2-4A4B-95BD-1ED48AF641BC}" type="presParOf" srcId="{5B9AD9F2-E5E5-4286-8C10-D893FC51A117}" destId="{5566EF73-0DA9-4F54-A43F-66564A573A0B}" srcOrd="1" destOrd="0" presId="urn:microsoft.com/office/officeart/2008/layout/HorizontalMultiLevelHierarchy"/>
    <dgm:cxn modelId="{DF042526-94DF-43B9-99FD-834C45E0411E}" type="presParOf" srcId="{5358DBFA-54CA-4FD1-88D1-7037327361F0}" destId="{FC33E346-6186-41B6-B201-E3449FF050CD}" srcOrd="2" destOrd="0" presId="urn:microsoft.com/office/officeart/2008/layout/HorizontalMultiLevelHierarchy"/>
    <dgm:cxn modelId="{75730F51-F203-4525-83C8-16CB1BE036F1}" type="presParOf" srcId="{FC33E346-6186-41B6-B201-E3449FF050CD}" destId="{A1C07D58-652A-493F-A5E1-EB0F0A002340}" srcOrd="0" destOrd="0" presId="urn:microsoft.com/office/officeart/2008/layout/HorizontalMultiLevelHierarchy"/>
    <dgm:cxn modelId="{DC601B2C-508D-4CF9-B9F1-03D6454DBAF2}" type="presParOf" srcId="{5358DBFA-54CA-4FD1-88D1-7037327361F0}" destId="{4D597353-848F-487B-A85F-2223ABA07848}" srcOrd="3" destOrd="0" presId="urn:microsoft.com/office/officeart/2008/layout/HorizontalMultiLevelHierarchy"/>
    <dgm:cxn modelId="{AA466BDA-3FB2-4F00-A650-5266C0D4759B}" type="presParOf" srcId="{4D597353-848F-487B-A85F-2223ABA07848}" destId="{F3BA6BCA-E359-4C33-9C50-835157447309}" srcOrd="0" destOrd="0" presId="urn:microsoft.com/office/officeart/2008/layout/HorizontalMultiLevelHierarchy"/>
    <dgm:cxn modelId="{2F2FA96C-4DB5-4A57-9D38-6BF17A643407}" type="presParOf" srcId="{4D597353-848F-487B-A85F-2223ABA07848}" destId="{69486875-F588-484B-9A2F-1556B3EFBA7D}" srcOrd="1" destOrd="0" presId="urn:microsoft.com/office/officeart/2008/layout/HorizontalMultiLevelHierarchy"/>
    <dgm:cxn modelId="{2B09125A-7BB9-4DAB-BF3E-7C37D365FE9F}" type="presParOf" srcId="{5358DBFA-54CA-4FD1-88D1-7037327361F0}" destId="{99E01590-5A43-434E-B6C9-545262E4DDFF}" srcOrd="4" destOrd="0" presId="urn:microsoft.com/office/officeart/2008/layout/HorizontalMultiLevelHierarchy"/>
    <dgm:cxn modelId="{ED534FBC-AB6E-445F-AF21-E8CFA0E080A6}" type="presParOf" srcId="{99E01590-5A43-434E-B6C9-545262E4DDFF}" destId="{510705D6-68D8-4DD2-9D57-B6E832A594C5}" srcOrd="0" destOrd="0" presId="urn:microsoft.com/office/officeart/2008/layout/HorizontalMultiLevelHierarchy"/>
    <dgm:cxn modelId="{4E96650D-507E-414F-BE79-F487568447BF}" type="presParOf" srcId="{5358DBFA-54CA-4FD1-88D1-7037327361F0}" destId="{AE75EAC8-AB2B-4867-BFB1-B53A2A3AA3AC}" srcOrd="5" destOrd="0" presId="urn:microsoft.com/office/officeart/2008/layout/HorizontalMultiLevelHierarchy"/>
    <dgm:cxn modelId="{30641E7C-5A5D-4298-9B79-1FD0003834E6}" type="presParOf" srcId="{AE75EAC8-AB2B-4867-BFB1-B53A2A3AA3AC}" destId="{537A61A7-395F-49AE-AD82-6D0941B8CA90}" srcOrd="0" destOrd="0" presId="urn:microsoft.com/office/officeart/2008/layout/HorizontalMultiLevelHierarchy"/>
    <dgm:cxn modelId="{62576643-D656-47DE-AB6F-1213F0CDABD3}" type="presParOf" srcId="{AE75EAC8-AB2B-4867-BFB1-B53A2A3AA3AC}" destId="{284D1659-4306-49DD-850F-4AEE3A917DFB}" srcOrd="1" destOrd="0" presId="urn:microsoft.com/office/officeart/2008/layout/HorizontalMultiLevelHierarchy"/>
    <dgm:cxn modelId="{756F4B3F-528D-4F85-94AA-5D5C243438E6}" type="presParOf" srcId="{5358DBFA-54CA-4FD1-88D1-7037327361F0}" destId="{2566B2B3-4DF3-4D46-B409-442E357FBEEA}" srcOrd="6" destOrd="0" presId="urn:microsoft.com/office/officeart/2008/layout/HorizontalMultiLevelHierarchy"/>
    <dgm:cxn modelId="{5D6BE53F-B348-4EB9-98D6-FDA23FD6572D}" type="presParOf" srcId="{2566B2B3-4DF3-4D46-B409-442E357FBEEA}" destId="{331B5FA2-522D-497B-B284-D216428EB9D8}" srcOrd="0" destOrd="0" presId="urn:microsoft.com/office/officeart/2008/layout/HorizontalMultiLevelHierarchy"/>
    <dgm:cxn modelId="{36E81FEF-9C16-490C-9006-AB5BA4ABC6B1}" type="presParOf" srcId="{5358DBFA-54CA-4FD1-88D1-7037327361F0}" destId="{5D4F4E1A-E88E-406B-966A-DF78F1E37995}" srcOrd="7" destOrd="0" presId="urn:microsoft.com/office/officeart/2008/layout/HorizontalMultiLevelHierarchy"/>
    <dgm:cxn modelId="{59C90192-0370-42B6-A917-764F601BE1BC}" type="presParOf" srcId="{5D4F4E1A-E88E-406B-966A-DF78F1E37995}" destId="{23786B70-6DD9-413F-BBE0-114CFB75AD6C}" srcOrd="0" destOrd="0" presId="urn:microsoft.com/office/officeart/2008/layout/HorizontalMultiLevelHierarchy"/>
    <dgm:cxn modelId="{A64BA234-B94B-4159-A597-61622F813ED3}" type="presParOf" srcId="{5D4F4E1A-E88E-406B-966A-DF78F1E37995}" destId="{FC08BB92-7C2C-4CCC-8F50-0E7CD0056A18}" srcOrd="1" destOrd="0" presId="urn:microsoft.com/office/officeart/2008/layout/HorizontalMultiLevelHierarchy"/>
    <dgm:cxn modelId="{C143CF2C-0372-4706-AC22-31644F028D95}" type="presParOf" srcId="{5358DBFA-54CA-4FD1-88D1-7037327361F0}" destId="{B2E8A89B-4BEC-4E67-90A0-8C897715F78A}" srcOrd="8" destOrd="0" presId="urn:microsoft.com/office/officeart/2008/layout/HorizontalMultiLevelHierarchy"/>
    <dgm:cxn modelId="{3F266577-5FF5-4DD8-8E58-389F79621336}" type="presParOf" srcId="{B2E8A89B-4BEC-4E67-90A0-8C897715F78A}" destId="{BD4DF43F-9A77-4AA7-A1BC-27F397AEBC05}" srcOrd="0" destOrd="0" presId="urn:microsoft.com/office/officeart/2008/layout/HorizontalMultiLevelHierarchy"/>
    <dgm:cxn modelId="{512DA89C-AD03-422C-9727-0453549DA3EA}" type="presParOf" srcId="{5358DBFA-54CA-4FD1-88D1-7037327361F0}" destId="{323451E4-66FB-46F2-8929-CF02F9EEED6A}" srcOrd="9" destOrd="0" presId="urn:microsoft.com/office/officeart/2008/layout/HorizontalMultiLevelHierarchy"/>
    <dgm:cxn modelId="{2CC9543F-BB24-47CA-9C2D-3D153D57D822}" type="presParOf" srcId="{323451E4-66FB-46F2-8929-CF02F9EEED6A}" destId="{3108BAC6-A332-4E53-A6C9-CCC38B3CA0A5}" srcOrd="0" destOrd="0" presId="urn:microsoft.com/office/officeart/2008/layout/HorizontalMultiLevelHierarchy"/>
    <dgm:cxn modelId="{968EFE4D-9CED-4B06-9B77-7C9EDE5647CD}" type="presParOf" srcId="{323451E4-66FB-46F2-8929-CF02F9EEED6A}" destId="{E15BC9F3-BA04-4E7A-9EEB-2B2DFBEB2AA9}" srcOrd="1" destOrd="0" presId="urn:microsoft.com/office/officeart/2008/layout/HorizontalMultiLevelHierarchy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AC4A4B-E47A-4F87-B7BE-F0498F87F4BE}">
      <dsp:nvSpPr>
        <dsp:cNvPr id="0" name=""/>
        <dsp:cNvSpPr/>
      </dsp:nvSpPr>
      <dsp:spPr>
        <a:xfrm>
          <a:off x="0" y="1520521"/>
          <a:ext cx="7272808" cy="109802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900" kern="1200" dirty="0"/>
        </a:p>
      </dsp:txBody>
      <dsp:txXfrm>
        <a:off x="0" y="1520521"/>
        <a:ext cx="2181842" cy="1098023"/>
      </dsp:txXfrm>
    </dsp:sp>
    <dsp:sp modelId="{E8BFDDF0-A8CE-4FC4-BA13-45D14D07FDE3}">
      <dsp:nvSpPr>
        <dsp:cNvPr id="0" name=""/>
        <dsp:cNvSpPr/>
      </dsp:nvSpPr>
      <dsp:spPr>
        <a:xfrm>
          <a:off x="2448269" y="1621777"/>
          <a:ext cx="4396870" cy="915019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u="sng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Součásti ústavního pořádku ČR</a:t>
          </a:r>
          <a:endParaRPr lang="cs-CZ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75069" y="1648577"/>
        <a:ext cx="4343270" cy="861419"/>
      </dsp:txXfrm>
    </dsp:sp>
    <dsp:sp modelId="{FA8AEA40-0DD4-48EC-B7D5-26177BAC9910}">
      <dsp:nvSpPr>
        <dsp:cNvPr id="0" name=""/>
        <dsp:cNvSpPr/>
      </dsp:nvSpPr>
      <dsp:spPr>
        <a:xfrm>
          <a:off x="2870308" y="2536797"/>
          <a:ext cx="1776396" cy="356253"/>
        </a:xfrm>
        <a:custGeom>
          <a:avLst/>
          <a:gdLst/>
          <a:ahLst/>
          <a:cxnLst/>
          <a:rect l="0" t="0" r="0" b="0"/>
          <a:pathLst>
            <a:path>
              <a:moveTo>
                <a:pt x="1776396" y="0"/>
              </a:moveTo>
              <a:lnTo>
                <a:pt x="1776396" y="178126"/>
              </a:lnTo>
              <a:lnTo>
                <a:pt x="0" y="178126"/>
              </a:lnTo>
              <a:lnTo>
                <a:pt x="0" y="3562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51D8E9-7EB3-4A38-AC3E-E9173FEF82C7}">
      <dsp:nvSpPr>
        <dsp:cNvPr id="0" name=""/>
        <dsp:cNvSpPr/>
      </dsp:nvSpPr>
      <dsp:spPr>
        <a:xfrm>
          <a:off x="2184044" y="2893050"/>
          <a:ext cx="1372529" cy="915019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Ústava ČR</a:t>
          </a:r>
          <a:endParaRPr lang="cs-CZ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10844" y="2919850"/>
        <a:ext cx="1318929" cy="861419"/>
      </dsp:txXfrm>
    </dsp:sp>
    <dsp:sp modelId="{E03F1A88-DC77-490D-8958-4129EB4FAC98}">
      <dsp:nvSpPr>
        <dsp:cNvPr id="0" name=""/>
        <dsp:cNvSpPr/>
      </dsp:nvSpPr>
      <dsp:spPr>
        <a:xfrm>
          <a:off x="4600985" y="2536797"/>
          <a:ext cx="91440" cy="3562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8126"/>
              </a:lnTo>
              <a:lnTo>
                <a:pt x="53612" y="178126"/>
              </a:lnTo>
              <a:lnTo>
                <a:pt x="53612" y="3562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4DB8A1-D59C-4107-A1AF-74D0377B7341}">
      <dsp:nvSpPr>
        <dsp:cNvPr id="0" name=""/>
        <dsp:cNvSpPr/>
      </dsp:nvSpPr>
      <dsp:spPr>
        <a:xfrm>
          <a:off x="3968332" y="2893050"/>
          <a:ext cx="1372529" cy="915019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Listina základních práv </a:t>
          </a:r>
          <a:br>
            <a:rPr lang="cs-CZ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 svobod</a:t>
          </a:r>
          <a:endParaRPr lang="cs-CZ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95132" y="2919850"/>
        <a:ext cx="1318929" cy="861419"/>
      </dsp:txXfrm>
    </dsp:sp>
    <dsp:sp modelId="{1E04EFAF-1D20-4F94-9653-B2D1D72B4832}">
      <dsp:nvSpPr>
        <dsp:cNvPr id="0" name=""/>
        <dsp:cNvSpPr/>
      </dsp:nvSpPr>
      <dsp:spPr>
        <a:xfrm>
          <a:off x="4646705" y="2536797"/>
          <a:ext cx="1792180" cy="3562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126"/>
              </a:lnTo>
              <a:lnTo>
                <a:pt x="1792180" y="178126"/>
              </a:lnTo>
              <a:lnTo>
                <a:pt x="1792180" y="3562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6ADBC2-682B-40AD-B6F4-ACBF88748EC4}">
      <dsp:nvSpPr>
        <dsp:cNvPr id="0" name=""/>
        <dsp:cNvSpPr/>
      </dsp:nvSpPr>
      <dsp:spPr>
        <a:xfrm>
          <a:off x="5752620" y="2893050"/>
          <a:ext cx="1372529" cy="915019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Ústavní zákony (přijaté podle ústavy)</a:t>
          </a:r>
          <a:endParaRPr lang="cs-CZ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79420" y="2919850"/>
        <a:ext cx="1318929" cy="8614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8B3C76-93B9-4976-9B1C-1F3712BA53F9}">
      <dsp:nvSpPr>
        <dsp:cNvPr id="0" name=""/>
        <dsp:cNvSpPr/>
      </dsp:nvSpPr>
      <dsp:spPr>
        <a:xfrm>
          <a:off x="2912566" y="1548840"/>
          <a:ext cx="1489769" cy="7089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3159"/>
              </a:lnTo>
              <a:lnTo>
                <a:pt x="1489769" y="483159"/>
              </a:lnTo>
              <a:lnTo>
                <a:pt x="1489769" y="7089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E0E09B-DBA1-4B44-AE7B-7A580934FE99}">
      <dsp:nvSpPr>
        <dsp:cNvPr id="0" name=""/>
        <dsp:cNvSpPr/>
      </dsp:nvSpPr>
      <dsp:spPr>
        <a:xfrm>
          <a:off x="1422796" y="1548840"/>
          <a:ext cx="1489769" cy="708994"/>
        </a:xfrm>
        <a:custGeom>
          <a:avLst/>
          <a:gdLst/>
          <a:ahLst/>
          <a:cxnLst/>
          <a:rect l="0" t="0" r="0" b="0"/>
          <a:pathLst>
            <a:path>
              <a:moveTo>
                <a:pt x="1489769" y="0"/>
              </a:moveTo>
              <a:lnTo>
                <a:pt x="1489769" y="483159"/>
              </a:lnTo>
              <a:lnTo>
                <a:pt x="0" y="483159"/>
              </a:lnTo>
              <a:lnTo>
                <a:pt x="0" y="7089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783F3F-BC19-4FDF-B064-055AB2F16813}">
      <dsp:nvSpPr>
        <dsp:cNvPr id="0" name=""/>
        <dsp:cNvSpPr/>
      </dsp:nvSpPr>
      <dsp:spPr>
        <a:xfrm>
          <a:off x="1693664" y="834"/>
          <a:ext cx="2437804" cy="15480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AABD4A-088D-483B-8111-A6BEAFC9D0D5}">
      <dsp:nvSpPr>
        <dsp:cNvPr id="0" name=""/>
        <dsp:cNvSpPr/>
      </dsp:nvSpPr>
      <dsp:spPr>
        <a:xfrm>
          <a:off x="1964531" y="258158"/>
          <a:ext cx="2437804" cy="1548005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Parlament ČR</a:t>
          </a:r>
          <a:endParaRPr lang="cs-CZ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09871" y="303498"/>
        <a:ext cx="2347124" cy="1457325"/>
      </dsp:txXfrm>
    </dsp:sp>
    <dsp:sp modelId="{4F67A284-B185-4404-8A1F-0E38ACD08F93}">
      <dsp:nvSpPr>
        <dsp:cNvPr id="0" name=""/>
        <dsp:cNvSpPr/>
      </dsp:nvSpPr>
      <dsp:spPr>
        <a:xfrm>
          <a:off x="203894" y="2257835"/>
          <a:ext cx="2437804" cy="15480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98B612-AEF7-4AAA-A946-150B0314AB5E}">
      <dsp:nvSpPr>
        <dsp:cNvPr id="0" name=""/>
        <dsp:cNvSpPr/>
      </dsp:nvSpPr>
      <dsp:spPr>
        <a:xfrm>
          <a:off x="474761" y="2515159"/>
          <a:ext cx="2437804" cy="1548005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Poslanecká sněmovna</a:t>
          </a:r>
          <a:endParaRPr lang="cs-CZ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0101" y="2560499"/>
        <a:ext cx="2347124" cy="1457325"/>
      </dsp:txXfrm>
    </dsp:sp>
    <dsp:sp modelId="{1F35266B-DF7B-4017-B143-E71044793B6B}">
      <dsp:nvSpPr>
        <dsp:cNvPr id="0" name=""/>
        <dsp:cNvSpPr/>
      </dsp:nvSpPr>
      <dsp:spPr>
        <a:xfrm>
          <a:off x="3183433" y="2257835"/>
          <a:ext cx="2437804" cy="15480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59FC35-5117-4E0F-A02F-CA237938F98D}">
      <dsp:nvSpPr>
        <dsp:cNvPr id="0" name=""/>
        <dsp:cNvSpPr/>
      </dsp:nvSpPr>
      <dsp:spPr>
        <a:xfrm>
          <a:off x="3454300" y="2515159"/>
          <a:ext cx="2437804" cy="1548005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Senát</a:t>
          </a:r>
          <a:endParaRPr lang="cs-CZ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99640" y="2560499"/>
        <a:ext cx="2347124" cy="14573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pPr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9FA9E-23EF-4CD6-8917-2E53D7490B69}" type="slidenum">
              <a:rPr lang="cs-CZ" smtClean="0"/>
              <a:pPr/>
              <a:t>5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1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11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6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5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3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8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0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94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071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iki/%C4%8Cesko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452071"/>
              </p:ext>
            </p:extLst>
          </p:nvPr>
        </p:nvGraphicFramePr>
        <p:xfrm>
          <a:off x="1763688" y="2256368"/>
          <a:ext cx="6696744" cy="412496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VY_32_INOVACE_1203 </a:t>
                      </a:r>
                      <a:r>
                        <a:rPr lang="cs-CZ" sz="1600" dirty="0" smtClean="0"/>
                        <a:t>Ústavní 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</a:t>
                      </a:r>
                      <a:r>
                        <a:rPr lang="cs-CZ" sz="1600" smtClean="0"/>
                        <a:t>.</a:t>
                      </a:r>
                      <a:r>
                        <a:rPr lang="cs-CZ" sz="1600" baseline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16.9.2013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budou seznámeni s principy ústavního práva </a:t>
                      </a:r>
                      <a:br>
                        <a:rPr lang="cs-CZ" sz="1600" dirty="0" smtClean="0"/>
                      </a:br>
                      <a:r>
                        <a:rPr lang="cs-CZ" sz="1600" dirty="0" smtClean="0"/>
                        <a:t>a s Ústavou ČR.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 za podpory prezentace prostřednictvím projektoru a využitím Internetu,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Autofit/>
          </a:bodyPr>
          <a:lstStyle/>
          <a:p>
            <a:r>
              <a:rPr lang="cs-CZ" sz="1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IV. </a:t>
            </a:r>
            <a:r>
              <a:rPr lang="cs-CZ" sz="18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MOC </a:t>
            </a:r>
            <a:r>
              <a:rPr lang="cs-CZ" sz="1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SOUDNÍ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1331640" y="1340768"/>
            <a:ext cx="7498080" cy="5184576"/>
          </a:xfrm>
        </p:spPr>
        <p:txBody>
          <a:bodyPr>
            <a:normAutofit/>
          </a:bodyPr>
          <a:lstStyle/>
          <a:p>
            <a:pPr marL="82296" lvl="0" indent="0">
              <a:buNone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Moc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soudní vykonávají nezávislé a nestranné </a:t>
            </a:r>
            <a:r>
              <a:rPr lang="cs-CZ" sz="2000" b="1" u="sng" dirty="0" smtClean="0">
                <a:latin typeface="Times New Roman" pitchFamily="18" charset="0"/>
                <a:cs typeface="Times New Roman" pitchFamily="18" charset="0"/>
              </a:rPr>
              <a:t>soudy</a:t>
            </a: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Zvláštní postavení má </a:t>
            </a:r>
            <a:r>
              <a:rPr lang="cs-CZ" sz="2000" b="1" u="sng" dirty="0" smtClean="0">
                <a:latin typeface="Times New Roman" pitchFamily="18" charset="0"/>
                <a:cs typeface="Times New Roman" pitchFamily="18" charset="0"/>
              </a:rPr>
              <a:t>Ústavní soud</a:t>
            </a: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jako orgán ochrany ústavnosti. 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cs-CZ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798950228"/>
              </p:ext>
            </p:extLst>
          </p:nvPr>
        </p:nvGraphicFramePr>
        <p:xfrm>
          <a:off x="1619672" y="234888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>
            <a:normAutofit/>
          </a:bodyPr>
          <a:lstStyle/>
          <a:p>
            <a:r>
              <a:rPr lang="cs-CZ" sz="18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V. NEJVYŠŠÍ KONTROLNÍ ÚŘAD</a:t>
            </a:r>
            <a:endParaRPr lang="cs-CZ" sz="1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75656" y="1196752"/>
            <a:ext cx="7498080" cy="505164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endParaRPr lang="cs-CZ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lnSpc>
                <a:spcPct val="200000"/>
              </a:lnSpc>
              <a:buNone/>
            </a:pPr>
            <a:r>
              <a:rPr lang="cs-CZ" sz="1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NKÚ</a:t>
            </a:r>
            <a:r>
              <a:rPr lang="cs-CZ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je nezávislý orgán,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který kontroluje: </a:t>
            </a:r>
          </a:p>
          <a:p>
            <a:pPr marL="82296" indent="0">
              <a:lnSpc>
                <a:spcPct val="100000"/>
              </a:lnSpc>
              <a:buNone/>
            </a:pPr>
            <a:r>
              <a:rPr lang="cs-C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</a:t>
            </a: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 hospodaření se státním majetkem</a:t>
            </a:r>
          </a:p>
          <a:p>
            <a:pPr marL="82296" indent="0">
              <a:lnSpc>
                <a:spcPct val="100000"/>
              </a:lnSpc>
              <a:buNone/>
            </a:pPr>
            <a:r>
              <a:rPr lang="cs-CZ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■ </a:t>
            </a:r>
            <a:r>
              <a:rPr lang="cs-CZ" sz="2000" b="1" dirty="0">
                <a:latin typeface="Times New Roman" pitchFamily="18" charset="0"/>
                <a:cs typeface="Times New Roman" pitchFamily="18" charset="0"/>
              </a:rPr>
              <a:t>plnění </a:t>
            </a: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státního rozpočtu </a:t>
            </a:r>
          </a:p>
          <a:p>
            <a:pPr marL="82296" indent="0">
              <a:lnSpc>
                <a:spcPct val="100000"/>
              </a:lnSpc>
              <a:buNone/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cs-CZ" sz="16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cs-CZ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VI. ČESKÁ NÁRODNÍ BANKA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82296" lvl="0" indent="0">
              <a:buNone/>
            </a:pPr>
            <a:r>
              <a:rPr lang="cs-CZ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ČNB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je </a:t>
            </a:r>
            <a:r>
              <a:rPr lang="cs-CZ" sz="2000" b="1" dirty="0">
                <a:latin typeface="Times New Roman" pitchFamily="18" charset="0"/>
                <a:cs typeface="Times New Roman" pitchFamily="18" charset="0"/>
              </a:rPr>
              <a:t>ústřední bankou státu</a:t>
            </a:r>
          </a:p>
          <a:p>
            <a:pPr marL="82296" lvl="0" indent="0">
              <a:buNone/>
            </a:pPr>
            <a:r>
              <a:rPr lang="cs-CZ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hlavním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úkolem je dbát o </a:t>
            </a:r>
            <a:r>
              <a:rPr lang="cs-CZ" sz="2000" b="1" dirty="0">
                <a:latin typeface="Times New Roman" pitchFamily="18" charset="0"/>
                <a:cs typeface="Times New Roman" pitchFamily="18" charset="0"/>
              </a:rPr>
              <a:t>cenovou stabilitu</a:t>
            </a:r>
          </a:p>
          <a:p>
            <a:pPr marL="82296" lvl="0" indent="0">
              <a:buNone/>
            </a:pPr>
            <a:r>
              <a:rPr lang="cs-CZ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má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tři funkce: </a:t>
            </a: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buNone/>
            </a:pP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cs-CZ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emisní (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emisní funkcí rozumíme, že ČNB vydává do </a:t>
            </a:r>
          </a:p>
          <a:p>
            <a:pPr marL="82296" lvl="0" indent="0">
              <a:buNone/>
            </a:pP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oběhu peníze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82296" lvl="0" indent="0">
              <a:buNone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regulační </a:t>
            </a:r>
          </a:p>
          <a:p>
            <a:pPr marL="82296" lvl="0" indent="0">
              <a:buNone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kontrolní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61949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498080" cy="792088"/>
          </a:xfrm>
        </p:spPr>
        <p:txBody>
          <a:bodyPr>
            <a:noAutofit/>
          </a:bodyPr>
          <a:lstStyle/>
          <a:p>
            <a:r>
              <a:rPr lang="cs-CZ" sz="1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1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cs-CZ" sz="1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VII. ÚZEMNÍ SAMOSPRÁVA</a:t>
            </a:r>
            <a:endParaRPr lang="cs-CZ" sz="1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31640" y="1196752"/>
            <a:ext cx="7498080" cy="525658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82296" lvl="0" indent="0">
              <a:lnSpc>
                <a:spcPct val="100000"/>
              </a:lnSpc>
              <a:buNone/>
            </a:pPr>
            <a:r>
              <a:rPr lang="cs-CZ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200" dirty="0" smtClean="0">
                <a:latin typeface="Times New Roman" pitchFamily="18" charset="0"/>
                <a:cs typeface="Times New Roman" pitchFamily="18" charset="0"/>
              </a:rPr>
              <a:t>základním územním samosprávným celkem je 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obec</a:t>
            </a:r>
          </a:p>
          <a:p>
            <a:pPr marL="82296" lvl="0" indent="0">
              <a:lnSpc>
                <a:spcPct val="100000"/>
              </a:lnSpc>
              <a:buNone/>
            </a:pPr>
            <a:endParaRPr lang="cs-CZ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lnSpc>
                <a:spcPct val="100000"/>
              </a:lnSpc>
              <a:buNone/>
            </a:pPr>
            <a:r>
              <a:rPr lang="cs-CZ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</a:t>
            </a:r>
            <a:r>
              <a:rPr lang="cs-CZ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200" dirty="0" smtClean="0">
                <a:latin typeface="Times New Roman" pitchFamily="18" charset="0"/>
                <a:cs typeface="Times New Roman" pitchFamily="18" charset="0"/>
              </a:rPr>
              <a:t>každá obec je součástí vyššího územního samosprávného celku = 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kraje</a:t>
            </a:r>
            <a:r>
              <a:rPr lang="cs-CZ" sz="2200" dirty="0" smtClean="0">
                <a:latin typeface="Times New Roman" pitchFamily="18" charset="0"/>
                <a:cs typeface="Times New Roman" pitchFamily="18" charset="0"/>
              </a:rPr>
              <a:t> (14)</a:t>
            </a:r>
          </a:p>
          <a:p>
            <a:pPr marL="82296" lvl="0" indent="0">
              <a:lnSpc>
                <a:spcPct val="100000"/>
              </a:lnSpc>
              <a:buNone/>
            </a:pPr>
            <a:endParaRPr lang="cs-CZ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lnSpc>
                <a:spcPct val="100000"/>
              </a:lnSpc>
              <a:buNone/>
            </a:pPr>
            <a:r>
              <a:rPr lang="cs-CZ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200" dirty="0" smtClean="0">
                <a:latin typeface="Times New Roman" pitchFamily="18" charset="0"/>
                <a:cs typeface="Times New Roman" pitchFamily="18" charset="0"/>
              </a:rPr>
              <a:t>územní samosprávné celky mají vlastní majetek se kterým hospodaří podle vlastního rozpočtu</a:t>
            </a:r>
          </a:p>
          <a:p>
            <a:pPr marL="82296" lvl="0" indent="0">
              <a:lnSpc>
                <a:spcPct val="100000"/>
              </a:lnSpc>
              <a:buNone/>
            </a:pPr>
            <a:endParaRPr lang="cs-CZ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lnSpc>
                <a:spcPct val="100000"/>
              </a:lnSpc>
              <a:buNone/>
            </a:pPr>
            <a:r>
              <a:rPr lang="cs-CZ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</a:t>
            </a:r>
            <a:r>
              <a:rPr lang="cs-CZ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200" dirty="0" smtClean="0">
                <a:latin typeface="Times New Roman" pitchFamily="18" charset="0"/>
                <a:cs typeface="Times New Roman" pitchFamily="18" charset="0"/>
              </a:rPr>
              <a:t>samosprávná území jsou spravována zastupitelstvem, jehož funkční období je čtyřleté</a:t>
            </a:r>
          </a:p>
          <a:p>
            <a:pPr>
              <a:buNone/>
            </a:pP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cs-CZ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cs-CZ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627945"/>
              </p:ext>
            </p:extLst>
          </p:nvPr>
        </p:nvGraphicFramePr>
        <p:xfrm>
          <a:off x="1435100" y="1447800"/>
          <a:ext cx="7560840" cy="13464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ZDROJE  A DALŠÍ INFORMACE</a:t>
                      </a:r>
                      <a:endParaRPr lang="cs-CZ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</a:t>
                      </a:r>
                    </a:p>
                    <a:p>
                      <a:r>
                        <a:rPr lang="cs-CZ" baseline="0" dirty="0" smtClean="0"/>
                        <a:t>Společenské vědy v kostce pro střední školy- Jaroslav Hladík, ISBN 80-7200-044-6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619671" y="1412776"/>
            <a:ext cx="6768752" cy="223224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cs-CZ" sz="6600" b="1" u="sng" kern="1200" dirty="0" smtClean="0">
              <a:ln/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algn="ctr"/>
            <a:endParaRPr lang="cs-CZ" sz="6600" b="1" u="sng" dirty="0">
              <a:ln/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pPr algn="ctr"/>
            <a:endParaRPr lang="cs-CZ" sz="6600" b="1" u="sng" kern="1200" dirty="0" smtClean="0">
              <a:ln/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1" y="3861048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  <p:sp>
        <p:nvSpPr>
          <p:cNvPr id="4" name="Obdélník 3"/>
          <p:cNvSpPr/>
          <p:nvPr/>
        </p:nvSpPr>
        <p:spPr>
          <a:xfrm>
            <a:off x="2202589" y="2096561"/>
            <a:ext cx="4823756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cs-CZ" sz="6000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Ústavní právo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87624" y="908720"/>
            <a:ext cx="7498080" cy="532859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cs-CZ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cs-CZ" sz="3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Ústavní právo</a:t>
            </a:r>
          </a:p>
          <a:p>
            <a:pPr marL="82296" indent="0">
              <a:buNone/>
            </a:pPr>
            <a:endParaRPr lang="cs-CZ" sz="1400" b="1" dirty="0" smtClean="0"/>
          </a:p>
          <a:p>
            <a:pPr marL="82296" indent="0">
              <a:lnSpc>
                <a:spcPct val="120000"/>
              </a:lnSpc>
              <a:buNone/>
            </a:pPr>
            <a:r>
              <a:rPr lang="cs-CZ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cs-CZ" sz="1900" b="1" dirty="0" smtClean="0">
                <a:latin typeface="Times New Roman" pitchFamily="18" charset="0"/>
                <a:cs typeface="Times New Roman" pitchFamily="18" charset="0"/>
              </a:rPr>
              <a:t>je souhrn právních norem, které upravují právní poměry ve státě, zejména: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9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1900" b="1" dirty="0" smtClean="0">
                <a:solidFill>
                  <a:srgbClr val="0070C0"/>
                </a:solidFill>
                <a:latin typeface="Calibri"/>
                <a:cs typeface="Times New Roman" pitchFamily="18" charset="0"/>
              </a:rPr>
              <a:t>①</a:t>
            </a:r>
            <a:r>
              <a:rPr lang="cs-CZ" sz="1900" b="1" dirty="0" smtClean="0">
                <a:latin typeface="Calibri"/>
                <a:cs typeface="Times New Roman" pitchFamily="18" charset="0"/>
              </a:rPr>
              <a:t> </a:t>
            </a:r>
            <a:r>
              <a:rPr lang="cs-CZ" sz="1900" b="1" dirty="0" smtClean="0">
                <a:latin typeface="Times New Roman" pitchFamily="18" charset="0"/>
                <a:cs typeface="Times New Roman" pitchFamily="18" charset="0"/>
              </a:rPr>
              <a:t>základní práva a svobody občanů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9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1900" b="1" dirty="0" smtClean="0">
                <a:solidFill>
                  <a:srgbClr val="0070C0"/>
                </a:solidFill>
                <a:latin typeface="Calibri"/>
                <a:cs typeface="Times New Roman" pitchFamily="18" charset="0"/>
              </a:rPr>
              <a:t>②</a:t>
            </a:r>
            <a:r>
              <a:rPr lang="cs-CZ" sz="1900" b="1" dirty="0" smtClean="0">
                <a:latin typeface="Calibri"/>
                <a:cs typeface="Times New Roman" pitchFamily="18" charset="0"/>
              </a:rPr>
              <a:t> </a:t>
            </a:r>
            <a:r>
              <a:rPr lang="cs-CZ" sz="1900" b="1" dirty="0" smtClean="0">
                <a:latin typeface="Times New Roman" pitchFamily="18" charset="0"/>
                <a:cs typeface="Times New Roman" pitchFamily="18" charset="0"/>
              </a:rPr>
              <a:t>uspořádání státu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9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1900" b="1" dirty="0" smtClean="0">
                <a:solidFill>
                  <a:srgbClr val="0070C0"/>
                </a:solidFill>
                <a:latin typeface="Calibri"/>
                <a:cs typeface="Times New Roman" pitchFamily="18" charset="0"/>
              </a:rPr>
              <a:t>③</a:t>
            </a:r>
            <a:r>
              <a:rPr lang="cs-CZ" sz="1900" b="1" dirty="0" smtClean="0">
                <a:latin typeface="Calibri"/>
                <a:cs typeface="Times New Roman" pitchFamily="18" charset="0"/>
              </a:rPr>
              <a:t> </a:t>
            </a:r>
            <a:r>
              <a:rPr lang="cs-CZ" sz="1900" b="1" dirty="0" smtClean="0">
                <a:latin typeface="Times New Roman" pitchFamily="18" charset="0"/>
                <a:cs typeface="Times New Roman" pitchFamily="18" charset="0"/>
              </a:rPr>
              <a:t>rozdělení státní moci (a její výkon)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1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cs-CZ" sz="1900" b="1" dirty="0" smtClean="0">
                <a:latin typeface="Times New Roman" pitchFamily="18" charset="0"/>
                <a:cs typeface="Times New Roman" pitchFamily="18" charset="0"/>
              </a:rPr>
              <a:t>základními prameny ústavního práva jsou: Ústava ČR, Listina základních práv a svobod a ústavní zákony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cs-CZ" sz="1900" b="1" dirty="0" smtClean="0">
                <a:latin typeface="Times New Roman" pitchFamily="18" charset="0"/>
                <a:cs typeface="Times New Roman" pitchFamily="18" charset="0"/>
              </a:rPr>
              <a:t>ke změně ústavy (nejvyššího zákona ČR), může dojít jen ústavním zákonem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cs-CZ" sz="1900" b="1" dirty="0" smtClean="0">
                <a:latin typeface="Times New Roman" pitchFamily="18" charset="0"/>
                <a:cs typeface="Times New Roman" pitchFamily="18" charset="0"/>
              </a:rPr>
              <a:t>všechny ostatní právní normy (nižší právní síly) nesmějí být v rozporu </a:t>
            </a:r>
            <a:br>
              <a:rPr lang="cs-CZ" sz="1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1900" b="1" dirty="0" smtClean="0">
                <a:latin typeface="Times New Roman" pitchFamily="18" charset="0"/>
                <a:cs typeface="Times New Roman" pitchFamily="18" charset="0"/>
              </a:rPr>
              <a:t>s Ústavou → o tento soulad dbá Ústavní soud ČR</a:t>
            </a:r>
          </a:p>
          <a:p>
            <a:pPr>
              <a:buNone/>
            </a:pP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133443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188566583"/>
              </p:ext>
            </p:extLst>
          </p:nvPr>
        </p:nvGraphicFramePr>
        <p:xfrm>
          <a:off x="1403648" y="836712"/>
          <a:ext cx="727280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038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2392" y="2132856"/>
            <a:ext cx="7498080" cy="187220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301280" y="980728"/>
            <a:ext cx="7416824" cy="54630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cs-CZ" sz="2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Ústava České republiky</a:t>
            </a:r>
          </a:p>
          <a:p>
            <a:pPr lvl="0"/>
            <a:endParaRPr lang="cs-CZ" sz="28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Clr>
                <a:schemeClr val="bg2">
                  <a:lumMod val="50000"/>
                </a:schemeClr>
              </a:buClr>
            </a:pPr>
            <a:r>
              <a:rPr lang="cs-CZ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nabyla účinnosti 1. ledna 1993 </a:t>
            </a:r>
          </a:p>
          <a:p>
            <a:pPr>
              <a:lnSpc>
                <a:spcPct val="150000"/>
              </a:lnSpc>
              <a:buClr>
                <a:schemeClr val="bg2">
                  <a:lumMod val="50000"/>
                </a:schemeClr>
              </a:buClr>
            </a:pPr>
            <a:r>
              <a:rPr lang="cs-CZ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skládá se z preambule (úvodního prohlášení) a 113 článků, které jsou rozděleny do osmi hlav:</a:t>
            </a:r>
          </a:p>
          <a:p>
            <a:endParaRPr lang="cs-CZ" sz="14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cs-CZ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cs-CZ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HLAVY</a:t>
            </a:r>
          </a:p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I. Základní ustanovení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(ČR jako svrchovaný a demokratický právní stát)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II. Moc zákonodárná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(vykonává ji Parlament)</a:t>
            </a:r>
            <a:br>
              <a:rPr lang="cs-CZ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III. Moc výkonná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(nejvyššími orgány jsou prezident a vláda)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IV. Moc soudní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(mají ji nezávislé soudy)</a:t>
            </a:r>
            <a:br>
              <a:rPr lang="cs-CZ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V. Nejvyšší kontrolní úřad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(NKÚ)</a:t>
            </a:r>
            <a:br>
              <a:rPr lang="cs-CZ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VI. Česká národní banka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(ČNB)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VII. Územní samospráva</a:t>
            </a:r>
            <a:br>
              <a:rPr lang="cs-C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VIII. Přechodná a závěrečná ustanovení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95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1327252" y="980728"/>
            <a:ext cx="7061172" cy="53553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PREAMBULE</a:t>
            </a:r>
          </a:p>
          <a:p>
            <a:pPr algn="just">
              <a:lnSpc>
                <a:spcPct val="150000"/>
              </a:lnSpc>
            </a:pPr>
            <a:endParaRPr lang="cs-CZ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cs-CZ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>
                <a:schemeClr val="bg2">
                  <a:lumMod val="50000"/>
                </a:schemeClr>
              </a:buClr>
            </a:pPr>
            <a:r>
              <a:rPr lang="cs-CZ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Preambule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je uvozujícím prohlášením, které obsahuje odkaz na tradice zemí koruny české i státnosti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československé</a:t>
            </a:r>
          </a:p>
          <a:p>
            <a:pPr>
              <a:lnSpc>
                <a:spcPct val="150000"/>
              </a:lnSpc>
              <a:buClr>
                <a:schemeClr val="bg2">
                  <a:lumMod val="50000"/>
                </a:schemeClr>
              </a:buClr>
            </a:pPr>
            <a:r>
              <a:rPr lang="cs-CZ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cs-CZ" dirty="0" smtClean="0">
                <a:latin typeface="Times New Roman" panose="02020603050405020304" pitchFamily="18" charset="0"/>
                <a:cs typeface="Times New Roman" pitchFamily="18" charset="0"/>
              </a:rPr>
              <a:t>je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napsána slavnostní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formou</a:t>
            </a:r>
          </a:p>
          <a:p>
            <a:pPr>
              <a:lnSpc>
                <a:spcPct val="150000"/>
              </a:lnSpc>
              <a:buClr>
                <a:schemeClr val="bg2">
                  <a:lumMod val="50000"/>
                </a:schemeClr>
              </a:buClr>
            </a:pPr>
            <a:r>
              <a:rPr lang="cs-CZ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je zde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zakotveno odhodlání budovat, chránit a rozvíjet Českou republiku v duchu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nedotknutelnosti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lidské důstojnosti a svobody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uznávaných moderních hodnot a ideálů jako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součást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společenství evropských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světových demokracií 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chemeClr val="bg2">
                  <a:lumMod val="50000"/>
                </a:schemeClr>
              </a:buClr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■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návaznost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na tradici se projevuje mimo jiné i ve schválených státních symbolech a státních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svátcích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3834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1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ZÁKLADNÍ USTANOVENÍ</a:t>
            </a:r>
            <a:endParaRPr lang="cs-CZ" sz="18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2629272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82296" lvl="0" indent="0">
              <a:lnSpc>
                <a:spcPct val="100000"/>
              </a:lnSpc>
              <a:buNone/>
            </a:pPr>
            <a:r>
              <a:rPr lang="cs-CZ" sz="2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 tooltip="Česko"/>
              </a:rPr>
              <a:t>Úkol 1:</a:t>
            </a:r>
          </a:p>
          <a:p>
            <a:pPr marL="82296" lvl="0" indent="0">
              <a:lnSpc>
                <a:spcPct val="100000"/>
              </a:lnSpc>
              <a:buNone/>
            </a:pPr>
            <a:r>
              <a:rPr lang="cs-CZ" sz="2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 tooltip="Česko"/>
              </a:rPr>
              <a:t>Na Internetu najděte znění Ústavy ČR</a:t>
            </a:r>
            <a:br>
              <a:rPr lang="cs-CZ" sz="2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 tooltip="Česko"/>
              </a:rPr>
            </a:br>
            <a:r>
              <a:rPr lang="cs-CZ" sz="2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 tooltip="Česko"/>
              </a:rPr>
              <a:t>Hlavu I. Základní ustanovení.</a:t>
            </a:r>
          </a:p>
          <a:p>
            <a:pPr marL="82296" lvl="0" indent="0">
              <a:lnSpc>
                <a:spcPct val="100000"/>
              </a:lnSpc>
              <a:buNone/>
            </a:pPr>
            <a:r>
              <a:rPr lang="cs-CZ" sz="2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 tooltip="Česko"/>
              </a:rPr>
              <a:t>Zamyslete se, kterého ustanovení si jako občané našeho státu nejvíce vážíte a proč.</a:t>
            </a:r>
            <a:endParaRPr lang="cs-CZ" sz="28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1403648" y="4509120"/>
            <a:ext cx="7498080" cy="13146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lnSpc>
                <a:spcPct val="100000"/>
              </a:lnSpc>
              <a:buFont typeface="Wingdings 2"/>
              <a:buNone/>
            </a:pPr>
            <a:r>
              <a:rPr lang="cs-CZ" sz="2800" b="1" u="sng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 tooltip="Česko"/>
              </a:rPr>
              <a:t>Úkol 2:</a:t>
            </a:r>
          </a:p>
          <a:p>
            <a:pPr marL="82296" indent="0">
              <a:lnSpc>
                <a:spcPct val="100000"/>
              </a:lnSpc>
              <a:buFont typeface="Wingdings 2"/>
              <a:buNone/>
            </a:pPr>
            <a:r>
              <a:rPr lang="cs-CZ" sz="2800" b="1" u="sng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 tooltip="Česko"/>
              </a:rPr>
              <a:t>Vyjmenujte naše státní symboly.</a:t>
            </a:r>
            <a:endParaRPr lang="cs-CZ" sz="2800" b="1" u="sng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52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322392" y="1759966"/>
            <a:ext cx="4473744" cy="4837386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spcBef>
                <a:spcPts val="0"/>
              </a:spcBef>
              <a:buClr>
                <a:schemeClr val="accent3">
                  <a:lumMod val="75000"/>
                </a:schemeClr>
              </a:buClr>
              <a:buNone/>
            </a:pPr>
            <a:endParaRPr lang="cs-CZ" sz="1600" dirty="0" smtClean="0"/>
          </a:p>
          <a:p>
            <a:pPr marL="82296" indent="0">
              <a:spcBef>
                <a:spcPts val="0"/>
              </a:spcBef>
              <a:buFont typeface="Wingdings 2"/>
              <a:buNone/>
            </a:pPr>
            <a:endParaRPr lang="cs-CZ" sz="1600" dirty="0" smtClean="0"/>
          </a:p>
          <a:p>
            <a:pPr marL="82296" indent="0">
              <a:spcBef>
                <a:spcPts val="0"/>
              </a:spcBef>
              <a:buFont typeface="Wingdings 2"/>
              <a:buNone/>
            </a:pPr>
            <a:endParaRPr lang="cs-CZ" sz="16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924147" y="1175205"/>
            <a:ext cx="2871989" cy="584761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1600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1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II. MOC ZÁKONODÁRNÁ</a:t>
            </a:r>
            <a:endParaRPr lang="cs-CZ" sz="1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Zákonodárná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moc náleží </a:t>
            </a:r>
            <a:r>
              <a:rPr lang="cs-CZ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Parlamentu ČR</a:t>
            </a:r>
            <a:endParaRPr lang="cs-CZ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48252125"/>
              </p:ext>
            </p:extLst>
          </p:nvPr>
        </p:nvGraphicFramePr>
        <p:xfrm>
          <a:off x="1547664" y="214665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851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79634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cs-CZ" sz="1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III. MOC VÝKONNÁ</a:t>
            </a:r>
            <a:endParaRPr lang="cs-CZ" sz="1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82296" indent="0">
              <a:lnSpc>
                <a:spcPct val="100000"/>
              </a:lnSpc>
              <a:buNone/>
            </a:pP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nejvyššími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orgány moci výkonné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jsou </a:t>
            </a:r>
            <a:r>
              <a:rPr lang="cs-CZ" sz="2000" b="1" u="sng" dirty="0">
                <a:latin typeface="Times New Roman" pitchFamily="18" charset="0"/>
                <a:cs typeface="Times New Roman" pitchFamily="18" charset="0"/>
              </a:rPr>
              <a:t>prezident a vláda </a:t>
            </a:r>
            <a:endParaRPr lang="cs-CZ" sz="2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endParaRPr lang="cs-CZ" sz="1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endParaRPr lang="cs-CZ" sz="2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endParaRPr lang="cs-CZ" sz="2000" b="1" u="sng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endParaRPr lang="cs-CZ" sz="2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lnSpc>
                <a:spcPct val="100000"/>
              </a:lnSpc>
              <a:buNone/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100000"/>
              </a:lnSpc>
              <a:buNone/>
            </a:pPr>
            <a:r>
              <a:rPr lang="cs-CZ" sz="1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cs-CZ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528110143"/>
              </p:ext>
            </p:extLst>
          </p:nvPr>
        </p:nvGraphicFramePr>
        <p:xfrm>
          <a:off x="1592192" y="2060848"/>
          <a:ext cx="6144345" cy="4136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Aerodynamik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630</TotalTime>
  <Words>500</Words>
  <Application>Microsoft Office PowerPoint</Application>
  <PresentationFormat>Předvádění na obrazovce (4:3)</PresentationFormat>
  <Paragraphs>117</Paragraphs>
  <Slides>14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TrainingPresentation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I. ZÁKLADNÍ USTANOVENÍ</vt:lpstr>
      <vt:lpstr>II. MOC ZÁKONODÁRNÁ</vt:lpstr>
      <vt:lpstr>III. MOC VÝKONNÁ</vt:lpstr>
      <vt:lpstr>IV. MOC SOUDNÍ</vt:lpstr>
      <vt:lpstr>V. NEJVYŠŠÍ KONTROLNÍ ÚŘAD</vt:lpstr>
      <vt:lpstr>VI. ČESKÁ NÁRODNÍ BANKA</vt:lpstr>
      <vt:lpstr> VII. ÚZEMNÍ SAMOSPRÁVA</vt:lpstr>
      <vt:lpstr>Prezentace aplikace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105</cp:revision>
  <cp:lastPrinted>2013-02-24T00:24:51Z</cp:lastPrinted>
  <dcterms:created xsi:type="dcterms:W3CDTF">2013-02-23T19:35:03Z</dcterms:created>
  <dcterms:modified xsi:type="dcterms:W3CDTF">2014-10-28T09:57:36Z</dcterms:modified>
</cp:coreProperties>
</file>