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92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61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6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1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32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57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469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54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0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3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4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07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82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979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371358"/>
              </p:ext>
            </p:extLst>
          </p:nvPr>
        </p:nvGraphicFramePr>
        <p:xfrm>
          <a:off x="1079612" y="2328376"/>
          <a:ext cx="6984776" cy="370840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VY_32_INOVACE_1619</a:t>
                      </a:r>
                      <a:r>
                        <a:rPr lang="cs-CZ" sz="1600" baseline="0" dirty="0" smtClean="0"/>
                        <a:t> Test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Word –</a:t>
                      </a:r>
                      <a:r>
                        <a:rPr lang="cs-CZ" sz="1600" baseline="0" dirty="0" smtClean="0"/>
                        <a:t> praktické příklady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2. 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18.8.2013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Test probíhající metodou zakřížkování správné odpovědi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Vyplnění</a:t>
                      </a:r>
                      <a:r>
                        <a:rPr lang="cs-CZ" sz="1600" baseline="0" dirty="0" smtClean="0"/>
                        <a:t> v aplikaci Excel</a:t>
                      </a:r>
                      <a:endParaRPr lang="cs-CZ" sz="1600" dirty="0" smtClean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297968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</Words>
  <Application>Microsoft Office PowerPoint</Application>
  <PresentationFormat>Předvádění na obrazovce 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</vt:i4>
      </vt:variant>
    </vt:vector>
  </HeadingPairs>
  <TitlesOfParts>
    <vt:vector size="2" baseType="lpstr">
      <vt:lpstr>Motiv Office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2014-10-25T07:16:15Z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