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12"/>
  </p:notesMasterIdLst>
  <p:sldIdLst>
    <p:sldId id="256" r:id="rId3"/>
    <p:sldId id="258" r:id="rId4"/>
    <p:sldId id="276" r:id="rId5"/>
    <p:sldId id="274" r:id="rId6"/>
    <p:sldId id="282" r:id="rId7"/>
    <p:sldId id="283" r:id="rId8"/>
    <p:sldId id="284" r:id="rId9"/>
    <p:sldId id="280" r:id="rId10"/>
    <p:sldId id="28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5F2AE2-8620-4F1B-AB1C-CB195E0D58BA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1F97072-C257-4BC6-AD6D-DAB04ECD9CB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solidFill>
          <a:schemeClr val="accent2">
            <a:lumMod val="20000"/>
            <a:lumOff val="80000"/>
          </a:schemeClr>
        </a:solidFill>
      </dgm:spPr>
      <dgm:t>
        <a:bodyPr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pPr algn="ctr" rtl="0"/>
          <a:r>
            <a:rPr lang="cs-CZ" sz="40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rPr>
            <a:t>ANDROID</a:t>
          </a:r>
          <a:endParaRPr lang="cs-CZ" sz="4000" b="1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latin typeface="+mj-lt"/>
          </a:endParaRPr>
        </a:p>
      </dgm:t>
    </dgm:pt>
    <dgm:pt modelId="{FBBD601C-4A16-4A71-B1F7-0749C8D67149}" type="parTrans" cxnId="{813AED98-E69E-40E2-AB8D-A529097462F9}">
      <dgm:prSet/>
      <dgm:spPr/>
      <dgm:t>
        <a:bodyPr/>
        <a:lstStyle/>
        <a:p>
          <a:endParaRPr lang="cs-CZ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48408DDE-77D9-45C8-893D-6DB236C5206C}" type="sibTrans" cxnId="{813AED98-E69E-40E2-AB8D-A529097462F9}">
      <dgm:prSet/>
      <dgm:spPr/>
      <dgm:t>
        <a:bodyPr/>
        <a:lstStyle/>
        <a:p>
          <a:endParaRPr lang="cs-CZ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64E96AB9-82F6-475E-B282-92A928BFC6C5}" type="pres">
      <dgm:prSet presAssocID="{6B5F2AE2-8620-4F1B-AB1C-CB195E0D58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CE9274C-6B3E-43AA-B172-761590E76FE0}" type="pres">
      <dgm:prSet presAssocID="{F1F97072-C257-4BC6-AD6D-DAB04ECD9CBA}" presName="parentText" presStyleLbl="node1" presStyleIdx="0" presStyleCnt="1" custScaleY="248395" custLinFactNeighborX="-7219" custLinFactNeighborY="-7201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13AED98-E69E-40E2-AB8D-A529097462F9}" srcId="{6B5F2AE2-8620-4F1B-AB1C-CB195E0D58BA}" destId="{F1F97072-C257-4BC6-AD6D-DAB04ECD9CBA}" srcOrd="0" destOrd="0" parTransId="{FBBD601C-4A16-4A71-B1F7-0749C8D67149}" sibTransId="{48408DDE-77D9-45C8-893D-6DB236C5206C}"/>
    <dgm:cxn modelId="{C284A44D-B461-41FA-9413-8ABE4AC1622A}" type="presOf" srcId="{F1F97072-C257-4BC6-AD6D-DAB04ECD9CBA}" destId="{4CE9274C-6B3E-43AA-B172-761590E76FE0}" srcOrd="0" destOrd="0" presId="urn:microsoft.com/office/officeart/2005/8/layout/vList2"/>
    <dgm:cxn modelId="{002E7C65-5B1D-4EA0-9119-999D0BA35FF6}" type="presOf" srcId="{6B5F2AE2-8620-4F1B-AB1C-CB195E0D58BA}" destId="{64E96AB9-82F6-475E-B282-92A928BFC6C5}" srcOrd="0" destOrd="0" presId="urn:microsoft.com/office/officeart/2005/8/layout/vList2"/>
    <dgm:cxn modelId="{39158113-364C-4275-AA4A-BF955B8BD1B6}" type="presParOf" srcId="{64E96AB9-82F6-475E-B282-92A928BFC6C5}" destId="{4CE9274C-6B3E-43AA-B172-761590E76FE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5F2AE2-8620-4F1B-AB1C-CB195E0D58BA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F1F97072-C257-4BC6-AD6D-DAB04ECD9CBA}">
      <dgm:prSet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>
        <a:solidFill>
          <a:schemeClr val="accent2">
            <a:lumMod val="20000"/>
            <a:lumOff val="80000"/>
          </a:schemeClr>
        </a:solidFill>
      </dgm:spPr>
      <dgm:t>
        <a:bodyPr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pPr algn="ctr" rtl="0"/>
          <a:r>
            <a:rPr lang="cs-CZ" sz="40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lt"/>
            </a:rPr>
            <a:t>Windows 8.1</a:t>
          </a:r>
          <a:endParaRPr lang="cs-CZ" sz="4000" b="1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  <a:latin typeface="+mj-lt"/>
          </a:endParaRPr>
        </a:p>
      </dgm:t>
    </dgm:pt>
    <dgm:pt modelId="{FBBD601C-4A16-4A71-B1F7-0749C8D67149}" type="parTrans" cxnId="{813AED98-E69E-40E2-AB8D-A529097462F9}">
      <dgm:prSet/>
      <dgm:spPr/>
      <dgm:t>
        <a:bodyPr/>
        <a:lstStyle/>
        <a:p>
          <a:endParaRPr lang="cs-CZ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48408DDE-77D9-45C8-893D-6DB236C5206C}" type="sibTrans" cxnId="{813AED98-E69E-40E2-AB8D-A529097462F9}">
      <dgm:prSet/>
      <dgm:spPr/>
      <dgm:t>
        <a:bodyPr/>
        <a:lstStyle/>
        <a:p>
          <a:endParaRPr lang="cs-CZ" b="1" cap="all" spc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</a:endParaRPr>
        </a:p>
      </dgm:t>
    </dgm:pt>
    <dgm:pt modelId="{64E96AB9-82F6-475E-B282-92A928BFC6C5}" type="pres">
      <dgm:prSet presAssocID="{6B5F2AE2-8620-4F1B-AB1C-CB195E0D58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4CE9274C-6B3E-43AA-B172-761590E76FE0}" type="pres">
      <dgm:prSet presAssocID="{F1F97072-C257-4BC6-AD6D-DAB04ECD9CBA}" presName="parentText" presStyleLbl="node1" presStyleIdx="0" presStyleCnt="1" custScaleY="248395" custLinFactNeighborX="-7219" custLinFactNeighborY="-72011">
        <dgm:presLayoutVars>
          <dgm:chMax val="0"/>
          <dgm:bulletEnabled val="1"/>
        </dgm:presLayoutVars>
      </dgm:prSet>
      <dgm:spPr/>
      <dgm:t>
        <a:bodyPr/>
        <a:lstStyle/>
        <a:p>
          <a:endParaRPr lang="cs-CZ"/>
        </a:p>
      </dgm:t>
    </dgm:pt>
  </dgm:ptLst>
  <dgm:cxnLst>
    <dgm:cxn modelId="{813AED98-E69E-40E2-AB8D-A529097462F9}" srcId="{6B5F2AE2-8620-4F1B-AB1C-CB195E0D58BA}" destId="{F1F97072-C257-4BC6-AD6D-DAB04ECD9CBA}" srcOrd="0" destOrd="0" parTransId="{FBBD601C-4A16-4A71-B1F7-0749C8D67149}" sibTransId="{48408DDE-77D9-45C8-893D-6DB236C5206C}"/>
    <dgm:cxn modelId="{A126F80C-4309-4B8A-B495-466EAC0C7C36}" type="presOf" srcId="{6B5F2AE2-8620-4F1B-AB1C-CB195E0D58BA}" destId="{64E96AB9-82F6-475E-B282-92A928BFC6C5}" srcOrd="0" destOrd="0" presId="urn:microsoft.com/office/officeart/2005/8/layout/vList2"/>
    <dgm:cxn modelId="{DB074117-0947-4B73-B579-CB9085068C7E}" type="presOf" srcId="{F1F97072-C257-4BC6-AD6D-DAB04ECD9CBA}" destId="{4CE9274C-6B3E-43AA-B172-761590E76FE0}" srcOrd="0" destOrd="0" presId="urn:microsoft.com/office/officeart/2005/8/layout/vList2"/>
    <dgm:cxn modelId="{5058448E-EB54-465A-A27E-9ECD0EA34459}" type="presParOf" srcId="{64E96AB9-82F6-475E-B282-92A928BFC6C5}" destId="{4CE9274C-6B3E-43AA-B172-761590E76FE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C253F38-1852-480F-937A-79CBF3AC5D3B}" type="doc">
      <dgm:prSet loTypeId="urn:microsoft.com/office/officeart/2005/8/layout/hierarchy2" loCatId="hierarchy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cs-CZ"/>
        </a:p>
      </dgm:t>
    </dgm:pt>
    <dgm:pt modelId="{E1AB4B6C-2A79-4A49-8151-7A38CD0308C6}">
      <dgm:prSet phldrT="[Text]" custT="1"/>
      <dgm:spPr/>
      <dgm:t>
        <a:bodyPr/>
        <a:lstStyle/>
        <a:p>
          <a:r>
            <a:rPr lang="cs-CZ" sz="2000" dirty="0" smtClean="0"/>
            <a:t>TABLET</a:t>
          </a:r>
          <a:endParaRPr lang="cs-CZ" sz="2000" dirty="0"/>
        </a:p>
      </dgm:t>
    </dgm:pt>
    <dgm:pt modelId="{79D19361-8090-4E53-8A37-F7CBF1487423}" type="parTrans" cxnId="{AE83BD72-EE31-48CA-9F58-582BCD1E65E9}">
      <dgm:prSet/>
      <dgm:spPr/>
      <dgm:t>
        <a:bodyPr/>
        <a:lstStyle/>
        <a:p>
          <a:endParaRPr lang="cs-CZ" sz="2000"/>
        </a:p>
      </dgm:t>
    </dgm:pt>
    <dgm:pt modelId="{5D7B2D7F-69DB-4792-B2A2-627BD57C313A}" type="sibTrans" cxnId="{AE83BD72-EE31-48CA-9F58-582BCD1E65E9}">
      <dgm:prSet/>
      <dgm:spPr/>
      <dgm:t>
        <a:bodyPr/>
        <a:lstStyle/>
        <a:p>
          <a:endParaRPr lang="cs-CZ" sz="2000"/>
        </a:p>
      </dgm:t>
    </dgm:pt>
    <dgm:pt modelId="{212B1B61-DE35-4340-9897-C73A9459EDB4}">
      <dgm:prSet phldrT="[Text]" custT="1"/>
      <dgm:spPr/>
      <dgm:t>
        <a:bodyPr/>
        <a:lstStyle/>
        <a:p>
          <a:r>
            <a:rPr lang="cs-CZ" sz="2000" dirty="0" smtClean="0"/>
            <a:t>Zábava – hry, internet</a:t>
          </a:r>
          <a:endParaRPr lang="cs-CZ" sz="2000" dirty="0"/>
        </a:p>
      </dgm:t>
    </dgm:pt>
    <dgm:pt modelId="{A531112D-D052-49FE-9609-F6E4DB02176D}" type="parTrans" cxnId="{FE6D1106-EE34-4A9E-820D-BE543DB948FF}">
      <dgm:prSet custT="1"/>
      <dgm:spPr/>
      <dgm:t>
        <a:bodyPr/>
        <a:lstStyle/>
        <a:p>
          <a:endParaRPr lang="cs-CZ" sz="2000"/>
        </a:p>
      </dgm:t>
    </dgm:pt>
    <dgm:pt modelId="{96A79564-50FB-4263-AEBF-A8B4995756E3}" type="sibTrans" cxnId="{FE6D1106-EE34-4A9E-820D-BE543DB948FF}">
      <dgm:prSet/>
      <dgm:spPr/>
      <dgm:t>
        <a:bodyPr/>
        <a:lstStyle/>
        <a:p>
          <a:endParaRPr lang="cs-CZ" sz="2000"/>
        </a:p>
      </dgm:t>
    </dgm:pt>
    <dgm:pt modelId="{9A52D3A6-2575-4655-8EBD-17C217707F0D}">
      <dgm:prSet phldrT="[Text]" custT="1"/>
      <dgm:spPr/>
      <dgm:t>
        <a:bodyPr/>
        <a:lstStyle/>
        <a:p>
          <a:r>
            <a:rPr lang="cs-CZ" sz="2000" dirty="0" smtClean="0"/>
            <a:t>Android</a:t>
          </a:r>
          <a:endParaRPr lang="cs-CZ" sz="2000" dirty="0"/>
        </a:p>
      </dgm:t>
    </dgm:pt>
    <dgm:pt modelId="{31136374-C09D-47B8-88B0-1E64B1481861}" type="parTrans" cxnId="{98A23A55-6D0B-4FD4-BDF1-7FF5FAFE6D33}">
      <dgm:prSet custT="1"/>
      <dgm:spPr/>
      <dgm:t>
        <a:bodyPr/>
        <a:lstStyle/>
        <a:p>
          <a:endParaRPr lang="cs-CZ" sz="2000"/>
        </a:p>
      </dgm:t>
    </dgm:pt>
    <dgm:pt modelId="{1A21A938-5E5A-46FA-AD34-77D8B62CF317}" type="sibTrans" cxnId="{98A23A55-6D0B-4FD4-BDF1-7FF5FAFE6D33}">
      <dgm:prSet/>
      <dgm:spPr/>
      <dgm:t>
        <a:bodyPr/>
        <a:lstStyle/>
        <a:p>
          <a:endParaRPr lang="cs-CZ" sz="2000"/>
        </a:p>
      </dgm:t>
    </dgm:pt>
    <dgm:pt modelId="{1BD89D3A-CC5F-414E-8545-1A0CDD29B346}">
      <dgm:prSet phldrT="[Text]" custT="1"/>
      <dgm:spPr/>
      <dgm:t>
        <a:bodyPr/>
        <a:lstStyle/>
        <a:p>
          <a:r>
            <a:rPr lang="cs-CZ" sz="2000" dirty="0" err="1" smtClean="0"/>
            <a:t>iOS</a:t>
          </a:r>
          <a:r>
            <a:rPr lang="cs-CZ" sz="2000" dirty="0" smtClean="0"/>
            <a:t> </a:t>
          </a:r>
          <a:endParaRPr lang="cs-CZ" sz="2000" dirty="0"/>
        </a:p>
      </dgm:t>
    </dgm:pt>
    <dgm:pt modelId="{ACA5BB7C-19E5-4C14-979C-773B6E72FA9D}" type="parTrans" cxnId="{D948B079-67C4-4D62-A572-55B87DC8BA4F}">
      <dgm:prSet custT="1"/>
      <dgm:spPr/>
      <dgm:t>
        <a:bodyPr/>
        <a:lstStyle/>
        <a:p>
          <a:endParaRPr lang="cs-CZ" sz="2000"/>
        </a:p>
      </dgm:t>
    </dgm:pt>
    <dgm:pt modelId="{BE61D154-A77B-4143-B436-4108BB593858}" type="sibTrans" cxnId="{D948B079-67C4-4D62-A572-55B87DC8BA4F}">
      <dgm:prSet/>
      <dgm:spPr/>
      <dgm:t>
        <a:bodyPr/>
        <a:lstStyle/>
        <a:p>
          <a:endParaRPr lang="cs-CZ" sz="2000"/>
        </a:p>
      </dgm:t>
    </dgm:pt>
    <dgm:pt modelId="{65DD2877-FDF3-4B5B-B172-CC6DEC5A9A83}">
      <dgm:prSet phldrT="[Text]" custT="1"/>
      <dgm:spPr/>
      <dgm:t>
        <a:bodyPr/>
        <a:lstStyle/>
        <a:p>
          <a:r>
            <a:rPr lang="cs-CZ" sz="2000" dirty="0" smtClean="0"/>
            <a:t>Práce</a:t>
          </a:r>
          <a:endParaRPr lang="cs-CZ" sz="2000" dirty="0"/>
        </a:p>
      </dgm:t>
    </dgm:pt>
    <dgm:pt modelId="{F97916AB-C10E-44FE-856A-4DF90DBE878C}" type="parTrans" cxnId="{1A03A74F-FEAB-4D8C-A733-83CB63F3FA83}">
      <dgm:prSet custT="1"/>
      <dgm:spPr/>
      <dgm:t>
        <a:bodyPr/>
        <a:lstStyle/>
        <a:p>
          <a:endParaRPr lang="cs-CZ" sz="2000"/>
        </a:p>
      </dgm:t>
    </dgm:pt>
    <dgm:pt modelId="{CAED471A-8F59-4F00-A1CA-E95E3EEB816E}" type="sibTrans" cxnId="{1A03A74F-FEAB-4D8C-A733-83CB63F3FA83}">
      <dgm:prSet/>
      <dgm:spPr/>
      <dgm:t>
        <a:bodyPr/>
        <a:lstStyle/>
        <a:p>
          <a:endParaRPr lang="cs-CZ" sz="2000"/>
        </a:p>
      </dgm:t>
    </dgm:pt>
    <dgm:pt modelId="{5D84F939-88BD-4907-82AF-E95730AFD5CC}">
      <dgm:prSet phldrT="[Text]" custT="1"/>
      <dgm:spPr/>
      <dgm:t>
        <a:bodyPr/>
        <a:lstStyle/>
        <a:p>
          <a:r>
            <a:rPr lang="cs-CZ" sz="2000" dirty="0" smtClean="0"/>
            <a:t>Windows 8.1</a:t>
          </a:r>
          <a:endParaRPr lang="cs-CZ" sz="2000" dirty="0"/>
        </a:p>
      </dgm:t>
    </dgm:pt>
    <dgm:pt modelId="{535DCF1D-4C1D-4559-B002-5DA64B2659E4}" type="parTrans" cxnId="{88556820-22FC-4A23-821A-05C76017BEF2}">
      <dgm:prSet custT="1"/>
      <dgm:spPr/>
      <dgm:t>
        <a:bodyPr/>
        <a:lstStyle/>
        <a:p>
          <a:endParaRPr lang="cs-CZ" sz="2000"/>
        </a:p>
      </dgm:t>
    </dgm:pt>
    <dgm:pt modelId="{79B058CA-3914-4373-9817-DEBB54C619A7}" type="sibTrans" cxnId="{88556820-22FC-4A23-821A-05C76017BEF2}">
      <dgm:prSet/>
      <dgm:spPr/>
      <dgm:t>
        <a:bodyPr/>
        <a:lstStyle/>
        <a:p>
          <a:endParaRPr lang="cs-CZ" sz="2000"/>
        </a:p>
      </dgm:t>
    </dgm:pt>
    <dgm:pt modelId="{3A52FBB4-A0D6-46AD-BBDC-A34AEA5EBFCA}" type="pres">
      <dgm:prSet presAssocID="{3C253F38-1852-480F-937A-79CBF3AC5D3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cs-CZ"/>
        </a:p>
      </dgm:t>
    </dgm:pt>
    <dgm:pt modelId="{715116E3-94B1-406E-93D0-E4FD3EA90EAF}" type="pres">
      <dgm:prSet presAssocID="{E1AB4B6C-2A79-4A49-8151-7A38CD0308C6}" presName="root1" presStyleCnt="0"/>
      <dgm:spPr/>
    </dgm:pt>
    <dgm:pt modelId="{E54B6470-FB85-4A4C-8A16-4D9708221133}" type="pres">
      <dgm:prSet presAssocID="{E1AB4B6C-2A79-4A49-8151-7A38CD0308C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6EB863E-DF9F-42A1-AAE9-CF08FDE1CDF1}" type="pres">
      <dgm:prSet presAssocID="{E1AB4B6C-2A79-4A49-8151-7A38CD0308C6}" presName="level2hierChild" presStyleCnt="0"/>
      <dgm:spPr/>
    </dgm:pt>
    <dgm:pt modelId="{049D5ECC-A288-4AA1-92CC-4DE3B9E73511}" type="pres">
      <dgm:prSet presAssocID="{A531112D-D052-49FE-9609-F6E4DB02176D}" presName="conn2-1" presStyleLbl="parChTrans1D2" presStyleIdx="0" presStyleCnt="2"/>
      <dgm:spPr/>
      <dgm:t>
        <a:bodyPr/>
        <a:lstStyle/>
        <a:p>
          <a:endParaRPr lang="cs-CZ"/>
        </a:p>
      </dgm:t>
    </dgm:pt>
    <dgm:pt modelId="{84EDC9A1-5CEE-4302-9818-CEDCCA9581EF}" type="pres">
      <dgm:prSet presAssocID="{A531112D-D052-49FE-9609-F6E4DB02176D}" presName="connTx" presStyleLbl="parChTrans1D2" presStyleIdx="0" presStyleCnt="2"/>
      <dgm:spPr/>
      <dgm:t>
        <a:bodyPr/>
        <a:lstStyle/>
        <a:p>
          <a:endParaRPr lang="cs-CZ"/>
        </a:p>
      </dgm:t>
    </dgm:pt>
    <dgm:pt modelId="{A4588461-B040-4102-AE5E-932B4F49C63A}" type="pres">
      <dgm:prSet presAssocID="{212B1B61-DE35-4340-9897-C73A9459EDB4}" presName="root2" presStyleCnt="0"/>
      <dgm:spPr/>
    </dgm:pt>
    <dgm:pt modelId="{52FA8223-42B0-4B22-BDBE-0FED55D69C6A}" type="pres">
      <dgm:prSet presAssocID="{212B1B61-DE35-4340-9897-C73A9459EDB4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018EB07-4E0C-44A3-AEDC-2EB6DBF84907}" type="pres">
      <dgm:prSet presAssocID="{212B1B61-DE35-4340-9897-C73A9459EDB4}" presName="level3hierChild" presStyleCnt="0"/>
      <dgm:spPr/>
    </dgm:pt>
    <dgm:pt modelId="{896582B8-0215-4B29-9ACB-E8DDD359A850}" type="pres">
      <dgm:prSet presAssocID="{31136374-C09D-47B8-88B0-1E64B1481861}" presName="conn2-1" presStyleLbl="parChTrans1D3" presStyleIdx="0" presStyleCnt="3"/>
      <dgm:spPr/>
      <dgm:t>
        <a:bodyPr/>
        <a:lstStyle/>
        <a:p>
          <a:endParaRPr lang="cs-CZ"/>
        </a:p>
      </dgm:t>
    </dgm:pt>
    <dgm:pt modelId="{CB519BCF-5610-49A6-BBB3-8C4AF918584B}" type="pres">
      <dgm:prSet presAssocID="{31136374-C09D-47B8-88B0-1E64B1481861}" presName="connTx" presStyleLbl="parChTrans1D3" presStyleIdx="0" presStyleCnt="3"/>
      <dgm:spPr/>
      <dgm:t>
        <a:bodyPr/>
        <a:lstStyle/>
        <a:p>
          <a:endParaRPr lang="cs-CZ"/>
        </a:p>
      </dgm:t>
    </dgm:pt>
    <dgm:pt modelId="{D8E74BB4-E170-44EE-B106-B92D349654D3}" type="pres">
      <dgm:prSet presAssocID="{9A52D3A6-2575-4655-8EBD-17C217707F0D}" presName="root2" presStyleCnt="0"/>
      <dgm:spPr/>
    </dgm:pt>
    <dgm:pt modelId="{F391297C-7CE3-4797-A80F-9AC134BD817A}" type="pres">
      <dgm:prSet presAssocID="{9A52D3A6-2575-4655-8EBD-17C217707F0D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AAC1C6D-2A3C-4C3F-A0E5-8846BA0CE875}" type="pres">
      <dgm:prSet presAssocID="{9A52D3A6-2575-4655-8EBD-17C217707F0D}" presName="level3hierChild" presStyleCnt="0"/>
      <dgm:spPr/>
    </dgm:pt>
    <dgm:pt modelId="{1404D08D-590B-4DE3-A50B-CE2B709DDF31}" type="pres">
      <dgm:prSet presAssocID="{ACA5BB7C-19E5-4C14-979C-773B6E72FA9D}" presName="conn2-1" presStyleLbl="parChTrans1D3" presStyleIdx="1" presStyleCnt="3"/>
      <dgm:spPr/>
      <dgm:t>
        <a:bodyPr/>
        <a:lstStyle/>
        <a:p>
          <a:endParaRPr lang="cs-CZ"/>
        </a:p>
      </dgm:t>
    </dgm:pt>
    <dgm:pt modelId="{8985321A-BDD8-4C98-A8A0-F8A1739D4DF5}" type="pres">
      <dgm:prSet presAssocID="{ACA5BB7C-19E5-4C14-979C-773B6E72FA9D}" presName="connTx" presStyleLbl="parChTrans1D3" presStyleIdx="1" presStyleCnt="3"/>
      <dgm:spPr/>
      <dgm:t>
        <a:bodyPr/>
        <a:lstStyle/>
        <a:p>
          <a:endParaRPr lang="cs-CZ"/>
        </a:p>
      </dgm:t>
    </dgm:pt>
    <dgm:pt modelId="{B5612144-9710-451C-B6CF-40820C9E2222}" type="pres">
      <dgm:prSet presAssocID="{1BD89D3A-CC5F-414E-8545-1A0CDD29B346}" presName="root2" presStyleCnt="0"/>
      <dgm:spPr/>
    </dgm:pt>
    <dgm:pt modelId="{60F77211-9AA9-4735-B714-68402292A47C}" type="pres">
      <dgm:prSet presAssocID="{1BD89D3A-CC5F-414E-8545-1A0CDD29B346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D77B23F9-5018-45AC-B949-DC720DC111A0}" type="pres">
      <dgm:prSet presAssocID="{1BD89D3A-CC5F-414E-8545-1A0CDD29B346}" presName="level3hierChild" presStyleCnt="0"/>
      <dgm:spPr/>
    </dgm:pt>
    <dgm:pt modelId="{F995B5A0-6079-4F47-A32C-0499DF886A66}" type="pres">
      <dgm:prSet presAssocID="{F97916AB-C10E-44FE-856A-4DF90DBE878C}" presName="conn2-1" presStyleLbl="parChTrans1D2" presStyleIdx="1" presStyleCnt="2"/>
      <dgm:spPr/>
      <dgm:t>
        <a:bodyPr/>
        <a:lstStyle/>
        <a:p>
          <a:endParaRPr lang="cs-CZ"/>
        </a:p>
      </dgm:t>
    </dgm:pt>
    <dgm:pt modelId="{8C071CFA-F7BA-4D4D-91D8-23FC840E407A}" type="pres">
      <dgm:prSet presAssocID="{F97916AB-C10E-44FE-856A-4DF90DBE878C}" presName="connTx" presStyleLbl="parChTrans1D2" presStyleIdx="1" presStyleCnt="2"/>
      <dgm:spPr/>
      <dgm:t>
        <a:bodyPr/>
        <a:lstStyle/>
        <a:p>
          <a:endParaRPr lang="cs-CZ"/>
        </a:p>
      </dgm:t>
    </dgm:pt>
    <dgm:pt modelId="{9CEA543E-0C22-43FE-842A-4A6B73E04125}" type="pres">
      <dgm:prSet presAssocID="{65DD2877-FDF3-4B5B-B172-CC6DEC5A9A83}" presName="root2" presStyleCnt="0"/>
      <dgm:spPr/>
    </dgm:pt>
    <dgm:pt modelId="{BCC7F9C6-9E1C-4109-9F0F-B610AB27DA7E}" type="pres">
      <dgm:prSet presAssocID="{65DD2877-FDF3-4B5B-B172-CC6DEC5A9A83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FD318B2-FEB0-4DB3-BEC6-17F7AEE175BA}" type="pres">
      <dgm:prSet presAssocID="{65DD2877-FDF3-4B5B-B172-CC6DEC5A9A83}" presName="level3hierChild" presStyleCnt="0"/>
      <dgm:spPr/>
    </dgm:pt>
    <dgm:pt modelId="{024CE250-C618-4295-A302-5EFC034579FF}" type="pres">
      <dgm:prSet presAssocID="{535DCF1D-4C1D-4559-B002-5DA64B2659E4}" presName="conn2-1" presStyleLbl="parChTrans1D3" presStyleIdx="2" presStyleCnt="3"/>
      <dgm:spPr/>
      <dgm:t>
        <a:bodyPr/>
        <a:lstStyle/>
        <a:p>
          <a:endParaRPr lang="cs-CZ"/>
        </a:p>
      </dgm:t>
    </dgm:pt>
    <dgm:pt modelId="{E0452BEB-075B-4FB6-BA7D-2A7EF66B379A}" type="pres">
      <dgm:prSet presAssocID="{535DCF1D-4C1D-4559-B002-5DA64B2659E4}" presName="connTx" presStyleLbl="parChTrans1D3" presStyleIdx="2" presStyleCnt="3"/>
      <dgm:spPr/>
      <dgm:t>
        <a:bodyPr/>
        <a:lstStyle/>
        <a:p>
          <a:endParaRPr lang="cs-CZ"/>
        </a:p>
      </dgm:t>
    </dgm:pt>
    <dgm:pt modelId="{0F4DC7F3-9A2A-4717-9C1E-CFCAB6393847}" type="pres">
      <dgm:prSet presAssocID="{5D84F939-88BD-4907-82AF-E95730AFD5CC}" presName="root2" presStyleCnt="0"/>
      <dgm:spPr/>
    </dgm:pt>
    <dgm:pt modelId="{933D522F-0108-4FB5-A0EE-9F987EAB9060}" type="pres">
      <dgm:prSet presAssocID="{5D84F939-88BD-4907-82AF-E95730AFD5CC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B52D7F97-D6B9-4E0F-9FEC-4C92BFECFFF3}" type="pres">
      <dgm:prSet presAssocID="{5D84F939-88BD-4907-82AF-E95730AFD5CC}" presName="level3hierChild" presStyleCnt="0"/>
      <dgm:spPr/>
    </dgm:pt>
  </dgm:ptLst>
  <dgm:cxnLst>
    <dgm:cxn modelId="{18F113C3-508F-472C-9D29-3527A6C18F3A}" type="presOf" srcId="{3C253F38-1852-480F-937A-79CBF3AC5D3B}" destId="{3A52FBB4-A0D6-46AD-BBDC-A34AEA5EBFCA}" srcOrd="0" destOrd="0" presId="urn:microsoft.com/office/officeart/2005/8/layout/hierarchy2"/>
    <dgm:cxn modelId="{46F8A140-F8DC-4E9A-A3BC-8E7BD449E4F9}" type="presOf" srcId="{31136374-C09D-47B8-88B0-1E64B1481861}" destId="{896582B8-0215-4B29-9ACB-E8DDD359A850}" srcOrd="0" destOrd="0" presId="urn:microsoft.com/office/officeart/2005/8/layout/hierarchy2"/>
    <dgm:cxn modelId="{88556820-22FC-4A23-821A-05C76017BEF2}" srcId="{65DD2877-FDF3-4B5B-B172-CC6DEC5A9A83}" destId="{5D84F939-88BD-4907-82AF-E95730AFD5CC}" srcOrd="0" destOrd="0" parTransId="{535DCF1D-4C1D-4559-B002-5DA64B2659E4}" sibTransId="{79B058CA-3914-4373-9817-DEBB54C619A7}"/>
    <dgm:cxn modelId="{1C1F1D1B-D96F-404E-865A-EDC43B23CB3E}" type="presOf" srcId="{A531112D-D052-49FE-9609-F6E4DB02176D}" destId="{049D5ECC-A288-4AA1-92CC-4DE3B9E73511}" srcOrd="0" destOrd="0" presId="urn:microsoft.com/office/officeart/2005/8/layout/hierarchy2"/>
    <dgm:cxn modelId="{EA7E0ABA-4294-4C84-B414-731091FB0220}" type="presOf" srcId="{65DD2877-FDF3-4B5B-B172-CC6DEC5A9A83}" destId="{BCC7F9C6-9E1C-4109-9F0F-B610AB27DA7E}" srcOrd="0" destOrd="0" presId="urn:microsoft.com/office/officeart/2005/8/layout/hierarchy2"/>
    <dgm:cxn modelId="{58D7736F-C1FA-47EF-A6D5-E18B186B435D}" type="presOf" srcId="{535DCF1D-4C1D-4559-B002-5DA64B2659E4}" destId="{024CE250-C618-4295-A302-5EFC034579FF}" srcOrd="0" destOrd="0" presId="urn:microsoft.com/office/officeart/2005/8/layout/hierarchy2"/>
    <dgm:cxn modelId="{DFB0B96F-FEBE-4778-BC22-7D9FBEEC8093}" type="presOf" srcId="{1BD89D3A-CC5F-414E-8545-1A0CDD29B346}" destId="{60F77211-9AA9-4735-B714-68402292A47C}" srcOrd="0" destOrd="0" presId="urn:microsoft.com/office/officeart/2005/8/layout/hierarchy2"/>
    <dgm:cxn modelId="{044D23FB-4172-4D27-8549-BF2A882189C4}" type="presOf" srcId="{ACA5BB7C-19E5-4C14-979C-773B6E72FA9D}" destId="{1404D08D-590B-4DE3-A50B-CE2B709DDF31}" srcOrd="0" destOrd="0" presId="urn:microsoft.com/office/officeart/2005/8/layout/hierarchy2"/>
    <dgm:cxn modelId="{1D6B7E7C-ADC9-4363-BF80-6CB1BF965047}" type="presOf" srcId="{ACA5BB7C-19E5-4C14-979C-773B6E72FA9D}" destId="{8985321A-BDD8-4C98-A8A0-F8A1739D4DF5}" srcOrd="1" destOrd="0" presId="urn:microsoft.com/office/officeart/2005/8/layout/hierarchy2"/>
    <dgm:cxn modelId="{230FC88C-B0FB-48C8-903A-6BA1C515D51C}" type="presOf" srcId="{F97916AB-C10E-44FE-856A-4DF90DBE878C}" destId="{F995B5A0-6079-4F47-A32C-0499DF886A66}" srcOrd="0" destOrd="0" presId="urn:microsoft.com/office/officeart/2005/8/layout/hierarchy2"/>
    <dgm:cxn modelId="{98A23A55-6D0B-4FD4-BDF1-7FF5FAFE6D33}" srcId="{212B1B61-DE35-4340-9897-C73A9459EDB4}" destId="{9A52D3A6-2575-4655-8EBD-17C217707F0D}" srcOrd="0" destOrd="0" parTransId="{31136374-C09D-47B8-88B0-1E64B1481861}" sibTransId="{1A21A938-5E5A-46FA-AD34-77D8B62CF317}"/>
    <dgm:cxn modelId="{E66DFE03-43F7-4145-B4CE-9A0095F165E0}" type="presOf" srcId="{A531112D-D052-49FE-9609-F6E4DB02176D}" destId="{84EDC9A1-5CEE-4302-9818-CEDCCA9581EF}" srcOrd="1" destOrd="0" presId="urn:microsoft.com/office/officeart/2005/8/layout/hierarchy2"/>
    <dgm:cxn modelId="{FE6D1106-EE34-4A9E-820D-BE543DB948FF}" srcId="{E1AB4B6C-2A79-4A49-8151-7A38CD0308C6}" destId="{212B1B61-DE35-4340-9897-C73A9459EDB4}" srcOrd="0" destOrd="0" parTransId="{A531112D-D052-49FE-9609-F6E4DB02176D}" sibTransId="{96A79564-50FB-4263-AEBF-A8B4995756E3}"/>
    <dgm:cxn modelId="{CAFDCC19-F49D-4A94-AEA0-FE21B9FFC8AA}" type="presOf" srcId="{31136374-C09D-47B8-88B0-1E64B1481861}" destId="{CB519BCF-5610-49A6-BBB3-8C4AF918584B}" srcOrd="1" destOrd="0" presId="urn:microsoft.com/office/officeart/2005/8/layout/hierarchy2"/>
    <dgm:cxn modelId="{D948B079-67C4-4D62-A572-55B87DC8BA4F}" srcId="{212B1B61-DE35-4340-9897-C73A9459EDB4}" destId="{1BD89D3A-CC5F-414E-8545-1A0CDD29B346}" srcOrd="1" destOrd="0" parTransId="{ACA5BB7C-19E5-4C14-979C-773B6E72FA9D}" sibTransId="{BE61D154-A77B-4143-B436-4108BB593858}"/>
    <dgm:cxn modelId="{1A03A74F-FEAB-4D8C-A733-83CB63F3FA83}" srcId="{E1AB4B6C-2A79-4A49-8151-7A38CD0308C6}" destId="{65DD2877-FDF3-4B5B-B172-CC6DEC5A9A83}" srcOrd="1" destOrd="0" parTransId="{F97916AB-C10E-44FE-856A-4DF90DBE878C}" sibTransId="{CAED471A-8F59-4F00-A1CA-E95E3EEB816E}"/>
    <dgm:cxn modelId="{0E16EC18-3E49-42F0-A4B0-A49F32BDA2EB}" type="presOf" srcId="{F97916AB-C10E-44FE-856A-4DF90DBE878C}" destId="{8C071CFA-F7BA-4D4D-91D8-23FC840E407A}" srcOrd="1" destOrd="0" presId="urn:microsoft.com/office/officeart/2005/8/layout/hierarchy2"/>
    <dgm:cxn modelId="{46F5ABB7-79CC-4F0E-84F2-944F363A58A7}" type="presOf" srcId="{E1AB4B6C-2A79-4A49-8151-7A38CD0308C6}" destId="{E54B6470-FB85-4A4C-8A16-4D9708221133}" srcOrd="0" destOrd="0" presId="urn:microsoft.com/office/officeart/2005/8/layout/hierarchy2"/>
    <dgm:cxn modelId="{28854EE1-7DDD-4AF0-85EA-53777AB0D118}" type="presOf" srcId="{212B1B61-DE35-4340-9897-C73A9459EDB4}" destId="{52FA8223-42B0-4B22-BDBE-0FED55D69C6A}" srcOrd="0" destOrd="0" presId="urn:microsoft.com/office/officeart/2005/8/layout/hierarchy2"/>
    <dgm:cxn modelId="{7235DC4F-53EB-482F-83B9-6A168030FFE0}" type="presOf" srcId="{5D84F939-88BD-4907-82AF-E95730AFD5CC}" destId="{933D522F-0108-4FB5-A0EE-9F987EAB9060}" srcOrd="0" destOrd="0" presId="urn:microsoft.com/office/officeart/2005/8/layout/hierarchy2"/>
    <dgm:cxn modelId="{AE83BD72-EE31-48CA-9F58-582BCD1E65E9}" srcId="{3C253F38-1852-480F-937A-79CBF3AC5D3B}" destId="{E1AB4B6C-2A79-4A49-8151-7A38CD0308C6}" srcOrd="0" destOrd="0" parTransId="{79D19361-8090-4E53-8A37-F7CBF1487423}" sibTransId="{5D7B2D7F-69DB-4792-B2A2-627BD57C313A}"/>
    <dgm:cxn modelId="{C6C88D17-7509-46FE-A5B8-0A15BE650DC2}" type="presOf" srcId="{9A52D3A6-2575-4655-8EBD-17C217707F0D}" destId="{F391297C-7CE3-4797-A80F-9AC134BD817A}" srcOrd="0" destOrd="0" presId="urn:microsoft.com/office/officeart/2005/8/layout/hierarchy2"/>
    <dgm:cxn modelId="{206EC774-EFD9-40FF-8AC0-8F885CF5D4E9}" type="presOf" srcId="{535DCF1D-4C1D-4559-B002-5DA64B2659E4}" destId="{E0452BEB-075B-4FB6-BA7D-2A7EF66B379A}" srcOrd="1" destOrd="0" presId="urn:microsoft.com/office/officeart/2005/8/layout/hierarchy2"/>
    <dgm:cxn modelId="{F35970FA-56FB-4104-A58A-C39539F362B7}" type="presParOf" srcId="{3A52FBB4-A0D6-46AD-BBDC-A34AEA5EBFCA}" destId="{715116E3-94B1-406E-93D0-E4FD3EA90EAF}" srcOrd="0" destOrd="0" presId="urn:microsoft.com/office/officeart/2005/8/layout/hierarchy2"/>
    <dgm:cxn modelId="{7A13AAEB-D070-4FF7-96CD-0DC257721287}" type="presParOf" srcId="{715116E3-94B1-406E-93D0-E4FD3EA90EAF}" destId="{E54B6470-FB85-4A4C-8A16-4D9708221133}" srcOrd="0" destOrd="0" presId="urn:microsoft.com/office/officeart/2005/8/layout/hierarchy2"/>
    <dgm:cxn modelId="{EC4DE488-8B7B-4EC8-9DF5-2424CA2AC77F}" type="presParOf" srcId="{715116E3-94B1-406E-93D0-E4FD3EA90EAF}" destId="{96EB863E-DF9F-42A1-AAE9-CF08FDE1CDF1}" srcOrd="1" destOrd="0" presId="urn:microsoft.com/office/officeart/2005/8/layout/hierarchy2"/>
    <dgm:cxn modelId="{B399D393-3D4C-40A2-A2AD-F5C63D50552C}" type="presParOf" srcId="{96EB863E-DF9F-42A1-AAE9-CF08FDE1CDF1}" destId="{049D5ECC-A288-4AA1-92CC-4DE3B9E73511}" srcOrd="0" destOrd="0" presId="urn:microsoft.com/office/officeart/2005/8/layout/hierarchy2"/>
    <dgm:cxn modelId="{D99BD4A5-EE0F-465F-B465-72F6D61B15A5}" type="presParOf" srcId="{049D5ECC-A288-4AA1-92CC-4DE3B9E73511}" destId="{84EDC9A1-5CEE-4302-9818-CEDCCA9581EF}" srcOrd="0" destOrd="0" presId="urn:microsoft.com/office/officeart/2005/8/layout/hierarchy2"/>
    <dgm:cxn modelId="{EB976217-66A7-4826-937A-343F3A73E285}" type="presParOf" srcId="{96EB863E-DF9F-42A1-AAE9-CF08FDE1CDF1}" destId="{A4588461-B040-4102-AE5E-932B4F49C63A}" srcOrd="1" destOrd="0" presId="urn:microsoft.com/office/officeart/2005/8/layout/hierarchy2"/>
    <dgm:cxn modelId="{909DFE3A-8606-4E64-9CDA-1D31C3C75FC9}" type="presParOf" srcId="{A4588461-B040-4102-AE5E-932B4F49C63A}" destId="{52FA8223-42B0-4B22-BDBE-0FED55D69C6A}" srcOrd="0" destOrd="0" presId="urn:microsoft.com/office/officeart/2005/8/layout/hierarchy2"/>
    <dgm:cxn modelId="{4C9530BA-46EB-47CD-AB05-0B300A55CF8E}" type="presParOf" srcId="{A4588461-B040-4102-AE5E-932B4F49C63A}" destId="{4018EB07-4E0C-44A3-AEDC-2EB6DBF84907}" srcOrd="1" destOrd="0" presId="urn:microsoft.com/office/officeart/2005/8/layout/hierarchy2"/>
    <dgm:cxn modelId="{27B2F8F0-FB81-468E-BDC8-C51BB991F9E5}" type="presParOf" srcId="{4018EB07-4E0C-44A3-AEDC-2EB6DBF84907}" destId="{896582B8-0215-4B29-9ACB-E8DDD359A850}" srcOrd="0" destOrd="0" presId="urn:microsoft.com/office/officeart/2005/8/layout/hierarchy2"/>
    <dgm:cxn modelId="{7B4B84D5-5A67-4613-9916-6D7BC79FA633}" type="presParOf" srcId="{896582B8-0215-4B29-9ACB-E8DDD359A850}" destId="{CB519BCF-5610-49A6-BBB3-8C4AF918584B}" srcOrd="0" destOrd="0" presId="urn:microsoft.com/office/officeart/2005/8/layout/hierarchy2"/>
    <dgm:cxn modelId="{A25B9C1C-1F96-49AD-9BB5-1628F3A7340B}" type="presParOf" srcId="{4018EB07-4E0C-44A3-AEDC-2EB6DBF84907}" destId="{D8E74BB4-E170-44EE-B106-B92D349654D3}" srcOrd="1" destOrd="0" presId="urn:microsoft.com/office/officeart/2005/8/layout/hierarchy2"/>
    <dgm:cxn modelId="{CA619E67-A9B9-4371-B62A-1FE1467B1249}" type="presParOf" srcId="{D8E74BB4-E170-44EE-B106-B92D349654D3}" destId="{F391297C-7CE3-4797-A80F-9AC134BD817A}" srcOrd="0" destOrd="0" presId="urn:microsoft.com/office/officeart/2005/8/layout/hierarchy2"/>
    <dgm:cxn modelId="{F16E7EB1-5183-4B5C-8FB8-D3004ABCC620}" type="presParOf" srcId="{D8E74BB4-E170-44EE-B106-B92D349654D3}" destId="{BAAC1C6D-2A3C-4C3F-A0E5-8846BA0CE875}" srcOrd="1" destOrd="0" presId="urn:microsoft.com/office/officeart/2005/8/layout/hierarchy2"/>
    <dgm:cxn modelId="{3F8AA33B-4BAA-48D2-AFE7-98A6D149D76E}" type="presParOf" srcId="{4018EB07-4E0C-44A3-AEDC-2EB6DBF84907}" destId="{1404D08D-590B-4DE3-A50B-CE2B709DDF31}" srcOrd="2" destOrd="0" presId="urn:microsoft.com/office/officeart/2005/8/layout/hierarchy2"/>
    <dgm:cxn modelId="{D7A49D42-3E59-4FA8-82AA-70FF7A2E3A83}" type="presParOf" srcId="{1404D08D-590B-4DE3-A50B-CE2B709DDF31}" destId="{8985321A-BDD8-4C98-A8A0-F8A1739D4DF5}" srcOrd="0" destOrd="0" presId="urn:microsoft.com/office/officeart/2005/8/layout/hierarchy2"/>
    <dgm:cxn modelId="{28329F66-E942-48D0-829B-908320A7E0F7}" type="presParOf" srcId="{4018EB07-4E0C-44A3-AEDC-2EB6DBF84907}" destId="{B5612144-9710-451C-B6CF-40820C9E2222}" srcOrd="3" destOrd="0" presId="urn:microsoft.com/office/officeart/2005/8/layout/hierarchy2"/>
    <dgm:cxn modelId="{3E80F677-8788-4A0D-8313-4CC1C8F8C87C}" type="presParOf" srcId="{B5612144-9710-451C-B6CF-40820C9E2222}" destId="{60F77211-9AA9-4735-B714-68402292A47C}" srcOrd="0" destOrd="0" presId="urn:microsoft.com/office/officeart/2005/8/layout/hierarchy2"/>
    <dgm:cxn modelId="{780C57AA-10A9-4140-88B0-074A1F154E6E}" type="presParOf" srcId="{B5612144-9710-451C-B6CF-40820C9E2222}" destId="{D77B23F9-5018-45AC-B949-DC720DC111A0}" srcOrd="1" destOrd="0" presId="urn:microsoft.com/office/officeart/2005/8/layout/hierarchy2"/>
    <dgm:cxn modelId="{076241BB-B0CA-4B63-A1E7-C1B761E9612A}" type="presParOf" srcId="{96EB863E-DF9F-42A1-AAE9-CF08FDE1CDF1}" destId="{F995B5A0-6079-4F47-A32C-0499DF886A66}" srcOrd="2" destOrd="0" presId="urn:microsoft.com/office/officeart/2005/8/layout/hierarchy2"/>
    <dgm:cxn modelId="{52D86A7F-A46D-4E4E-ADE1-62948D8848F8}" type="presParOf" srcId="{F995B5A0-6079-4F47-A32C-0499DF886A66}" destId="{8C071CFA-F7BA-4D4D-91D8-23FC840E407A}" srcOrd="0" destOrd="0" presId="urn:microsoft.com/office/officeart/2005/8/layout/hierarchy2"/>
    <dgm:cxn modelId="{2C71B920-F915-4727-8A84-B88A681C9F94}" type="presParOf" srcId="{96EB863E-DF9F-42A1-AAE9-CF08FDE1CDF1}" destId="{9CEA543E-0C22-43FE-842A-4A6B73E04125}" srcOrd="3" destOrd="0" presId="urn:microsoft.com/office/officeart/2005/8/layout/hierarchy2"/>
    <dgm:cxn modelId="{546987D5-BB8D-4B96-8A33-56F284D54680}" type="presParOf" srcId="{9CEA543E-0C22-43FE-842A-4A6B73E04125}" destId="{BCC7F9C6-9E1C-4109-9F0F-B610AB27DA7E}" srcOrd="0" destOrd="0" presId="urn:microsoft.com/office/officeart/2005/8/layout/hierarchy2"/>
    <dgm:cxn modelId="{5A6D908E-02F0-4D61-8092-E6E87E6A5326}" type="presParOf" srcId="{9CEA543E-0C22-43FE-842A-4A6B73E04125}" destId="{EFD318B2-FEB0-4DB3-BEC6-17F7AEE175BA}" srcOrd="1" destOrd="0" presId="urn:microsoft.com/office/officeart/2005/8/layout/hierarchy2"/>
    <dgm:cxn modelId="{526983E8-D42F-4B20-BFFC-A5332D362271}" type="presParOf" srcId="{EFD318B2-FEB0-4DB3-BEC6-17F7AEE175BA}" destId="{024CE250-C618-4295-A302-5EFC034579FF}" srcOrd="0" destOrd="0" presId="urn:microsoft.com/office/officeart/2005/8/layout/hierarchy2"/>
    <dgm:cxn modelId="{C6A9A933-83BC-4E25-A38F-75157A64A0B2}" type="presParOf" srcId="{024CE250-C618-4295-A302-5EFC034579FF}" destId="{E0452BEB-075B-4FB6-BA7D-2A7EF66B379A}" srcOrd="0" destOrd="0" presId="urn:microsoft.com/office/officeart/2005/8/layout/hierarchy2"/>
    <dgm:cxn modelId="{4596DA08-ABDA-496B-AF6F-5A64B12AE202}" type="presParOf" srcId="{EFD318B2-FEB0-4DB3-BEC6-17F7AEE175BA}" destId="{0F4DC7F3-9A2A-4717-9C1E-CFCAB6393847}" srcOrd="1" destOrd="0" presId="urn:microsoft.com/office/officeart/2005/8/layout/hierarchy2"/>
    <dgm:cxn modelId="{DCAB2B98-42A1-4A32-BE0A-C7F3A51527DC}" type="presParOf" srcId="{0F4DC7F3-9A2A-4717-9C1E-CFCAB6393847}" destId="{933D522F-0108-4FB5-A0EE-9F987EAB9060}" srcOrd="0" destOrd="0" presId="urn:microsoft.com/office/officeart/2005/8/layout/hierarchy2"/>
    <dgm:cxn modelId="{260F167F-FE57-47BA-B669-F8F350E5CEED}" type="presParOf" srcId="{0F4DC7F3-9A2A-4717-9C1E-CFCAB6393847}" destId="{B52D7F97-D6B9-4E0F-9FEC-4C92BFECFFF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E9274C-6B3E-43AA-B172-761590E76FE0}">
      <dsp:nvSpPr>
        <dsp:cNvPr id="0" name=""/>
        <dsp:cNvSpPr/>
      </dsp:nvSpPr>
      <dsp:spPr>
        <a:xfrm>
          <a:off x="0" y="0"/>
          <a:ext cx="2992376" cy="957182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b="1" kern="1200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j-lt"/>
            </a:rPr>
            <a:t>ANDROID</a:t>
          </a:r>
          <a:endParaRPr lang="cs-CZ" sz="4000" b="1" kern="1200" cap="all" spc="0" dirty="0">
            <a:ln w="9000" cmpd="sng">
              <a:solidFill>
                <a:schemeClr val="accent4">
                  <a:shade val="50000"/>
                  <a:satMod val="120000"/>
                </a:schemeClr>
              </a:solidFill>
              <a:prstDash val="solid"/>
            </a:ln>
            <a:gradFill>
              <a:gsLst>
                <a:gs pos="0">
                  <a:schemeClr val="accent4">
                    <a:shade val="20000"/>
                    <a:satMod val="245000"/>
                  </a:schemeClr>
                </a:gs>
                <a:gs pos="43000">
                  <a:schemeClr val="accent4">
                    <a:satMod val="255000"/>
                  </a:schemeClr>
                </a:gs>
                <a:gs pos="48000">
                  <a:schemeClr val="accent4">
                    <a:shade val="85000"/>
                    <a:satMod val="255000"/>
                  </a:schemeClr>
                </a:gs>
                <a:gs pos="100000">
                  <a:schemeClr val="accent4">
                    <a:shade val="20000"/>
                    <a:satMod val="245000"/>
                  </a:schemeClr>
                </a:gs>
              </a:gsLst>
              <a:lin ang="5400000"/>
            </a:gradFill>
            <a:effectLst>
              <a:reflection blurRad="12700" stA="28000" endPos="45000" dist="1000" dir="5400000" sy="-100000" algn="bl" rotWithShape="0"/>
            </a:effectLst>
            <a:latin typeface="+mj-lt"/>
          </a:endParaRPr>
        </a:p>
      </dsp:txBody>
      <dsp:txXfrm>
        <a:off x="46726" y="46726"/>
        <a:ext cx="2898924" cy="86373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E9274C-6B3E-43AA-B172-761590E76FE0}">
      <dsp:nvSpPr>
        <dsp:cNvPr id="0" name=""/>
        <dsp:cNvSpPr/>
      </dsp:nvSpPr>
      <dsp:spPr>
        <a:xfrm>
          <a:off x="0" y="0"/>
          <a:ext cx="4248472" cy="957182"/>
        </a:xfrm>
        <a:prstGeom prst="roundRect">
          <a:avLst/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accent5"/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  <a:scene3d>
            <a:camera prst="orthographicFront">
              <a:rot lat="0" lon="0" rev="0"/>
            </a:camera>
            <a:lightRig rig="contrasting" dir="t">
              <a:rot lat="0" lon="0" rev="4500000"/>
            </a:lightRig>
          </a:scene3d>
          <a:sp3d contourW="6350" prstMaterial="metal">
            <a:bevelT w="127000" h="31750" prst="relaxedInset"/>
            <a:contourClr>
              <a:schemeClr val="accent1">
                <a:shade val="75000"/>
              </a:schemeClr>
            </a:contourClr>
          </a:sp3d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40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lt"/>
            </a:rPr>
            <a:t>Windows 8.1</a:t>
          </a:r>
          <a:endParaRPr lang="cs-CZ" sz="4000" b="1" kern="1200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  <a:latin typeface="+mj-lt"/>
          </a:endParaRPr>
        </a:p>
      </dsp:txBody>
      <dsp:txXfrm>
        <a:off x="46726" y="46726"/>
        <a:ext cx="4155020" cy="8637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4B6470-FB85-4A4C-8A16-4D9708221133}">
      <dsp:nvSpPr>
        <dsp:cNvPr id="0" name=""/>
        <dsp:cNvSpPr/>
      </dsp:nvSpPr>
      <dsp:spPr>
        <a:xfrm>
          <a:off x="1961" y="1188480"/>
          <a:ext cx="1426405" cy="7132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TABLET</a:t>
          </a:r>
          <a:endParaRPr lang="cs-CZ" sz="2000" kern="1200" dirty="0"/>
        </a:p>
      </dsp:txBody>
      <dsp:txXfrm>
        <a:off x="22850" y="1209369"/>
        <a:ext cx="1384627" cy="671424"/>
      </dsp:txXfrm>
    </dsp:sp>
    <dsp:sp modelId="{049D5ECC-A288-4AA1-92CC-4DE3B9E73511}">
      <dsp:nvSpPr>
        <dsp:cNvPr id="0" name=""/>
        <dsp:cNvSpPr/>
      </dsp:nvSpPr>
      <dsp:spPr>
        <a:xfrm rot="18770822">
          <a:off x="1294143" y="1213562"/>
          <a:ext cx="839008" cy="47900"/>
        </a:xfrm>
        <a:custGeom>
          <a:avLst/>
          <a:gdLst/>
          <a:ahLst/>
          <a:cxnLst/>
          <a:rect l="0" t="0" r="0" b="0"/>
          <a:pathLst>
            <a:path>
              <a:moveTo>
                <a:pt x="0" y="23950"/>
              </a:moveTo>
              <a:lnTo>
                <a:pt x="839008" y="23950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1692672" y="1216537"/>
        <a:ext cx="41950" cy="41950"/>
      </dsp:txXfrm>
    </dsp:sp>
    <dsp:sp modelId="{52FA8223-42B0-4B22-BDBE-0FED55D69C6A}">
      <dsp:nvSpPr>
        <dsp:cNvPr id="0" name=""/>
        <dsp:cNvSpPr/>
      </dsp:nvSpPr>
      <dsp:spPr>
        <a:xfrm>
          <a:off x="1998929" y="573343"/>
          <a:ext cx="1426405" cy="7132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Zábava – hry, internet</a:t>
          </a:r>
          <a:endParaRPr lang="cs-CZ" sz="2000" kern="1200" dirty="0"/>
        </a:p>
      </dsp:txBody>
      <dsp:txXfrm>
        <a:off x="2019818" y="594232"/>
        <a:ext cx="1384627" cy="671424"/>
      </dsp:txXfrm>
    </dsp:sp>
    <dsp:sp modelId="{896582B8-0215-4B29-9ACB-E8DDD359A850}">
      <dsp:nvSpPr>
        <dsp:cNvPr id="0" name=""/>
        <dsp:cNvSpPr/>
      </dsp:nvSpPr>
      <dsp:spPr>
        <a:xfrm rot="19457599">
          <a:off x="3359291" y="700948"/>
          <a:ext cx="702649" cy="47900"/>
        </a:xfrm>
        <a:custGeom>
          <a:avLst/>
          <a:gdLst/>
          <a:ahLst/>
          <a:cxnLst/>
          <a:rect l="0" t="0" r="0" b="0"/>
          <a:pathLst>
            <a:path>
              <a:moveTo>
                <a:pt x="0" y="23950"/>
              </a:moveTo>
              <a:lnTo>
                <a:pt x="702649" y="23950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3693049" y="707332"/>
        <a:ext cx="35132" cy="35132"/>
      </dsp:txXfrm>
    </dsp:sp>
    <dsp:sp modelId="{F391297C-7CE3-4797-A80F-9AC134BD817A}">
      <dsp:nvSpPr>
        <dsp:cNvPr id="0" name=""/>
        <dsp:cNvSpPr/>
      </dsp:nvSpPr>
      <dsp:spPr>
        <a:xfrm>
          <a:off x="3995896" y="163251"/>
          <a:ext cx="1426405" cy="7132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Android</a:t>
          </a:r>
          <a:endParaRPr lang="cs-CZ" sz="2000" kern="1200" dirty="0"/>
        </a:p>
      </dsp:txBody>
      <dsp:txXfrm>
        <a:off x="4016785" y="184140"/>
        <a:ext cx="1384627" cy="671424"/>
      </dsp:txXfrm>
    </dsp:sp>
    <dsp:sp modelId="{1404D08D-590B-4DE3-A50B-CE2B709DDF31}">
      <dsp:nvSpPr>
        <dsp:cNvPr id="0" name=""/>
        <dsp:cNvSpPr/>
      </dsp:nvSpPr>
      <dsp:spPr>
        <a:xfrm rot="2142401">
          <a:off x="3359291" y="1111040"/>
          <a:ext cx="702649" cy="47900"/>
        </a:xfrm>
        <a:custGeom>
          <a:avLst/>
          <a:gdLst/>
          <a:ahLst/>
          <a:cxnLst/>
          <a:rect l="0" t="0" r="0" b="0"/>
          <a:pathLst>
            <a:path>
              <a:moveTo>
                <a:pt x="0" y="23950"/>
              </a:moveTo>
              <a:lnTo>
                <a:pt x="702649" y="23950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3693049" y="1117423"/>
        <a:ext cx="35132" cy="35132"/>
      </dsp:txXfrm>
    </dsp:sp>
    <dsp:sp modelId="{60F77211-9AA9-4735-B714-68402292A47C}">
      <dsp:nvSpPr>
        <dsp:cNvPr id="0" name=""/>
        <dsp:cNvSpPr/>
      </dsp:nvSpPr>
      <dsp:spPr>
        <a:xfrm>
          <a:off x="3995896" y="983434"/>
          <a:ext cx="1426405" cy="7132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err="1" smtClean="0"/>
            <a:t>iOS</a:t>
          </a:r>
          <a:r>
            <a:rPr lang="cs-CZ" sz="2000" kern="1200" dirty="0" smtClean="0"/>
            <a:t> </a:t>
          </a:r>
          <a:endParaRPr lang="cs-CZ" sz="2000" kern="1200" dirty="0"/>
        </a:p>
      </dsp:txBody>
      <dsp:txXfrm>
        <a:off x="4016785" y="1004323"/>
        <a:ext cx="1384627" cy="671424"/>
      </dsp:txXfrm>
    </dsp:sp>
    <dsp:sp modelId="{F995B5A0-6079-4F47-A32C-0499DF886A66}">
      <dsp:nvSpPr>
        <dsp:cNvPr id="0" name=""/>
        <dsp:cNvSpPr/>
      </dsp:nvSpPr>
      <dsp:spPr>
        <a:xfrm rot="2829178">
          <a:off x="1294143" y="1828700"/>
          <a:ext cx="839008" cy="47900"/>
        </a:xfrm>
        <a:custGeom>
          <a:avLst/>
          <a:gdLst/>
          <a:ahLst/>
          <a:cxnLst/>
          <a:rect l="0" t="0" r="0" b="0"/>
          <a:pathLst>
            <a:path>
              <a:moveTo>
                <a:pt x="0" y="23950"/>
              </a:moveTo>
              <a:lnTo>
                <a:pt x="839008" y="23950"/>
              </a:lnTo>
            </a:path>
          </a:pathLst>
        </a:custGeom>
        <a:noFill/>
        <a:ln w="254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1692672" y="1831675"/>
        <a:ext cx="41950" cy="41950"/>
      </dsp:txXfrm>
    </dsp:sp>
    <dsp:sp modelId="{BCC7F9C6-9E1C-4109-9F0F-B610AB27DA7E}">
      <dsp:nvSpPr>
        <dsp:cNvPr id="0" name=""/>
        <dsp:cNvSpPr/>
      </dsp:nvSpPr>
      <dsp:spPr>
        <a:xfrm>
          <a:off x="1998929" y="1803617"/>
          <a:ext cx="1426405" cy="7132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Práce</a:t>
          </a:r>
          <a:endParaRPr lang="cs-CZ" sz="2000" kern="1200" dirty="0"/>
        </a:p>
      </dsp:txBody>
      <dsp:txXfrm>
        <a:off x="2019818" y="1824506"/>
        <a:ext cx="1384627" cy="671424"/>
      </dsp:txXfrm>
    </dsp:sp>
    <dsp:sp modelId="{024CE250-C618-4295-A302-5EFC034579FF}">
      <dsp:nvSpPr>
        <dsp:cNvPr id="0" name=""/>
        <dsp:cNvSpPr/>
      </dsp:nvSpPr>
      <dsp:spPr>
        <a:xfrm>
          <a:off x="3425334" y="2136268"/>
          <a:ext cx="570562" cy="47900"/>
        </a:xfrm>
        <a:custGeom>
          <a:avLst/>
          <a:gdLst/>
          <a:ahLst/>
          <a:cxnLst/>
          <a:rect l="0" t="0" r="0" b="0"/>
          <a:pathLst>
            <a:path>
              <a:moveTo>
                <a:pt x="0" y="23950"/>
              </a:moveTo>
              <a:lnTo>
                <a:pt x="570562" y="23950"/>
              </a:lnTo>
            </a:path>
          </a:pathLst>
        </a:custGeom>
        <a:noFill/>
        <a:ln w="254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cs-CZ" sz="2000" kern="1200"/>
        </a:p>
      </dsp:txBody>
      <dsp:txXfrm>
        <a:off x="3696351" y="2145955"/>
        <a:ext cx="28528" cy="28528"/>
      </dsp:txXfrm>
    </dsp:sp>
    <dsp:sp modelId="{933D522F-0108-4FB5-A0EE-9F987EAB9060}">
      <dsp:nvSpPr>
        <dsp:cNvPr id="0" name=""/>
        <dsp:cNvSpPr/>
      </dsp:nvSpPr>
      <dsp:spPr>
        <a:xfrm>
          <a:off x="3995896" y="1803617"/>
          <a:ext cx="1426405" cy="71320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000" kern="1200" dirty="0" smtClean="0"/>
            <a:t>Windows 8.1</a:t>
          </a:r>
          <a:endParaRPr lang="cs-CZ" sz="2000" kern="1200" dirty="0"/>
        </a:p>
      </dsp:txBody>
      <dsp:txXfrm>
        <a:off x="4016785" y="1824506"/>
        <a:ext cx="1384627" cy="6714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5/5e/Ghanaian_using_a_tablet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6/66/Android_robot.png" TargetMode="Externa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upload.wikimedia.org/wikipedia/commons/e/e8/Kobo_ereader_touch_black_front.JPG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7406640" cy="1040136"/>
          </a:xfrm>
        </p:spPr>
        <p:txBody>
          <a:bodyPr>
            <a:normAutofit/>
          </a:bodyPr>
          <a:lstStyle/>
          <a:p>
            <a:pPr algn="ctr"/>
            <a:r>
              <a:rPr lang="cs-CZ" sz="4800" dirty="0" smtClean="0"/>
              <a:t>Tablet, čtečka knih</a:t>
            </a:r>
            <a:endParaRPr lang="cs-CZ" sz="48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826264"/>
              </p:ext>
            </p:extLst>
          </p:nvPr>
        </p:nvGraphicFramePr>
        <p:xfrm>
          <a:off x="1547664" y="2852936"/>
          <a:ext cx="6984776" cy="370840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VY_32_INOVACE_1311 Tablet,</a:t>
                      </a:r>
                      <a:r>
                        <a:rPr lang="cs-CZ" sz="1600" baseline="0" dirty="0" smtClean="0"/>
                        <a:t> čtečka knih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4.4.2013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Fenomén</a:t>
                      </a:r>
                      <a:r>
                        <a:rPr lang="cs-CZ" sz="1600" baseline="0" dirty="0" smtClean="0"/>
                        <a:t> poslední doby  – tablety, čtečky knih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pochází ze zdrojů autora.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265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260648"/>
            <a:ext cx="7498080" cy="1143000"/>
          </a:xfrm>
        </p:spPr>
        <p:txBody>
          <a:bodyPr/>
          <a:lstStyle/>
          <a:p>
            <a:pPr algn="ctr"/>
            <a:r>
              <a:rPr lang="cs-CZ" dirty="0" smtClean="0"/>
              <a:t>TABLET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412776"/>
            <a:ext cx="7498080" cy="432048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000" i="1" dirty="0" smtClean="0"/>
              <a:t>Počítačové zařízení, kategorie mezi </a:t>
            </a:r>
            <a:r>
              <a:rPr lang="cs-CZ" sz="2000" i="1" dirty="0" err="1" smtClean="0"/>
              <a:t>ultrabookem</a:t>
            </a:r>
            <a:r>
              <a:rPr lang="cs-CZ" sz="2000" i="1" dirty="0" smtClean="0"/>
              <a:t> a chytrým mobilním telefonem</a:t>
            </a:r>
          </a:p>
          <a:p>
            <a:pPr marL="82296" indent="0">
              <a:buNone/>
            </a:pPr>
            <a:endParaRPr lang="cs-CZ" sz="2000" i="1" dirty="0" smtClean="0"/>
          </a:p>
          <a:p>
            <a:r>
              <a:rPr lang="cs-CZ" sz="2000" i="1" dirty="0" smtClean="0"/>
              <a:t>Dotykové ovládání, zvládne lokalizovat najednou otisk všech deseti prvků</a:t>
            </a:r>
          </a:p>
          <a:p>
            <a:r>
              <a:rPr lang="cs-CZ" sz="2000" i="1" dirty="0" smtClean="0"/>
              <a:t>Pro svou skladnost ideální na cestování nebo jako doplněk k PC</a:t>
            </a:r>
          </a:p>
          <a:p>
            <a:r>
              <a:rPr lang="cs-CZ" sz="2000" i="1" dirty="0" smtClean="0"/>
              <a:t>Surfování na internetu, přehrávání filmů, hraní her</a:t>
            </a:r>
          </a:p>
          <a:p>
            <a:r>
              <a:rPr lang="cs-CZ" sz="2000" i="1" dirty="0" smtClean="0"/>
              <a:t>Rychle rostoucí segment trhu</a:t>
            </a:r>
          </a:p>
          <a:p>
            <a:r>
              <a:rPr lang="cs-CZ" sz="2000" i="1" dirty="0" smtClean="0"/>
              <a:t>Možnost psaní poznámek perem, pokud je zařízení vybaveno digitizérem s aktivní vrstvou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Rozdělení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484784"/>
            <a:ext cx="7498080" cy="511256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000" i="1" dirty="0" smtClean="0"/>
              <a:t>Dle velikosti  - obvykle  7“, 8“ a 10“ palců</a:t>
            </a:r>
          </a:p>
          <a:p>
            <a:pPr marL="82296" indent="0">
              <a:buNone/>
            </a:pPr>
            <a:r>
              <a:rPr lang="cs-CZ" sz="2000" i="1" dirty="0" smtClean="0"/>
              <a:t>Dle operačního systému – Android, Windows 8, </a:t>
            </a:r>
            <a:r>
              <a:rPr lang="cs-CZ" sz="2000" i="1" dirty="0" err="1" smtClean="0"/>
              <a:t>iOS</a:t>
            </a:r>
            <a:endParaRPr lang="cs-CZ" sz="2000" i="1" dirty="0" smtClean="0"/>
          </a:p>
          <a:p>
            <a:pPr marL="82296" indent="0">
              <a:buNone/>
            </a:pPr>
            <a:r>
              <a:rPr lang="cs-CZ" sz="2000" i="1" dirty="0" smtClean="0"/>
              <a:t>Dle použitého procesoru – </a:t>
            </a:r>
            <a:r>
              <a:rPr lang="cs-CZ" sz="2000" i="1" dirty="0" err="1" smtClean="0"/>
              <a:t>dvoujádrový</a:t>
            </a:r>
            <a:r>
              <a:rPr lang="cs-CZ" sz="2000" i="1" dirty="0" smtClean="0"/>
              <a:t> a </a:t>
            </a:r>
            <a:r>
              <a:rPr lang="cs-CZ" sz="2000" i="1" dirty="0" err="1" smtClean="0"/>
              <a:t>čtyřjádrový</a:t>
            </a:r>
            <a:endParaRPr lang="cs-CZ" sz="2000" i="1" dirty="0" smtClean="0"/>
          </a:p>
          <a:p>
            <a:pPr marL="82296" indent="0">
              <a:buNone/>
            </a:pPr>
            <a:r>
              <a:rPr lang="cs-CZ" sz="2000" i="1" dirty="0" smtClean="0"/>
              <a:t>Dle typu displeje – stejně jako u monitorů především IPS a TN technologie, levné tablety mají velmi špatné úhly pohledu</a:t>
            </a:r>
          </a:p>
        </p:txBody>
      </p:sp>
      <p:pic>
        <p:nvPicPr>
          <p:cNvPr id="3074" name="Picture 2" descr="File:Ghanaian using a tablet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066685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6257177" y="6274736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3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53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2"/>
          <p:cNvSpPr>
            <a:spLocks noGrp="1"/>
          </p:cNvSpPr>
          <p:nvPr>
            <p:ph idx="1"/>
          </p:nvPr>
        </p:nvSpPr>
        <p:spPr>
          <a:xfrm>
            <a:off x="1403648" y="1340768"/>
            <a:ext cx="7498080" cy="4800600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lvl1pPr marL="438912" indent="-320040" algn="l" rtl="0" eaLnBrk="1" latinLnBrk="0" hangingPunct="1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31520" indent="-274320" algn="l" rtl="0" eaLnBrk="1" latinLnBrk="0" hangingPunct="1">
              <a:spcBef>
                <a:spcPct val="20000"/>
              </a:spcBef>
              <a:buClr>
                <a:schemeClr val="accent2"/>
              </a:buClr>
              <a:buSzPct val="90000"/>
              <a:buFont typeface="Wingdings"/>
              <a:buChar char="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96696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/>
              <a:buChar char="▪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161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/>
              <a:buChar char="▪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646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3"/>
              <a:buChar char=""/>
              <a:defRPr kumimoji="0"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2763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 2" pitchFamily="18" charset="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31136" indent="-18288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 pitchFamily="18" charset="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Přenosné zařízení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Online komunikace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Internet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Synchronizace dat s PC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Multimédia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Čtečka e-knih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Fotoaparát, webkamera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Přenos a sdílení dat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0AD00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cs-CZ" sz="3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bel"/>
                <a:ea typeface="+mn-ea"/>
                <a:cs typeface="+mn-cs"/>
              </a:rPr>
              <a:t>Sdílení aplikací</a:t>
            </a:r>
          </a:p>
        </p:txBody>
      </p:sp>
      <p:sp>
        <p:nvSpPr>
          <p:cNvPr id="4" name="Obdélník 3"/>
          <p:cNvSpPr/>
          <p:nvPr/>
        </p:nvSpPr>
        <p:spPr>
          <a:xfrm>
            <a:off x="1807096" y="188640"/>
            <a:ext cx="32303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FUNKCE</a:t>
            </a:r>
            <a:endParaRPr lang="cs-CZ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3460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229575590"/>
              </p:ext>
            </p:extLst>
          </p:nvPr>
        </p:nvGraphicFramePr>
        <p:xfrm>
          <a:off x="1763688" y="548680"/>
          <a:ext cx="2992376" cy="958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2678490"/>
            <a:ext cx="7740352" cy="3846854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cs-CZ" sz="2400" i="1" dirty="0"/>
              <a:t>o</a:t>
            </a:r>
            <a:r>
              <a:rPr lang="cs-CZ" sz="2400" i="1" dirty="0" smtClean="0"/>
              <a:t>pen source platforma</a:t>
            </a:r>
          </a:p>
          <a:p>
            <a:pPr>
              <a:buFontTx/>
              <a:buChar char="-"/>
            </a:pPr>
            <a:r>
              <a:rPr lang="cs-CZ" sz="2400" i="1" dirty="0"/>
              <a:t>j</a:t>
            </a:r>
            <a:r>
              <a:rPr lang="cs-CZ" sz="2400" i="1" dirty="0" smtClean="0"/>
              <a:t>ádrem operační systém Linux</a:t>
            </a:r>
          </a:p>
          <a:p>
            <a:pPr>
              <a:buFontTx/>
              <a:buChar char="-"/>
            </a:pPr>
            <a:r>
              <a:rPr lang="cs-CZ" sz="2400" i="1" dirty="0" smtClean="0"/>
              <a:t>v současné době verze 4.1-4.2 </a:t>
            </a:r>
            <a:r>
              <a:rPr lang="cs-CZ" sz="2400" i="1" dirty="0" err="1" smtClean="0"/>
              <a:t>Jelly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Bean</a:t>
            </a:r>
            <a:endParaRPr lang="cs-CZ" sz="2400" i="1" dirty="0" smtClean="0"/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cs-CZ" sz="1600" dirty="0" smtClean="0"/>
              <a:t>Rozpoznávání </a:t>
            </a:r>
            <a:r>
              <a:rPr lang="cs-CZ" sz="1600" dirty="0"/>
              <a:t>hlasu </a:t>
            </a:r>
            <a:r>
              <a:rPr lang="cs-CZ" sz="1600" dirty="0" err="1"/>
              <a:t>offline</a:t>
            </a:r>
            <a:endParaRPr lang="cs-CZ" sz="1600" dirty="0"/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cs-CZ" sz="1600" dirty="0"/>
              <a:t>Vylepšena aplikace </a:t>
            </a:r>
            <a:r>
              <a:rPr lang="cs-CZ" sz="1600" dirty="0" smtClean="0"/>
              <a:t>fotoaparát</a:t>
            </a:r>
            <a:endParaRPr lang="cs-CZ" sz="1600" dirty="0"/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cs-CZ" sz="1600" dirty="0"/>
              <a:t>Vylepšená informační lišta</a:t>
            </a:r>
          </a:p>
          <a:p>
            <a:pPr lvl="1">
              <a:lnSpc>
                <a:spcPct val="100000"/>
              </a:lnSpc>
              <a:buFont typeface="Arial"/>
              <a:buChar char="•"/>
            </a:pPr>
            <a:r>
              <a:rPr lang="cs-CZ" sz="1600" dirty="0" smtClean="0"/>
              <a:t>Více </a:t>
            </a:r>
            <a:r>
              <a:rPr lang="cs-CZ" sz="1600" dirty="0"/>
              <a:t>uživatelských </a:t>
            </a:r>
            <a:r>
              <a:rPr lang="cs-CZ" sz="1600" dirty="0" smtClean="0"/>
              <a:t>účtů</a:t>
            </a:r>
          </a:p>
        </p:txBody>
      </p:sp>
      <p:pic>
        <p:nvPicPr>
          <p:cNvPr id="2050" name="Picture 2" descr="File:Android robot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078" y="836712"/>
            <a:ext cx="1999393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8272421" y="3074863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2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351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901726912"/>
              </p:ext>
            </p:extLst>
          </p:nvPr>
        </p:nvGraphicFramePr>
        <p:xfrm>
          <a:off x="1763688" y="548680"/>
          <a:ext cx="4248472" cy="958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1036" y="2204864"/>
            <a:ext cx="7740352" cy="3846854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cs-CZ" sz="2000" dirty="0" smtClean="0"/>
              <a:t>VIZE MICROSOFTU – jeden operační systém ve všech zařízení</a:t>
            </a:r>
          </a:p>
          <a:p>
            <a:pPr>
              <a:buFontTx/>
              <a:buChar char="-"/>
            </a:pPr>
            <a:r>
              <a:rPr lang="cs-CZ" sz="2000" dirty="0" smtClean="0"/>
              <a:t>OS Windows 8.1 byl vyvíjen především pro zařízení s dotykovým rozhraním</a:t>
            </a:r>
          </a:p>
          <a:p>
            <a:pPr>
              <a:buFontTx/>
              <a:buChar char="-"/>
            </a:pPr>
            <a:r>
              <a:rPr lang="cs-CZ" sz="2000" dirty="0"/>
              <a:t>s</a:t>
            </a:r>
            <a:r>
              <a:rPr lang="cs-CZ" sz="2000" dirty="0" smtClean="0"/>
              <a:t>tejné aplikace jako na stolním PC, plnému využití pouze brání omezený výkon z důvodů obtížného chlazení</a:t>
            </a:r>
            <a:endParaRPr lang="cs-CZ" sz="2000" dirty="0"/>
          </a:p>
          <a:p>
            <a:pPr>
              <a:buFontTx/>
              <a:buChar char="-"/>
            </a:pPr>
            <a:r>
              <a:rPr lang="cs-CZ" sz="2000" dirty="0" smtClean="0"/>
              <a:t>na některých </a:t>
            </a:r>
            <a:r>
              <a:rPr lang="cs-CZ" sz="2000" dirty="0" err="1" smtClean="0"/>
              <a:t>tabletech</a:t>
            </a:r>
            <a:r>
              <a:rPr lang="cs-CZ" sz="2000" dirty="0" smtClean="0"/>
              <a:t> k dispozici ve verzi Windows RT – nelze instalovat jiné aplikace, než které nabízí Windows </a:t>
            </a:r>
            <a:r>
              <a:rPr lang="cs-CZ" sz="2000" dirty="0" err="1" smtClean="0"/>
              <a:t>Store</a:t>
            </a:r>
            <a:r>
              <a:rPr lang="cs-CZ" sz="2000" dirty="0" smtClean="0"/>
              <a:t>,  vyšší výdrž baterie</a:t>
            </a:r>
          </a:p>
        </p:txBody>
      </p:sp>
    </p:spTree>
    <p:extLst>
      <p:ext uri="{BB962C8B-B14F-4D97-AF65-F5344CB8AC3E}">
        <p14:creationId xmlns:p14="http://schemas.microsoft.com/office/powerpoint/2010/main" val="54515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8100392" cy="1143000"/>
          </a:xfrm>
        </p:spPr>
        <p:txBody>
          <a:bodyPr>
            <a:noAutofit/>
          </a:bodyPr>
          <a:lstStyle/>
          <a:p>
            <a:r>
              <a:rPr lang="cs-C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Tablet s Androidem, </a:t>
            </a:r>
            <a:r>
              <a:rPr lang="cs-CZ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iOS</a:t>
            </a:r>
            <a:r>
              <a:rPr lang="cs-CZ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nebo Windows?</a:t>
            </a:r>
            <a:endParaRPr lang="cs-CZ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279104122"/>
              </p:ext>
            </p:extLst>
          </p:nvPr>
        </p:nvGraphicFramePr>
        <p:xfrm>
          <a:off x="1859868" y="1397000"/>
          <a:ext cx="5424264" cy="2680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Tabul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7197244"/>
              </p:ext>
            </p:extLst>
          </p:nvPr>
        </p:nvGraphicFramePr>
        <p:xfrm>
          <a:off x="1511660" y="4221088"/>
          <a:ext cx="6210510" cy="2499360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296144"/>
                <a:gridCol w="1764196"/>
                <a:gridCol w="1530170"/>
                <a:gridCol w="1620000"/>
              </a:tblGrid>
              <a:tr h="360040">
                <a:tc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Android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err="1" smtClean="0"/>
                        <a:t>iOS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Windows</a:t>
                      </a:r>
                      <a:endParaRPr lang="cs-CZ" dirty="0"/>
                    </a:p>
                  </a:txBody>
                  <a:tcPr/>
                </a:tc>
              </a:tr>
              <a:tr h="515504">
                <a:tc>
                  <a:txBody>
                    <a:bodyPr/>
                    <a:lstStyle/>
                    <a:p>
                      <a:r>
                        <a:rPr lang="cs-CZ" dirty="0" smtClean="0"/>
                        <a:t>Výhody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Velké</a:t>
                      </a:r>
                      <a:r>
                        <a:rPr lang="cs-CZ" sz="1600" baseline="0" dirty="0" smtClean="0"/>
                        <a:t> množství aplikací, velká část zdarma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Odladěný</a:t>
                      </a:r>
                      <a:r>
                        <a:rPr lang="cs-CZ" sz="1600" baseline="0" dirty="0" smtClean="0"/>
                        <a:t> systém,  kvalita </a:t>
                      </a:r>
                      <a:r>
                        <a:rPr lang="cs-CZ" sz="1600" baseline="0" dirty="0" err="1" smtClean="0"/>
                        <a:t>tabletů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Stejné</a:t>
                      </a:r>
                      <a:r>
                        <a:rPr lang="cs-CZ" sz="1600" baseline="0" dirty="0" smtClean="0"/>
                        <a:t> prostředí jako PC, sdílení dokumentů</a:t>
                      </a:r>
                      <a:endParaRPr lang="cs-CZ" sz="1600" dirty="0"/>
                    </a:p>
                  </a:txBody>
                  <a:tcPr/>
                </a:tc>
              </a:tr>
              <a:tr h="1187544">
                <a:tc>
                  <a:txBody>
                    <a:bodyPr/>
                    <a:lstStyle/>
                    <a:p>
                      <a:r>
                        <a:rPr lang="cs-CZ" dirty="0" smtClean="0"/>
                        <a:t>Nevýhody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Provázanost </a:t>
                      </a:r>
                      <a:br>
                        <a:rPr lang="cs-CZ" sz="1600" dirty="0" smtClean="0"/>
                      </a:br>
                      <a:r>
                        <a:rPr lang="cs-CZ" sz="1600" dirty="0" smtClean="0"/>
                        <a:t>s Google účtem</a:t>
                      </a:r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Hodně aplikací hrazených, omezená konektivita s PC</a:t>
                      </a:r>
                    </a:p>
                    <a:p>
                      <a:endParaRPr lang="cs-CZ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Velmi</a:t>
                      </a:r>
                      <a:r>
                        <a:rPr lang="cs-CZ" sz="1600" baseline="0" dirty="0" smtClean="0"/>
                        <a:t> krátká životnost</a:t>
                      </a:r>
                    </a:p>
                    <a:p>
                      <a:r>
                        <a:rPr lang="cs-CZ" sz="1600" baseline="0" dirty="0" smtClean="0"/>
                        <a:t>v pohotovostním režimu</a:t>
                      </a:r>
                      <a:endParaRPr lang="cs-CZ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8049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87624" y="260648"/>
            <a:ext cx="7498080" cy="1143000"/>
          </a:xfrm>
        </p:spPr>
        <p:txBody>
          <a:bodyPr/>
          <a:lstStyle/>
          <a:p>
            <a:pPr algn="ctr"/>
            <a:r>
              <a:rPr lang="cs-CZ" dirty="0" smtClean="0"/>
              <a:t>Čtečka elektronických knih</a:t>
            </a:r>
            <a:endParaRPr lang="cs-CZ" dirty="0"/>
          </a:p>
        </p:txBody>
      </p:sp>
      <p:sp>
        <p:nvSpPr>
          <p:cNvPr id="9" name="Obdélník 8"/>
          <p:cNvSpPr/>
          <p:nvPr/>
        </p:nvSpPr>
        <p:spPr>
          <a:xfrm>
            <a:off x="1259632" y="1988840"/>
            <a:ext cx="81369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000" dirty="0"/>
              <a:t>Jakékoliv zařízení, umožňující  zobrazení textu, uloženého ve speciálním </a:t>
            </a:r>
          </a:p>
          <a:p>
            <a:r>
              <a:rPr lang="cs-CZ" sz="2000" dirty="0"/>
              <a:t>formátu - EPUB, PDF,  AZW, MOBI</a:t>
            </a:r>
          </a:p>
          <a:p>
            <a:endParaRPr lang="cs-CZ" sz="2000" dirty="0"/>
          </a:p>
          <a:p>
            <a:r>
              <a:rPr lang="cs-CZ" sz="2000" dirty="0">
                <a:solidFill>
                  <a:srgbClr val="FF0000"/>
                </a:solidFill>
              </a:rPr>
              <a:t>ELEKTRONICKÝ INKOUST </a:t>
            </a:r>
            <a:r>
              <a:rPr lang="cs-CZ" sz="2000" dirty="0"/>
              <a:t>- </a:t>
            </a:r>
            <a:r>
              <a:rPr lang="cs-CZ" sz="2000" dirty="0" smtClean="0"/>
              <a:t>vše </a:t>
            </a:r>
            <a:r>
              <a:rPr lang="cs-CZ" sz="2000" dirty="0"/>
              <a:t>je postaveno na technologii speciálních tekutých krystalů, které mění svou polohu pouze na elektrický impulz </a:t>
            </a:r>
            <a:endParaRPr lang="cs-CZ" sz="2000" dirty="0" smtClean="0"/>
          </a:p>
          <a:p>
            <a:r>
              <a:rPr lang="cs-CZ" sz="2000" dirty="0" smtClean="0"/>
              <a:t>a </a:t>
            </a:r>
            <a:r>
              <a:rPr lang="cs-CZ" sz="2000" dirty="0"/>
              <a:t>v této nové poloze zůstávají až do dalšího impulsu. </a:t>
            </a:r>
          </a:p>
        </p:txBody>
      </p:sp>
      <p:pic>
        <p:nvPicPr>
          <p:cNvPr id="1026" name="Picture 2" descr="File:Kobo ereader touch black fron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077072"/>
            <a:ext cx="3096344" cy="231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5500092" y="6119235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72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106775"/>
              </p:ext>
            </p:extLst>
          </p:nvPr>
        </p:nvGraphicFramePr>
        <p:xfrm>
          <a:off x="1259632" y="260648"/>
          <a:ext cx="7560840" cy="24132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cs-CZ" sz="1600" dirty="0" smtClean="0">
                          <a:effectLst/>
                        </a:rPr>
                        <a:t>1) HONZA CHODEC. </a:t>
                      </a:r>
                      <a:r>
                        <a:rPr lang="cs-CZ" sz="1600" i="1" dirty="0" smtClean="0">
                          <a:effectLst/>
                        </a:rPr>
                        <a:t>wikimedia.org</a:t>
                      </a:r>
                      <a:r>
                        <a:rPr lang="cs-CZ" sz="1600" dirty="0" smtClean="0">
                          <a:effectLst/>
                        </a:rPr>
                        <a:t> [online]. [cit. 4.4.2013]. Dostupný na WWW: http://commons.wikimedia.org/wiki/File%3AKobo_ereader_touch_black_front.JPG</a:t>
                      </a:r>
                      <a:endParaRPr lang="cs-CZ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cs-CZ" sz="1600" dirty="0" smtClean="0"/>
                        <a:t>2) </a:t>
                      </a:r>
                      <a:r>
                        <a:rPr lang="cs-CZ" sz="1600" dirty="0" smtClean="0">
                          <a:effectLst/>
                        </a:rPr>
                        <a:t>GOOGLE. </a:t>
                      </a:r>
                      <a:r>
                        <a:rPr lang="cs-CZ" sz="1600" i="1" dirty="0" smtClean="0">
                          <a:effectLst/>
                        </a:rPr>
                        <a:t>wikimedia.org</a:t>
                      </a:r>
                      <a:r>
                        <a:rPr lang="cs-CZ" sz="1600" dirty="0" smtClean="0">
                          <a:effectLst/>
                        </a:rPr>
                        <a:t> [online]. [cit. 4.4.2013]. Dostupný na WWW: http://commons.whttp://commons.wikimedia.org/wiki/File%3AAndroid_robot.pngikimedia.org/wiki/File%3AKobo_ereader_touch_black_front.JPG </a:t>
                      </a:r>
                      <a:endParaRPr lang="cs-CZ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cs-CZ" sz="1600" dirty="0" smtClean="0"/>
                        <a:t>3) </a:t>
                      </a:r>
                      <a:r>
                        <a:rPr lang="cs-CZ" sz="1600" dirty="0" smtClean="0">
                          <a:effectLst/>
                        </a:rPr>
                        <a:t>SANDISTERTEI. </a:t>
                      </a:r>
                      <a:r>
                        <a:rPr lang="cs-CZ" sz="1600" i="1" dirty="0" smtClean="0">
                          <a:effectLst/>
                        </a:rPr>
                        <a:t>wikimedia.org</a:t>
                      </a:r>
                      <a:r>
                        <a:rPr lang="cs-CZ" sz="1600" dirty="0" smtClean="0">
                          <a:effectLst/>
                        </a:rPr>
                        <a:t> [online]. [cit. 4.4.2013]. Dostupný na WWW: http://commons.wikimedia.org/wiki/File%3AGhanaian_using_a_tablet.jpg </a:t>
                      </a:r>
                      <a:endParaRPr lang="cs-CZ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813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TrainingPresentation</Template>
  <TotalTime>0</TotalTime>
  <Words>487</Words>
  <Application>Microsoft Office PowerPoint</Application>
  <PresentationFormat>Předvádění na obrazovce (4:3)</PresentationFormat>
  <Paragraphs>94</Paragraphs>
  <Slides>9</Slides>
  <Notes>6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TrainingPresentation</vt:lpstr>
      <vt:lpstr>Tablet, čtečka knih</vt:lpstr>
      <vt:lpstr>TABLET</vt:lpstr>
      <vt:lpstr>Rozdělení</vt:lpstr>
      <vt:lpstr>Prezentace aplikace PowerPoint</vt:lpstr>
      <vt:lpstr>Prezentace aplikace PowerPoint</vt:lpstr>
      <vt:lpstr>Prezentace aplikace PowerPoint</vt:lpstr>
      <vt:lpstr>Tablet s Androidem, iOS nebo Windows?</vt:lpstr>
      <vt:lpstr>Čtečka elektronických knih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2014-10-25T06:30:43Z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