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92" r:id="rId2"/>
  </p:sldMasterIdLst>
  <p:notesMasterIdLst>
    <p:notesMasterId r:id="rId5"/>
  </p:notesMasterIdLst>
  <p:sldIdLst>
    <p:sldId id="256" r:id="rId3"/>
    <p:sldId id="28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6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1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2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5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69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4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3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2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79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1893909"/>
              </p:ext>
            </p:extLst>
          </p:nvPr>
        </p:nvGraphicFramePr>
        <p:xfrm>
          <a:off x="1079612" y="2328376"/>
          <a:ext cx="6984776" cy="412496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VY_32_INOVACE_1617 Objekty I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Word –</a:t>
                      </a:r>
                      <a:r>
                        <a:rPr lang="cs-CZ" sz="1600" baseline="0" dirty="0" smtClean="0"/>
                        <a:t> praktické příklady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2. 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16.8.2013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Vložení textového pole, kreslení ve Wordu, zabezpečení dokumentu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zadání prostřednictví projektoru, řešení úloh </a:t>
                      </a:r>
                      <a:br>
                        <a:rPr lang="cs-CZ" sz="1600" dirty="0" smtClean="0"/>
                      </a:br>
                      <a:r>
                        <a:rPr lang="cs-CZ" sz="1600" dirty="0" smtClean="0"/>
                        <a:t>v hodině, kontrola</a:t>
                      </a:r>
                      <a:r>
                        <a:rPr lang="cs-CZ" sz="1600" baseline="0" dirty="0" smtClean="0"/>
                        <a:t> výsledků</a:t>
                      </a:r>
                      <a:endParaRPr lang="cs-CZ" sz="1600" dirty="0" smtClean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97968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27784" y="476672"/>
            <a:ext cx="388843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Zadání úlohy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1869792"/>
            <a:ext cx="849694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kreslícím plátně vytvořte z obrazců autobus, seskupte v jeden objekt</a:t>
            </a:r>
          </a:p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Pomocí textových polí vytvořte ceduli 5 x 10 cm</a:t>
            </a:r>
          </a:p>
          <a:p>
            <a:pPr marL="342900" lvl="0" indent="-342900">
              <a:buFont typeface="+mj-lt"/>
              <a:buAutoNum type="arabicPeriod"/>
            </a:pP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 autobusu vložte nějaký komentář</a:t>
            </a:r>
          </a:p>
          <a:p>
            <a:pPr marL="342900" lvl="0" indent="-342900">
              <a:buFont typeface="+mj-lt"/>
              <a:buAutoNum type="arabicPeriod"/>
            </a:pPr>
            <a:r>
              <a:rPr lang="cs-CZ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Dokument uložte a zabezpečte heslem před úpravou</a:t>
            </a: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cs-CZ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ázek 3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57" y="2654772"/>
            <a:ext cx="3901619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88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103</Words>
  <Application>Microsoft Office PowerPoint</Application>
  <PresentationFormat>Předvádění na obrazovce (4:3)</PresentationFormat>
  <Paragraphs>35</Paragraphs>
  <Slides>2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3" baseType="lpstr">
      <vt:lpstr>Motiv Office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2014-10-25T07:14:08Z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