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70" r:id="rId4"/>
    <p:sldId id="267" r:id="rId5"/>
    <p:sldId id="271" r:id="rId6"/>
    <p:sldId id="269" r:id="rId7"/>
    <p:sldId id="268" r:id="rId8"/>
    <p:sldId id="272" r:id="rId9"/>
    <p:sldId id="273" r:id="rId10"/>
    <p:sldId id="274" r:id="rId11"/>
    <p:sldId id="275" r:id="rId12"/>
    <p:sldId id="276" r:id="rId13"/>
    <p:sldId id="265" r:id="rId14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7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8B09F-88CD-47F6-961C-84DD1796FA04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cs-CZ"/>
        </a:p>
      </dgm:t>
    </dgm:pt>
    <dgm:pt modelId="{FC1C6977-2895-41D7-9A52-062871A79523}">
      <dgm:prSet phldrT="[Text]" custT="1"/>
      <dgm:spPr/>
      <dgm:t>
        <a:bodyPr/>
        <a:lstStyle/>
        <a:p>
          <a:r>
            <a:rPr lang="cs-CZ" sz="16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Právní vztah </a:t>
          </a:r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3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(např. uzavření kupní smlouvy)</a:t>
          </a:r>
          <a:endParaRPr lang="cs-CZ" sz="1300" b="1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FB8AF6-F9DD-4F60-9AE3-87C26F25F478}" type="parTrans" cxnId="{80FC4EEF-43AE-40CC-9098-AEDC455834EA}">
      <dgm:prSet/>
      <dgm:spPr/>
      <dgm:t>
        <a:bodyPr/>
        <a:lstStyle/>
        <a:p>
          <a:endParaRPr lang="cs-CZ"/>
        </a:p>
      </dgm:t>
    </dgm:pt>
    <dgm:pt modelId="{2F1F5DE9-21CF-4C87-BE0E-BC6D5679BDB2}" type="sibTrans" cxnId="{80FC4EEF-43AE-40CC-9098-AEDC455834EA}">
      <dgm:prSet/>
      <dgm:spPr/>
      <dgm:t>
        <a:bodyPr/>
        <a:lstStyle/>
        <a:p>
          <a:endParaRPr lang="cs-CZ"/>
        </a:p>
      </dgm:t>
    </dgm:pt>
    <dgm:pt modelId="{3916FFED-3817-4FE3-89AF-7A797B3B3B37}">
      <dgm:prSet phldrT="[Text]" custT="1"/>
      <dgm:spPr/>
      <dgm:t>
        <a:bodyPr/>
        <a:lstStyle/>
        <a:p>
          <a:pPr>
            <a:lnSpc>
              <a:spcPct val="90000"/>
            </a:lnSpc>
          </a:pPr>
          <a:r>
            <a:rPr lang="cs-CZ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Účastníci</a:t>
          </a:r>
        </a:p>
        <a:p>
          <a:pPr>
            <a:lnSpc>
              <a:spcPct val="100000"/>
            </a:lnSpc>
          </a:pPr>
          <a:r>
            <a:rPr lang="cs-CZ" sz="1200" b="1" dirty="0" smtClean="0"/>
            <a:t> </a:t>
          </a:r>
          <a: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fyzické osoby i právnické osoby  </a:t>
          </a:r>
        </a:p>
        <a:p>
          <a:pPr>
            <a:lnSpc>
              <a:spcPct val="100000"/>
            </a:lnSpc>
          </a:pPr>
          <a:r>
            <a:rPr lang="cs-CZ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(prodávající a kupující)</a:t>
          </a:r>
          <a:endParaRPr lang="cs-CZ" sz="1200" b="1" i="1" dirty="0"/>
        </a:p>
      </dgm:t>
    </dgm:pt>
    <dgm:pt modelId="{56AC0500-8BFB-4E71-A2A1-D8EF1A70EC84}" type="parTrans" cxnId="{C3E80320-D3B2-463E-82C4-74B7D3D1504A}">
      <dgm:prSet/>
      <dgm:spPr/>
      <dgm:t>
        <a:bodyPr/>
        <a:lstStyle/>
        <a:p>
          <a:endParaRPr lang="cs-CZ"/>
        </a:p>
      </dgm:t>
    </dgm:pt>
    <dgm:pt modelId="{EF93DF74-2C70-408C-9A9F-4607C5432029}" type="sibTrans" cxnId="{C3E80320-D3B2-463E-82C4-74B7D3D1504A}">
      <dgm:prSet/>
      <dgm:spPr/>
      <dgm:t>
        <a:bodyPr/>
        <a:lstStyle/>
        <a:p>
          <a:endParaRPr lang="cs-CZ"/>
        </a:p>
      </dgm:t>
    </dgm:pt>
    <dgm:pt modelId="{462B8CAF-6934-4201-8EB4-7E525FC90CAC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cs-CZ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Obsah</a:t>
          </a:r>
        </a:p>
        <a:p>
          <a:pPr>
            <a:lnSpc>
              <a:spcPct val="100000"/>
            </a:lnSpc>
          </a:pPr>
          <a:r>
            <a:rPr lang="cs-CZ" sz="1100" b="1" dirty="0" smtClean="0"/>
            <a:t> </a:t>
          </a:r>
          <a: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práva a povinnosti účastníků </a:t>
          </a:r>
          <a:r>
            <a:rPr lang="cs-CZ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(kupující zaplatí </a:t>
          </a:r>
          <a:br>
            <a:rPr lang="cs-CZ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převezme, prodávající předá a příp. vyřídí reklamaci)</a:t>
          </a:r>
          <a:endParaRPr lang="cs-CZ" sz="1200" b="1" i="1" dirty="0"/>
        </a:p>
      </dgm:t>
    </dgm:pt>
    <dgm:pt modelId="{F69A4EE8-F10D-4146-B97F-D7503EDBC2EE}" type="parTrans" cxnId="{21017CA6-1915-4A0E-905D-C24154857032}">
      <dgm:prSet/>
      <dgm:spPr/>
      <dgm:t>
        <a:bodyPr/>
        <a:lstStyle/>
        <a:p>
          <a:endParaRPr lang="cs-CZ"/>
        </a:p>
      </dgm:t>
    </dgm:pt>
    <dgm:pt modelId="{809CEF07-89EC-470D-AD89-01748EC42ABA}" type="sibTrans" cxnId="{21017CA6-1915-4A0E-905D-C24154857032}">
      <dgm:prSet/>
      <dgm:spPr/>
      <dgm:t>
        <a:bodyPr/>
        <a:lstStyle/>
        <a:p>
          <a:endParaRPr lang="cs-CZ"/>
        </a:p>
      </dgm:t>
    </dgm:pt>
    <dgm:pt modelId="{368EE506-0C9D-43FA-B4C0-F44E6B3712BC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cs-CZ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Předmět</a:t>
          </a:r>
        </a:p>
        <a:p>
          <a:pPr>
            <a:lnSpc>
              <a:spcPct val="100000"/>
            </a:lnSpc>
          </a:pPr>
          <a:r>
            <a:rPr lang="cs-CZ" sz="1300" dirty="0" smtClean="0"/>
            <a:t> </a:t>
          </a:r>
          <a: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cíl (účel) právního vztahu </a:t>
          </a:r>
          <a:b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uzavření kupní smlouvy </a:t>
          </a:r>
          <a:endParaRPr lang="cs-CZ" sz="1200" b="1" i="1" dirty="0"/>
        </a:p>
      </dgm:t>
    </dgm:pt>
    <dgm:pt modelId="{59CDA7FE-E2FC-4966-943B-BC63980C2DAA}" type="parTrans" cxnId="{0A504B2A-357F-4E5B-8356-0EACE780EBF8}">
      <dgm:prSet/>
      <dgm:spPr/>
      <dgm:t>
        <a:bodyPr/>
        <a:lstStyle/>
        <a:p>
          <a:endParaRPr lang="cs-CZ"/>
        </a:p>
      </dgm:t>
    </dgm:pt>
    <dgm:pt modelId="{80F2BDAF-7B2F-4295-AEBC-CB7ABAD247F5}" type="sibTrans" cxnId="{0A504B2A-357F-4E5B-8356-0EACE780EBF8}">
      <dgm:prSet/>
      <dgm:spPr/>
      <dgm:t>
        <a:bodyPr/>
        <a:lstStyle/>
        <a:p>
          <a:endParaRPr lang="cs-CZ"/>
        </a:p>
      </dgm:t>
    </dgm:pt>
    <dgm:pt modelId="{7224B4DF-41F1-42D9-BF57-D6ADA154B85B}" type="pres">
      <dgm:prSet presAssocID="{9518B09F-88CD-47F6-961C-84DD1796FA0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34F9C73-0F5C-4B51-A89E-F1DBF9A20BB7}" type="pres">
      <dgm:prSet presAssocID="{FC1C6977-2895-41D7-9A52-062871A79523}" presName="roof" presStyleLbl="dkBgShp" presStyleIdx="0" presStyleCnt="2"/>
      <dgm:spPr/>
      <dgm:t>
        <a:bodyPr/>
        <a:lstStyle/>
        <a:p>
          <a:endParaRPr lang="cs-CZ"/>
        </a:p>
      </dgm:t>
    </dgm:pt>
    <dgm:pt modelId="{E89ACBD1-743A-432F-88DD-12069EEBB28E}" type="pres">
      <dgm:prSet presAssocID="{FC1C6977-2895-41D7-9A52-062871A79523}" presName="pillars" presStyleCnt="0"/>
      <dgm:spPr/>
    </dgm:pt>
    <dgm:pt modelId="{3FBB16A7-DCF7-4FD2-84E2-DF52D7E805CB}" type="pres">
      <dgm:prSet presAssocID="{FC1C6977-2895-41D7-9A52-062871A7952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DAF66B6-C3B3-4DB0-AFFF-BF01BA8E7228}" type="pres">
      <dgm:prSet presAssocID="{462B8CAF-6934-4201-8EB4-7E525FC90CA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68A4118-EE46-4741-8026-245CFDF6F7C8}" type="pres">
      <dgm:prSet presAssocID="{368EE506-0C9D-43FA-B4C0-F44E6B3712BC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4B28981-E1E0-488C-BF92-A0FB974B3D30}" type="pres">
      <dgm:prSet presAssocID="{FC1C6977-2895-41D7-9A52-062871A79523}" presName="base" presStyleLbl="dkBgShp" presStyleIdx="1" presStyleCnt="2"/>
      <dgm:spPr/>
    </dgm:pt>
  </dgm:ptLst>
  <dgm:cxnLst>
    <dgm:cxn modelId="{21017CA6-1915-4A0E-905D-C24154857032}" srcId="{FC1C6977-2895-41D7-9A52-062871A79523}" destId="{462B8CAF-6934-4201-8EB4-7E525FC90CAC}" srcOrd="1" destOrd="0" parTransId="{F69A4EE8-F10D-4146-B97F-D7503EDBC2EE}" sibTransId="{809CEF07-89EC-470D-AD89-01748EC42ABA}"/>
    <dgm:cxn modelId="{0A504B2A-357F-4E5B-8356-0EACE780EBF8}" srcId="{FC1C6977-2895-41D7-9A52-062871A79523}" destId="{368EE506-0C9D-43FA-B4C0-F44E6B3712BC}" srcOrd="2" destOrd="0" parTransId="{59CDA7FE-E2FC-4966-943B-BC63980C2DAA}" sibTransId="{80F2BDAF-7B2F-4295-AEBC-CB7ABAD247F5}"/>
    <dgm:cxn modelId="{68042FBC-954B-4247-B1EE-12FA4CC14712}" type="presOf" srcId="{462B8CAF-6934-4201-8EB4-7E525FC90CAC}" destId="{1DAF66B6-C3B3-4DB0-AFFF-BF01BA8E7228}" srcOrd="0" destOrd="0" presId="urn:microsoft.com/office/officeart/2005/8/layout/hList3"/>
    <dgm:cxn modelId="{ECD8B31C-19FF-434C-B751-D2E488A0DE5C}" type="presOf" srcId="{368EE506-0C9D-43FA-B4C0-F44E6B3712BC}" destId="{368A4118-EE46-4741-8026-245CFDF6F7C8}" srcOrd="0" destOrd="0" presId="urn:microsoft.com/office/officeart/2005/8/layout/hList3"/>
    <dgm:cxn modelId="{80FC4EEF-43AE-40CC-9098-AEDC455834EA}" srcId="{9518B09F-88CD-47F6-961C-84DD1796FA04}" destId="{FC1C6977-2895-41D7-9A52-062871A79523}" srcOrd="0" destOrd="0" parTransId="{7FFB8AF6-F9DD-4F60-9AE3-87C26F25F478}" sibTransId="{2F1F5DE9-21CF-4C87-BE0E-BC6D5679BDB2}"/>
    <dgm:cxn modelId="{37970126-8687-4D3F-B1D8-EC90EC3BEB9B}" type="presOf" srcId="{FC1C6977-2895-41D7-9A52-062871A79523}" destId="{B34F9C73-0F5C-4B51-A89E-F1DBF9A20BB7}" srcOrd="0" destOrd="0" presId="urn:microsoft.com/office/officeart/2005/8/layout/hList3"/>
    <dgm:cxn modelId="{F5374BC8-98A9-419C-9CF8-851CC0D937E6}" type="presOf" srcId="{9518B09F-88CD-47F6-961C-84DD1796FA04}" destId="{7224B4DF-41F1-42D9-BF57-D6ADA154B85B}" srcOrd="0" destOrd="0" presId="urn:microsoft.com/office/officeart/2005/8/layout/hList3"/>
    <dgm:cxn modelId="{D9435377-8A02-4BE8-95B9-C9AE5A856D50}" type="presOf" srcId="{3916FFED-3817-4FE3-89AF-7A797B3B3B37}" destId="{3FBB16A7-DCF7-4FD2-84E2-DF52D7E805CB}" srcOrd="0" destOrd="0" presId="urn:microsoft.com/office/officeart/2005/8/layout/hList3"/>
    <dgm:cxn modelId="{C3E80320-D3B2-463E-82C4-74B7D3D1504A}" srcId="{FC1C6977-2895-41D7-9A52-062871A79523}" destId="{3916FFED-3817-4FE3-89AF-7A797B3B3B37}" srcOrd="0" destOrd="0" parTransId="{56AC0500-8BFB-4E71-A2A1-D8EF1A70EC84}" sibTransId="{EF93DF74-2C70-408C-9A9F-4607C5432029}"/>
    <dgm:cxn modelId="{5ADD4160-D46C-47C5-AF96-B25D98A6A805}" type="presParOf" srcId="{7224B4DF-41F1-42D9-BF57-D6ADA154B85B}" destId="{B34F9C73-0F5C-4B51-A89E-F1DBF9A20BB7}" srcOrd="0" destOrd="0" presId="urn:microsoft.com/office/officeart/2005/8/layout/hList3"/>
    <dgm:cxn modelId="{DB72375D-E032-43D2-AB8B-38A89DF40C68}" type="presParOf" srcId="{7224B4DF-41F1-42D9-BF57-D6ADA154B85B}" destId="{E89ACBD1-743A-432F-88DD-12069EEBB28E}" srcOrd="1" destOrd="0" presId="urn:microsoft.com/office/officeart/2005/8/layout/hList3"/>
    <dgm:cxn modelId="{132EC579-EF14-4827-9CD1-F92D8D79D45F}" type="presParOf" srcId="{E89ACBD1-743A-432F-88DD-12069EEBB28E}" destId="{3FBB16A7-DCF7-4FD2-84E2-DF52D7E805CB}" srcOrd="0" destOrd="0" presId="urn:microsoft.com/office/officeart/2005/8/layout/hList3"/>
    <dgm:cxn modelId="{54563A34-F080-41F6-B547-1A6BA716B25F}" type="presParOf" srcId="{E89ACBD1-743A-432F-88DD-12069EEBB28E}" destId="{1DAF66B6-C3B3-4DB0-AFFF-BF01BA8E7228}" srcOrd="1" destOrd="0" presId="urn:microsoft.com/office/officeart/2005/8/layout/hList3"/>
    <dgm:cxn modelId="{452D98E5-E76F-4D2C-9C54-7EFCD61E6851}" type="presParOf" srcId="{E89ACBD1-743A-432F-88DD-12069EEBB28E}" destId="{368A4118-EE46-4741-8026-245CFDF6F7C8}" srcOrd="2" destOrd="0" presId="urn:microsoft.com/office/officeart/2005/8/layout/hList3"/>
    <dgm:cxn modelId="{3615BC33-1F29-460D-B273-FDB7FD318CAE}" type="presParOf" srcId="{7224B4DF-41F1-42D9-BF57-D6ADA154B85B}" destId="{34B28981-E1E0-488C-BF92-A0FB974B3D3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C7A4AF-E2DD-4A90-AFFE-5005909C62D1}" type="doc">
      <dgm:prSet loTypeId="urn:microsoft.com/office/officeart/2005/8/layout/hierarchy1" loCatId="hierarchy" qsTypeId="urn:microsoft.com/office/officeart/2005/8/quickstyle/3d5" qsCatId="3D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DBC6C8D4-EAF9-4801-A9D6-1A055C337E9D}">
      <dgm:prSet phldrT="[Text]"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 má dvojí právní způsobilost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72ECFB-A296-4A05-99AD-C0EDEB9A708F}" type="parTrans" cxnId="{9CDC9A63-01B5-4CAA-B961-AAAAA1952D5C}">
      <dgm:prSet/>
      <dgm:spPr/>
      <dgm:t>
        <a:bodyPr/>
        <a:lstStyle/>
        <a:p>
          <a:endParaRPr lang="cs-CZ"/>
        </a:p>
      </dgm:t>
    </dgm:pt>
    <dgm:pt modelId="{276F4216-A24D-4B21-8F70-1D79680FDCD0}" type="sibTrans" cxnId="{9CDC9A63-01B5-4CAA-B961-AAAAA1952D5C}">
      <dgm:prSet/>
      <dgm:spPr/>
      <dgm:t>
        <a:bodyPr/>
        <a:lstStyle/>
        <a:p>
          <a:endParaRPr lang="cs-CZ"/>
        </a:p>
      </dgm:t>
    </dgm:pt>
    <dgm:pt modelId="{9B7519E2-DFBA-4A9A-A136-C444643FF0EA}">
      <dgm:prSet phldrT="[Text]"/>
      <dgm:spPr/>
      <dgm:t>
        <a:bodyPr/>
        <a:lstStyle/>
        <a:p>
          <a: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Právní subjektivitu, </a:t>
          </a:r>
          <a:b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tj. způsobilost k právům </a:t>
          </a:r>
          <a:b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povinnostem</a:t>
          </a:r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(a to od narození, má ji </a:t>
          </a:r>
          <a:b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počaté dítě,</a:t>
          </a:r>
          <a:b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zaniká smrtí)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C343BE-7590-4B58-84CF-4A3484F894C1}" type="parTrans" cxnId="{C4EE7192-9B49-4B7F-A493-17B3A22A4CEE}">
      <dgm:prSet/>
      <dgm:spPr/>
      <dgm:t>
        <a:bodyPr/>
        <a:lstStyle/>
        <a:p>
          <a:endParaRPr lang="cs-CZ"/>
        </a:p>
      </dgm:t>
    </dgm:pt>
    <dgm:pt modelId="{CDB84CC7-D51A-4289-B4DC-5DF970368703}" type="sibTrans" cxnId="{C4EE7192-9B49-4B7F-A493-17B3A22A4CEE}">
      <dgm:prSet/>
      <dgm:spPr/>
      <dgm:t>
        <a:bodyPr/>
        <a:lstStyle/>
        <a:p>
          <a:endParaRPr lang="cs-CZ"/>
        </a:p>
      </dgm:t>
    </dgm:pt>
    <dgm:pt modelId="{CC2294FC-CACB-4D54-A037-195D27C86488}">
      <dgm:prSet phldrT="[Text]"/>
      <dgm:spPr/>
      <dgm:t>
        <a:bodyPr/>
        <a:lstStyle/>
        <a:p>
          <a:r>
            <a:rPr lang="cs-CZ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Způsobilost k právním úkonům</a:t>
          </a:r>
        </a:p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(od 18 let)</a:t>
          </a:r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Symbol"/>
            </a:rPr>
            <a:t>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A8354-B623-415B-8782-E429580D944A}" type="parTrans" cxnId="{8F3BEE1B-83BC-49F6-A5C8-01D6BE83C634}">
      <dgm:prSet/>
      <dgm:spPr/>
      <dgm:t>
        <a:bodyPr/>
        <a:lstStyle/>
        <a:p>
          <a:endParaRPr lang="cs-CZ"/>
        </a:p>
      </dgm:t>
    </dgm:pt>
    <dgm:pt modelId="{DDA8E64C-B79B-4573-B1A3-9486DC082992}" type="sibTrans" cxnId="{8F3BEE1B-83BC-49F6-A5C8-01D6BE83C634}">
      <dgm:prSet/>
      <dgm:spPr/>
      <dgm:t>
        <a:bodyPr/>
        <a:lstStyle/>
        <a:p>
          <a:endParaRPr lang="cs-CZ"/>
        </a:p>
      </dgm:t>
    </dgm:pt>
    <dgm:pt modelId="{055BCE39-87A3-47E9-B883-489C1A3038B5}" type="pres">
      <dgm:prSet presAssocID="{0AC7A4AF-E2DD-4A90-AFFE-5005909C62D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50C884E1-A456-4837-96EF-6A72F49539EF}" type="pres">
      <dgm:prSet presAssocID="{DBC6C8D4-EAF9-4801-A9D6-1A055C337E9D}" presName="hierRoot1" presStyleCnt="0"/>
      <dgm:spPr/>
      <dgm:t>
        <a:bodyPr/>
        <a:lstStyle/>
        <a:p>
          <a:endParaRPr lang="cs-CZ"/>
        </a:p>
      </dgm:t>
    </dgm:pt>
    <dgm:pt modelId="{8CBCCCD7-F7EC-45E3-9DB0-E587C755FF70}" type="pres">
      <dgm:prSet presAssocID="{DBC6C8D4-EAF9-4801-A9D6-1A055C337E9D}" presName="composite" presStyleCnt="0"/>
      <dgm:spPr/>
      <dgm:t>
        <a:bodyPr/>
        <a:lstStyle/>
        <a:p>
          <a:endParaRPr lang="cs-CZ"/>
        </a:p>
      </dgm:t>
    </dgm:pt>
    <dgm:pt modelId="{FFE9BB3A-573F-4B16-845C-A5DA8C04A949}" type="pres">
      <dgm:prSet presAssocID="{DBC6C8D4-EAF9-4801-A9D6-1A055C337E9D}" presName="background" presStyleLbl="node0" presStyleIdx="0" presStyleCnt="1"/>
      <dgm:spPr/>
      <dgm:t>
        <a:bodyPr/>
        <a:lstStyle/>
        <a:p>
          <a:endParaRPr lang="cs-CZ"/>
        </a:p>
      </dgm:t>
    </dgm:pt>
    <dgm:pt modelId="{E154E0F9-D226-4C26-80B8-B7C21B02D50F}" type="pres">
      <dgm:prSet presAssocID="{DBC6C8D4-EAF9-4801-A9D6-1A055C337E9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B08BC49-4C65-4E13-8CA0-08D98D8D5E3D}" type="pres">
      <dgm:prSet presAssocID="{DBC6C8D4-EAF9-4801-A9D6-1A055C337E9D}" presName="hierChild2" presStyleCnt="0"/>
      <dgm:spPr/>
      <dgm:t>
        <a:bodyPr/>
        <a:lstStyle/>
        <a:p>
          <a:endParaRPr lang="cs-CZ"/>
        </a:p>
      </dgm:t>
    </dgm:pt>
    <dgm:pt modelId="{1B2CA39C-0096-47DC-B1E5-79D1780CC2B1}" type="pres">
      <dgm:prSet presAssocID="{71C343BE-7590-4B58-84CF-4A3484F894C1}" presName="Name10" presStyleLbl="parChTrans1D2" presStyleIdx="0" presStyleCnt="2"/>
      <dgm:spPr/>
      <dgm:t>
        <a:bodyPr/>
        <a:lstStyle/>
        <a:p>
          <a:endParaRPr lang="cs-CZ"/>
        </a:p>
      </dgm:t>
    </dgm:pt>
    <dgm:pt modelId="{8586C21D-6BB6-4BEE-BF10-F974D7C9042B}" type="pres">
      <dgm:prSet presAssocID="{9B7519E2-DFBA-4A9A-A136-C444643FF0EA}" presName="hierRoot2" presStyleCnt="0"/>
      <dgm:spPr/>
      <dgm:t>
        <a:bodyPr/>
        <a:lstStyle/>
        <a:p>
          <a:endParaRPr lang="cs-CZ"/>
        </a:p>
      </dgm:t>
    </dgm:pt>
    <dgm:pt modelId="{30E689EF-7FC6-4675-94B8-A9696BC200FB}" type="pres">
      <dgm:prSet presAssocID="{9B7519E2-DFBA-4A9A-A136-C444643FF0EA}" presName="composite2" presStyleCnt="0"/>
      <dgm:spPr/>
      <dgm:t>
        <a:bodyPr/>
        <a:lstStyle/>
        <a:p>
          <a:endParaRPr lang="cs-CZ"/>
        </a:p>
      </dgm:t>
    </dgm:pt>
    <dgm:pt modelId="{CDA2042E-AE2F-44A6-848A-C8C3F6E9A832}" type="pres">
      <dgm:prSet presAssocID="{9B7519E2-DFBA-4A9A-A136-C444643FF0EA}" presName="background2" presStyleLbl="node2" presStyleIdx="0" presStyleCnt="2"/>
      <dgm:spPr/>
      <dgm:t>
        <a:bodyPr/>
        <a:lstStyle/>
        <a:p>
          <a:endParaRPr lang="cs-CZ"/>
        </a:p>
      </dgm:t>
    </dgm:pt>
    <dgm:pt modelId="{30212883-1A3C-40FF-82F2-76ED9D00D20C}" type="pres">
      <dgm:prSet presAssocID="{9B7519E2-DFBA-4A9A-A136-C444643FF0EA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4CED09F-53E3-45A5-A71C-5A244A0C5F3B}" type="pres">
      <dgm:prSet presAssocID="{9B7519E2-DFBA-4A9A-A136-C444643FF0EA}" presName="hierChild3" presStyleCnt="0"/>
      <dgm:spPr/>
      <dgm:t>
        <a:bodyPr/>
        <a:lstStyle/>
        <a:p>
          <a:endParaRPr lang="cs-CZ"/>
        </a:p>
      </dgm:t>
    </dgm:pt>
    <dgm:pt modelId="{C70C6F1A-1880-44D9-B46D-73DA47B09A15}" type="pres">
      <dgm:prSet presAssocID="{F6BA8354-B623-415B-8782-E429580D944A}" presName="Name10" presStyleLbl="parChTrans1D2" presStyleIdx="1" presStyleCnt="2"/>
      <dgm:spPr/>
      <dgm:t>
        <a:bodyPr/>
        <a:lstStyle/>
        <a:p>
          <a:endParaRPr lang="cs-CZ"/>
        </a:p>
      </dgm:t>
    </dgm:pt>
    <dgm:pt modelId="{F3809717-3616-4552-BCD2-FEFF4CD7F41F}" type="pres">
      <dgm:prSet presAssocID="{CC2294FC-CACB-4D54-A037-195D27C86488}" presName="hierRoot2" presStyleCnt="0"/>
      <dgm:spPr/>
      <dgm:t>
        <a:bodyPr/>
        <a:lstStyle/>
        <a:p>
          <a:endParaRPr lang="cs-CZ"/>
        </a:p>
      </dgm:t>
    </dgm:pt>
    <dgm:pt modelId="{C1B08DD5-55C1-44A5-A2AF-176E42BA5490}" type="pres">
      <dgm:prSet presAssocID="{CC2294FC-CACB-4D54-A037-195D27C86488}" presName="composite2" presStyleCnt="0"/>
      <dgm:spPr/>
      <dgm:t>
        <a:bodyPr/>
        <a:lstStyle/>
        <a:p>
          <a:endParaRPr lang="cs-CZ"/>
        </a:p>
      </dgm:t>
    </dgm:pt>
    <dgm:pt modelId="{A1235C45-B2A9-4F47-9958-B446E42D83F3}" type="pres">
      <dgm:prSet presAssocID="{CC2294FC-CACB-4D54-A037-195D27C86488}" presName="background2" presStyleLbl="node2" presStyleIdx="1" presStyleCnt="2"/>
      <dgm:spPr/>
      <dgm:t>
        <a:bodyPr/>
        <a:lstStyle/>
        <a:p>
          <a:endParaRPr lang="cs-CZ"/>
        </a:p>
      </dgm:t>
    </dgm:pt>
    <dgm:pt modelId="{6AB101B9-6880-4765-AA19-4A67DB5F8FFA}" type="pres">
      <dgm:prSet presAssocID="{CC2294FC-CACB-4D54-A037-195D27C8648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26AFA5C-390B-4127-A05D-89334EDDB15D}" type="pres">
      <dgm:prSet presAssocID="{CC2294FC-CACB-4D54-A037-195D27C86488}" presName="hierChild3" presStyleCnt="0"/>
      <dgm:spPr/>
      <dgm:t>
        <a:bodyPr/>
        <a:lstStyle/>
        <a:p>
          <a:endParaRPr lang="cs-CZ"/>
        </a:p>
      </dgm:t>
    </dgm:pt>
  </dgm:ptLst>
  <dgm:cxnLst>
    <dgm:cxn modelId="{E40D68DA-A241-41AF-A5DB-0493235842D3}" type="presOf" srcId="{DBC6C8D4-EAF9-4801-A9D6-1A055C337E9D}" destId="{E154E0F9-D226-4C26-80B8-B7C21B02D50F}" srcOrd="0" destOrd="0" presId="urn:microsoft.com/office/officeart/2005/8/layout/hierarchy1"/>
    <dgm:cxn modelId="{27155E57-0275-4AAC-AAFD-86BC9D1AA730}" type="presOf" srcId="{71C343BE-7590-4B58-84CF-4A3484F894C1}" destId="{1B2CA39C-0096-47DC-B1E5-79D1780CC2B1}" srcOrd="0" destOrd="0" presId="urn:microsoft.com/office/officeart/2005/8/layout/hierarchy1"/>
    <dgm:cxn modelId="{059B76BF-2E4B-4851-9759-3A812BBD65D8}" type="presOf" srcId="{CC2294FC-CACB-4D54-A037-195D27C86488}" destId="{6AB101B9-6880-4765-AA19-4A67DB5F8FFA}" srcOrd="0" destOrd="0" presId="urn:microsoft.com/office/officeart/2005/8/layout/hierarchy1"/>
    <dgm:cxn modelId="{8F3BEE1B-83BC-49F6-A5C8-01D6BE83C634}" srcId="{DBC6C8D4-EAF9-4801-A9D6-1A055C337E9D}" destId="{CC2294FC-CACB-4D54-A037-195D27C86488}" srcOrd="1" destOrd="0" parTransId="{F6BA8354-B623-415B-8782-E429580D944A}" sibTransId="{DDA8E64C-B79B-4573-B1A3-9486DC082992}"/>
    <dgm:cxn modelId="{9CDC9A63-01B5-4CAA-B961-AAAAA1952D5C}" srcId="{0AC7A4AF-E2DD-4A90-AFFE-5005909C62D1}" destId="{DBC6C8D4-EAF9-4801-A9D6-1A055C337E9D}" srcOrd="0" destOrd="0" parTransId="{E372ECFB-A296-4A05-99AD-C0EDEB9A708F}" sibTransId="{276F4216-A24D-4B21-8F70-1D79680FDCD0}"/>
    <dgm:cxn modelId="{CFF9D550-9BFC-40F3-9973-209F716B1A99}" type="presOf" srcId="{0AC7A4AF-E2DD-4A90-AFFE-5005909C62D1}" destId="{055BCE39-87A3-47E9-B883-489C1A3038B5}" srcOrd="0" destOrd="0" presId="urn:microsoft.com/office/officeart/2005/8/layout/hierarchy1"/>
    <dgm:cxn modelId="{65EC2B72-2D11-41DC-AA62-8269D0B27FFE}" type="presOf" srcId="{F6BA8354-B623-415B-8782-E429580D944A}" destId="{C70C6F1A-1880-44D9-B46D-73DA47B09A15}" srcOrd="0" destOrd="0" presId="urn:microsoft.com/office/officeart/2005/8/layout/hierarchy1"/>
    <dgm:cxn modelId="{C4EE7192-9B49-4B7F-A493-17B3A22A4CEE}" srcId="{DBC6C8D4-EAF9-4801-A9D6-1A055C337E9D}" destId="{9B7519E2-DFBA-4A9A-A136-C444643FF0EA}" srcOrd="0" destOrd="0" parTransId="{71C343BE-7590-4B58-84CF-4A3484F894C1}" sibTransId="{CDB84CC7-D51A-4289-B4DC-5DF970368703}"/>
    <dgm:cxn modelId="{378BC668-F8C6-4CD0-A9DA-AA75DCBDE8C8}" type="presOf" srcId="{9B7519E2-DFBA-4A9A-A136-C444643FF0EA}" destId="{30212883-1A3C-40FF-82F2-76ED9D00D20C}" srcOrd="0" destOrd="0" presId="urn:microsoft.com/office/officeart/2005/8/layout/hierarchy1"/>
    <dgm:cxn modelId="{FA709611-68B1-4A54-8348-A2D9216D4DCB}" type="presParOf" srcId="{055BCE39-87A3-47E9-B883-489C1A3038B5}" destId="{50C884E1-A456-4837-96EF-6A72F49539EF}" srcOrd="0" destOrd="0" presId="urn:microsoft.com/office/officeart/2005/8/layout/hierarchy1"/>
    <dgm:cxn modelId="{EABAFD75-D15A-4726-BC6F-83A7D27AE404}" type="presParOf" srcId="{50C884E1-A456-4837-96EF-6A72F49539EF}" destId="{8CBCCCD7-F7EC-45E3-9DB0-E587C755FF70}" srcOrd="0" destOrd="0" presId="urn:microsoft.com/office/officeart/2005/8/layout/hierarchy1"/>
    <dgm:cxn modelId="{6ECB3096-CFDF-4B02-8A05-0D32203639B1}" type="presParOf" srcId="{8CBCCCD7-F7EC-45E3-9DB0-E587C755FF70}" destId="{FFE9BB3A-573F-4B16-845C-A5DA8C04A949}" srcOrd="0" destOrd="0" presId="urn:microsoft.com/office/officeart/2005/8/layout/hierarchy1"/>
    <dgm:cxn modelId="{51342509-0B63-4E1F-BA88-E41ADF3A37C9}" type="presParOf" srcId="{8CBCCCD7-F7EC-45E3-9DB0-E587C755FF70}" destId="{E154E0F9-D226-4C26-80B8-B7C21B02D50F}" srcOrd="1" destOrd="0" presId="urn:microsoft.com/office/officeart/2005/8/layout/hierarchy1"/>
    <dgm:cxn modelId="{AD5C33EE-54A1-4678-AEE9-B12BCC5F8B14}" type="presParOf" srcId="{50C884E1-A456-4837-96EF-6A72F49539EF}" destId="{6B08BC49-4C65-4E13-8CA0-08D98D8D5E3D}" srcOrd="1" destOrd="0" presId="urn:microsoft.com/office/officeart/2005/8/layout/hierarchy1"/>
    <dgm:cxn modelId="{C32343D9-3784-4A44-8790-5E5C7B99F260}" type="presParOf" srcId="{6B08BC49-4C65-4E13-8CA0-08D98D8D5E3D}" destId="{1B2CA39C-0096-47DC-B1E5-79D1780CC2B1}" srcOrd="0" destOrd="0" presId="urn:microsoft.com/office/officeart/2005/8/layout/hierarchy1"/>
    <dgm:cxn modelId="{0B12015F-D35E-434C-9259-CFCB420F9B9A}" type="presParOf" srcId="{6B08BC49-4C65-4E13-8CA0-08D98D8D5E3D}" destId="{8586C21D-6BB6-4BEE-BF10-F974D7C9042B}" srcOrd="1" destOrd="0" presId="urn:microsoft.com/office/officeart/2005/8/layout/hierarchy1"/>
    <dgm:cxn modelId="{0FD3F4F4-1C0C-4F6B-8851-4D7815EA9278}" type="presParOf" srcId="{8586C21D-6BB6-4BEE-BF10-F974D7C9042B}" destId="{30E689EF-7FC6-4675-94B8-A9696BC200FB}" srcOrd="0" destOrd="0" presId="urn:microsoft.com/office/officeart/2005/8/layout/hierarchy1"/>
    <dgm:cxn modelId="{451C2282-849B-4F80-86EC-22CF56ECA03C}" type="presParOf" srcId="{30E689EF-7FC6-4675-94B8-A9696BC200FB}" destId="{CDA2042E-AE2F-44A6-848A-C8C3F6E9A832}" srcOrd="0" destOrd="0" presId="urn:microsoft.com/office/officeart/2005/8/layout/hierarchy1"/>
    <dgm:cxn modelId="{3634DF20-7679-4D34-BCF8-67F1F3706A66}" type="presParOf" srcId="{30E689EF-7FC6-4675-94B8-A9696BC200FB}" destId="{30212883-1A3C-40FF-82F2-76ED9D00D20C}" srcOrd="1" destOrd="0" presId="urn:microsoft.com/office/officeart/2005/8/layout/hierarchy1"/>
    <dgm:cxn modelId="{1D423145-2346-4453-8856-739D1C186B70}" type="presParOf" srcId="{8586C21D-6BB6-4BEE-BF10-F974D7C9042B}" destId="{34CED09F-53E3-45A5-A71C-5A244A0C5F3B}" srcOrd="1" destOrd="0" presId="urn:microsoft.com/office/officeart/2005/8/layout/hierarchy1"/>
    <dgm:cxn modelId="{52204DC4-E14F-45DB-BC8E-FC2E1A8DD590}" type="presParOf" srcId="{6B08BC49-4C65-4E13-8CA0-08D98D8D5E3D}" destId="{C70C6F1A-1880-44D9-B46D-73DA47B09A15}" srcOrd="2" destOrd="0" presId="urn:microsoft.com/office/officeart/2005/8/layout/hierarchy1"/>
    <dgm:cxn modelId="{DF781120-B44A-4CE4-BB29-E3D16977C681}" type="presParOf" srcId="{6B08BC49-4C65-4E13-8CA0-08D98D8D5E3D}" destId="{F3809717-3616-4552-BCD2-FEFF4CD7F41F}" srcOrd="3" destOrd="0" presId="urn:microsoft.com/office/officeart/2005/8/layout/hierarchy1"/>
    <dgm:cxn modelId="{3C570BF0-C478-4B51-A250-B2E8F325B640}" type="presParOf" srcId="{F3809717-3616-4552-BCD2-FEFF4CD7F41F}" destId="{C1B08DD5-55C1-44A5-A2AF-176E42BA5490}" srcOrd="0" destOrd="0" presId="urn:microsoft.com/office/officeart/2005/8/layout/hierarchy1"/>
    <dgm:cxn modelId="{9716C263-17B1-4416-A972-8ACB3E26EEA9}" type="presParOf" srcId="{C1B08DD5-55C1-44A5-A2AF-176E42BA5490}" destId="{A1235C45-B2A9-4F47-9958-B446E42D83F3}" srcOrd="0" destOrd="0" presId="urn:microsoft.com/office/officeart/2005/8/layout/hierarchy1"/>
    <dgm:cxn modelId="{F4D9F607-9F87-4B5B-942E-C0FD3A7C195F}" type="presParOf" srcId="{C1B08DD5-55C1-44A5-A2AF-176E42BA5490}" destId="{6AB101B9-6880-4765-AA19-4A67DB5F8FFA}" srcOrd="1" destOrd="0" presId="urn:microsoft.com/office/officeart/2005/8/layout/hierarchy1"/>
    <dgm:cxn modelId="{05D92542-05DE-4766-B2B7-657DD7E0AA5B}" type="presParOf" srcId="{F3809717-3616-4552-BCD2-FEFF4CD7F41F}" destId="{E26AFA5C-390B-4127-A05D-89334EDDB15D}" srcOrd="1" destOrd="0" presId="urn:microsoft.com/office/officeart/2005/8/layout/hierarchy1"/>
  </dgm:cxnLst>
  <dgm:bg>
    <a:solidFill>
      <a:srgbClr val="FFCC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5CD1C-7770-42EB-AE85-59D09BC639EA}" type="doc">
      <dgm:prSet loTypeId="urn:microsoft.com/office/officeart/2005/8/layout/hierarchy2" loCatId="hierarchy" qsTypeId="urn:microsoft.com/office/officeart/2005/8/quickstyle/3d5" qsCatId="3D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A8963ED8-D5F8-44F1-AC2E-0C62B2BA7EB3}">
      <dgm:prSet phldrT="[Text]" custT="1"/>
      <dgm:spPr/>
      <dgm:t>
        <a:bodyPr/>
        <a:lstStyle/>
        <a:p>
          <a:r>
            <a:rPr lang="cs-CZ" sz="2000" b="1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Druhy právních skutečností</a:t>
          </a:r>
          <a:endParaRPr lang="cs-CZ" sz="2000" b="1" u="none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B61B61-2E61-4836-B7D1-CD6E4BD3D0A0}" type="parTrans" cxnId="{EE2ECF12-CE6E-438F-84C4-B83DB035398C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6636B558-FBBE-40F3-9B1C-7077DE9E45AD}" type="sibTrans" cxnId="{EE2ECF12-CE6E-438F-84C4-B83DB035398C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0B29F48F-8F37-4CDC-B858-F608F2561CAA}">
      <dgm:prSet phldrT="[Text]" custT="1"/>
      <dgm:spPr/>
      <dgm:t>
        <a:bodyPr/>
        <a:lstStyle/>
        <a:p>
          <a:pPr>
            <a:lnSpc>
              <a:spcPct val="90000"/>
            </a:lnSpc>
          </a:pPr>
          <a:r>
            <a:rPr lang="cs-CZ" sz="20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Objektivní události</a:t>
          </a:r>
        </a:p>
        <a:p>
          <a:pPr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vyplývají z přírodních zákonitostí, které nelze ovlivnit lidským faktorem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rPr>
            <a:t>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samočinně</a:t>
          </a:r>
        </a:p>
        <a:p>
          <a:pPr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● úmrtí člověka, dědictví, rodinné vztahy</a:t>
          </a:r>
        </a:p>
        <a:p>
          <a:pPr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● uplynutí času (děti X dospělí)</a:t>
          </a:r>
        </a:p>
        <a:p>
          <a:pPr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● přírodní katastrofa (pojištění, náhrada škody)</a:t>
          </a:r>
          <a:r>
            <a:rPr lang="cs-CZ" sz="12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cs-CZ" sz="1200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EA008F-D24F-4E1F-81DD-6CE811FAE3BE}" type="parTrans" cxnId="{D0B540F1-6696-4475-982E-849AE0C397D1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7BDA7FE5-03AC-412A-A540-9756C99DC08A}" type="sibTrans" cxnId="{D0B540F1-6696-4475-982E-849AE0C397D1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7FED1AC9-6D2C-46C7-B2AE-2E899FA515D9}">
      <dgm:prSet phldrT="[Text]" custT="1"/>
      <dgm:spPr/>
      <dgm:t>
        <a:bodyPr/>
        <a:lstStyle/>
        <a:p>
          <a:pPr algn="ctr">
            <a:lnSpc>
              <a:spcPct val="100000"/>
            </a:lnSpc>
          </a:pPr>
          <a:r>
            <a:rPr lang="cs-CZ" sz="20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Subjektivní právní úkony</a:t>
          </a:r>
        </a:p>
        <a:p>
          <a:pPr algn="ctr"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záměrné, uvědomělé, právní vztahy se jimi:</a:t>
          </a:r>
        </a:p>
        <a:p>
          <a:pPr algn="ctr"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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zakládají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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mění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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ruší</a:t>
          </a:r>
        </a:p>
        <a:p>
          <a:pPr algn="ctr">
            <a:lnSpc>
              <a:spcPct val="100000"/>
            </a:lnSpc>
          </a:pP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např. uzavření smlouvy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rPr>
            <a:t>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jde o právní úkon: </a:t>
          </a:r>
          <a:b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●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srozumitelný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●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svobodný </a:t>
          </a:r>
          <a:b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rPr>
            <a:t>● </a:t>
          </a:r>
          <a:r>
            <a:rPr lang="cs-CZ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vážně míněný </a:t>
          </a:r>
          <a:endParaRPr lang="cs-CZ" sz="2000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12F361-F9B8-42C7-AC65-A72E60AE47F8}" type="parTrans" cxnId="{28F12BA2-A059-4E2B-A3DE-F942F6EDDFD4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360F35AB-F1FE-472B-94D2-CFE2EE09B897}" type="sibTrans" cxnId="{28F12BA2-A059-4E2B-A3DE-F942F6EDDFD4}">
      <dgm:prSet/>
      <dgm:spPr/>
      <dgm:t>
        <a:bodyPr/>
        <a:lstStyle/>
        <a:p>
          <a:endParaRPr lang="cs-CZ" b="1">
            <a:solidFill>
              <a:schemeClr val="tx1"/>
            </a:solidFill>
          </a:endParaRPr>
        </a:p>
      </dgm:t>
    </dgm:pt>
    <dgm:pt modelId="{E75E89FC-96CB-4EE8-BE5A-59615362B131}" type="pres">
      <dgm:prSet presAssocID="{C945CD1C-7770-42EB-AE85-59D09BC639E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6D678A9-6190-44C8-9094-4BB0D2F4C983}" type="pres">
      <dgm:prSet presAssocID="{A8963ED8-D5F8-44F1-AC2E-0C62B2BA7EB3}" presName="root1" presStyleCnt="0"/>
      <dgm:spPr/>
      <dgm:t>
        <a:bodyPr/>
        <a:lstStyle/>
        <a:p>
          <a:endParaRPr lang="cs-CZ"/>
        </a:p>
      </dgm:t>
    </dgm:pt>
    <dgm:pt modelId="{BC177778-F562-42A9-978F-2A350109E312}" type="pres">
      <dgm:prSet presAssocID="{A8963ED8-D5F8-44F1-AC2E-0C62B2BA7EB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6885788-0DA1-4C20-B19D-625701B5D200}" type="pres">
      <dgm:prSet presAssocID="{A8963ED8-D5F8-44F1-AC2E-0C62B2BA7EB3}" presName="level2hierChild" presStyleCnt="0"/>
      <dgm:spPr/>
      <dgm:t>
        <a:bodyPr/>
        <a:lstStyle/>
        <a:p>
          <a:endParaRPr lang="cs-CZ"/>
        </a:p>
      </dgm:t>
    </dgm:pt>
    <dgm:pt modelId="{668F339E-9F26-4FEE-B7AF-1F7866384D28}" type="pres">
      <dgm:prSet presAssocID="{59EA008F-D24F-4E1F-81DD-6CE811FAE3BE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8B38E0A4-BB5B-443A-8630-325C52A59893}" type="pres">
      <dgm:prSet presAssocID="{59EA008F-D24F-4E1F-81DD-6CE811FAE3BE}" presName="connTx" presStyleLbl="parChTrans1D2" presStyleIdx="0" presStyleCnt="2"/>
      <dgm:spPr/>
      <dgm:t>
        <a:bodyPr/>
        <a:lstStyle/>
        <a:p>
          <a:endParaRPr lang="cs-CZ"/>
        </a:p>
      </dgm:t>
    </dgm:pt>
    <dgm:pt modelId="{C7A34B9B-7E9F-4864-8BEB-AB0142DBF7A7}" type="pres">
      <dgm:prSet presAssocID="{0B29F48F-8F37-4CDC-B858-F608F2561CAA}" presName="root2" presStyleCnt="0"/>
      <dgm:spPr/>
      <dgm:t>
        <a:bodyPr/>
        <a:lstStyle/>
        <a:p>
          <a:endParaRPr lang="cs-CZ"/>
        </a:p>
      </dgm:t>
    </dgm:pt>
    <dgm:pt modelId="{4EDF9CF8-5E51-4EC3-8F3C-EEA4354C0FC4}" type="pres">
      <dgm:prSet presAssocID="{0B29F48F-8F37-4CDC-B858-F608F2561CA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714821B-C148-4F51-B2B7-7E01C63FA12A}" type="pres">
      <dgm:prSet presAssocID="{0B29F48F-8F37-4CDC-B858-F608F2561CAA}" presName="level3hierChild" presStyleCnt="0"/>
      <dgm:spPr/>
      <dgm:t>
        <a:bodyPr/>
        <a:lstStyle/>
        <a:p>
          <a:endParaRPr lang="cs-CZ"/>
        </a:p>
      </dgm:t>
    </dgm:pt>
    <dgm:pt modelId="{CFC30C18-16F8-4400-9861-B99950A49CC7}" type="pres">
      <dgm:prSet presAssocID="{1112F361-F9B8-42C7-AC65-A72E60AE47F8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A8BC2DC0-0BA8-4EC5-9D34-AD5F0C150714}" type="pres">
      <dgm:prSet presAssocID="{1112F361-F9B8-42C7-AC65-A72E60AE47F8}" presName="connTx" presStyleLbl="parChTrans1D2" presStyleIdx="1" presStyleCnt="2"/>
      <dgm:spPr/>
      <dgm:t>
        <a:bodyPr/>
        <a:lstStyle/>
        <a:p>
          <a:endParaRPr lang="cs-CZ"/>
        </a:p>
      </dgm:t>
    </dgm:pt>
    <dgm:pt modelId="{109871F9-1994-43F2-8094-F5B2CDDCC6F4}" type="pres">
      <dgm:prSet presAssocID="{7FED1AC9-6D2C-46C7-B2AE-2E899FA515D9}" presName="root2" presStyleCnt="0"/>
      <dgm:spPr/>
      <dgm:t>
        <a:bodyPr/>
        <a:lstStyle/>
        <a:p>
          <a:endParaRPr lang="cs-CZ"/>
        </a:p>
      </dgm:t>
    </dgm:pt>
    <dgm:pt modelId="{61E1E4EB-C8C1-4600-A276-FA8095FCE751}" type="pres">
      <dgm:prSet presAssocID="{7FED1AC9-6D2C-46C7-B2AE-2E899FA515D9}" presName="LevelTwoTextNode" presStyleLbl="node2" presStyleIdx="1" presStyleCnt="2" custLinFactNeighborX="-400" custLinFactNeighborY="256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F71585D-81C8-4E26-89A4-35505D1D1AD0}" type="pres">
      <dgm:prSet presAssocID="{7FED1AC9-6D2C-46C7-B2AE-2E899FA515D9}" presName="level3hierChild" presStyleCnt="0"/>
      <dgm:spPr/>
      <dgm:t>
        <a:bodyPr/>
        <a:lstStyle/>
        <a:p>
          <a:endParaRPr lang="cs-CZ"/>
        </a:p>
      </dgm:t>
    </dgm:pt>
  </dgm:ptLst>
  <dgm:cxnLst>
    <dgm:cxn modelId="{F3AC19E8-DAE6-4E2D-B85F-4B06B2E92946}" type="presOf" srcId="{0B29F48F-8F37-4CDC-B858-F608F2561CAA}" destId="{4EDF9CF8-5E51-4EC3-8F3C-EEA4354C0FC4}" srcOrd="0" destOrd="0" presId="urn:microsoft.com/office/officeart/2005/8/layout/hierarchy2"/>
    <dgm:cxn modelId="{A3270E9D-3D0B-4813-A203-EB9550B04898}" type="presOf" srcId="{59EA008F-D24F-4E1F-81DD-6CE811FAE3BE}" destId="{668F339E-9F26-4FEE-B7AF-1F7866384D28}" srcOrd="0" destOrd="0" presId="urn:microsoft.com/office/officeart/2005/8/layout/hierarchy2"/>
    <dgm:cxn modelId="{46AB8010-A861-406E-AAC0-D508DEBF153F}" type="presOf" srcId="{1112F361-F9B8-42C7-AC65-A72E60AE47F8}" destId="{CFC30C18-16F8-4400-9861-B99950A49CC7}" srcOrd="0" destOrd="0" presId="urn:microsoft.com/office/officeart/2005/8/layout/hierarchy2"/>
    <dgm:cxn modelId="{1567D777-8F68-4D04-91A3-D4AB78E3EA76}" type="presOf" srcId="{7FED1AC9-6D2C-46C7-B2AE-2E899FA515D9}" destId="{61E1E4EB-C8C1-4600-A276-FA8095FCE751}" srcOrd="0" destOrd="0" presId="urn:microsoft.com/office/officeart/2005/8/layout/hierarchy2"/>
    <dgm:cxn modelId="{C3F651A3-C36F-4E21-9A02-CACD6412EC94}" type="presOf" srcId="{A8963ED8-D5F8-44F1-AC2E-0C62B2BA7EB3}" destId="{BC177778-F562-42A9-978F-2A350109E312}" srcOrd="0" destOrd="0" presId="urn:microsoft.com/office/officeart/2005/8/layout/hierarchy2"/>
    <dgm:cxn modelId="{E53ABB6F-F437-434E-A82C-67D2280BD0F8}" type="presOf" srcId="{C945CD1C-7770-42EB-AE85-59D09BC639EA}" destId="{E75E89FC-96CB-4EE8-BE5A-59615362B131}" srcOrd="0" destOrd="0" presId="urn:microsoft.com/office/officeart/2005/8/layout/hierarchy2"/>
    <dgm:cxn modelId="{E5A6E618-C165-433B-86B1-D04F9D01E2B2}" type="presOf" srcId="{59EA008F-D24F-4E1F-81DD-6CE811FAE3BE}" destId="{8B38E0A4-BB5B-443A-8630-325C52A59893}" srcOrd="1" destOrd="0" presId="urn:microsoft.com/office/officeart/2005/8/layout/hierarchy2"/>
    <dgm:cxn modelId="{28F12BA2-A059-4E2B-A3DE-F942F6EDDFD4}" srcId="{A8963ED8-D5F8-44F1-AC2E-0C62B2BA7EB3}" destId="{7FED1AC9-6D2C-46C7-B2AE-2E899FA515D9}" srcOrd="1" destOrd="0" parTransId="{1112F361-F9B8-42C7-AC65-A72E60AE47F8}" sibTransId="{360F35AB-F1FE-472B-94D2-CFE2EE09B897}"/>
    <dgm:cxn modelId="{D0B540F1-6696-4475-982E-849AE0C397D1}" srcId="{A8963ED8-D5F8-44F1-AC2E-0C62B2BA7EB3}" destId="{0B29F48F-8F37-4CDC-B858-F608F2561CAA}" srcOrd="0" destOrd="0" parTransId="{59EA008F-D24F-4E1F-81DD-6CE811FAE3BE}" sibTransId="{7BDA7FE5-03AC-412A-A540-9756C99DC08A}"/>
    <dgm:cxn modelId="{EE2ECF12-CE6E-438F-84C4-B83DB035398C}" srcId="{C945CD1C-7770-42EB-AE85-59D09BC639EA}" destId="{A8963ED8-D5F8-44F1-AC2E-0C62B2BA7EB3}" srcOrd="0" destOrd="0" parTransId="{71B61B61-2E61-4836-B7D1-CD6E4BD3D0A0}" sibTransId="{6636B558-FBBE-40F3-9B1C-7077DE9E45AD}"/>
    <dgm:cxn modelId="{D800A41F-FD2B-47E5-AEF6-E2C383DC408F}" type="presOf" srcId="{1112F361-F9B8-42C7-AC65-A72E60AE47F8}" destId="{A8BC2DC0-0BA8-4EC5-9D34-AD5F0C150714}" srcOrd="1" destOrd="0" presId="urn:microsoft.com/office/officeart/2005/8/layout/hierarchy2"/>
    <dgm:cxn modelId="{94DF3CDF-5F7C-45BF-B115-AB02EEF06365}" type="presParOf" srcId="{E75E89FC-96CB-4EE8-BE5A-59615362B131}" destId="{66D678A9-6190-44C8-9094-4BB0D2F4C983}" srcOrd="0" destOrd="0" presId="urn:microsoft.com/office/officeart/2005/8/layout/hierarchy2"/>
    <dgm:cxn modelId="{8742C8C2-D8BE-4507-8C36-336450737428}" type="presParOf" srcId="{66D678A9-6190-44C8-9094-4BB0D2F4C983}" destId="{BC177778-F562-42A9-978F-2A350109E312}" srcOrd="0" destOrd="0" presId="urn:microsoft.com/office/officeart/2005/8/layout/hierarchy2"/>
    <dgm:cxn modelId="{AEB87518-4034-432F-B5B6-70C4ECC048A4}" type="presParOf" srcId="{66D678A9-6190-44C8-9094-4BB0D2F4C983}" destId="{56885788-0DA1-4C20-B19D-625701B5D200}" srcOrd="1" destOrd="0" presId="urn:microsoft.com/office/officeart/2005/8/layout/hierarchy2"/>
    <dgm:cxn modelId="{83B89079-0AD3-4885-A02D-701E8C672662}" type="presParOf" srcId="{56885788-0DA1-4C20-B19D-625701B5D200}" destId="{668F339E-9F26-4FEE-B7AF-1F7866384D28}" srcOrd="0" destOrd="0" presId="urn:microsoft.com/office/officeart/2005/8/layout/hierarchy2"/>
    <dgm:cxn modelId="{8BB1BD39-EFF5-46A9-9ED1-A0C237B14832}" type="presParOf" srcId="{668F339E-9F26-4FEE-B7AF-1F7866384D28}" destId="{8B38E0A4-BB5B-443A-8630-325C52A59893}" srcOrd="0" destOrd="0" presId="urn:microsoft.com/office/officeart/2005/8/layout/hierarchy2"/>
    <dgm:cxn modelId="{D8A9D318-163F-4283-93A9-70673BF1D3B7}" type="presParOf" srcId="{56885788-0DA1-4C20-B19D-625701B5D200}" destId="{C7A34B9B-7E9F-4864-8BEB-AB0142DBF7A7}" srcOrd="1" destOrd="0" presId="urn:microsoft.com/office/officeart/2005/8/layout/hierarchy2"/>
    <dgm:cxn modelId="{96AE05FF-EDB6-4414-87BC-AC791DD7090E}" type="presParOf" srcId="{C7A34B9B-7E9F-4864-8BEB-AB0142DBF7A7}" destId="{4EDF9CF8-5E51-4EC3-8F3C-EEA4354C0FC4}" srcOrd="0" destOrd="0" presId="urn:microsoft.com/office/officeart/2005/8/layout/hierarchy2"/>
    <dgm:cxn modelId="{BA7894C2-8543-43F4-9E58-1A1D37417957}" type="presParOf" srcId="{C7A34B9B-7E9F-4864-8BEB-AB0142DBF7A7}" destId="{5714821B-C148-4F51-B2B7-7E01C63FA12A}" srcOrd="1" destOrd="0" presId="urn:microsoft.com/office/officeart/2005/8/layout/hierarchy2"/>
    <dgm:cxn modelId="{06003629-7EEB-4DF0-B53F-46BA613BACE7}" type="presParOf" srcId="{56885788-0DA1-4C20-B19D-625701B5D200}" destId="{CFC30C18-16F8-4400-9861-B99950A49CC7}" srcOrd="2" destOrd="0" presId="urn:microsoft.com/office/officeart/2005/8/layout/hierarchy2"/>
    <dgm:cxn modelId="{F7467C39-CC4D-4D80-9597-4B52DB6DEDEA}" type="presParOf" srcId="{CFC30C18-16F8-4400-9861-B99950A49CC7}" destId="{A8BC2DC0-0BA8-4EC5-9D34-AD5F0C150714}" srcOrd="0" destOrd="0" presId="urn:microsoft.com/office/officeart/2005/8/layout/hierarchy2"/>
    <dgm:cxn modelId="{6D31D0A9-C2EC-4367-B215-463D3168C4C2}" type="presParOf" srcId="{56885788-0DA1-4C20-B19D-625701B5D200}" destId="{109871F9-1994-43F2-8094-F5B2CDDCC6F4}" srcOrd="3" destOrd="0" presId="urn:microsoft.com/office/officeart/2005/8/layout/hierarchy2"/>
    <dgm:cxn modelId="{CBE6AED1-1A4C-4F55-9ECA-2BE9107FFC3D}" type="presParOf" srcId="{109871F9-1994-43F2-8094-F5B2CDDCC6F4}" destId="{61E1E4EB-C8C1-4600-A276-FA8095FCE751}" srcOrd="0" destOrd="0" presId="urn:microsoft.com/office/officeart/2005/8/layout/hierarchy2"/>
    <dgm:cxn modelId="{5EAB66AA-9B34-4617-BCC6-FA4AC3DC3E6F}" type="presParOf" srcId="{109871F9-1994-43F2-8094-F5B2CDDCC6F4}" destId="{0F71585D-81C8-4E26-89A4-35505D1D1AD0}" srcOrd="1" destOrd="0" presId="urn:microsoft.com/office/officeart/2005/8/layout/hierarchy2"/>
  </dgm:cxnLst>
  <dgm:bg>
    <a:solidFill>
      <a:srgbClr val="FFCC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091A3F-EA1A-445B-9AB8-E6DE6DEDBA2D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accent2_5" csCatId="accent2" phldr="1"/>
      <dgm:spPr/>
      <dgm:t>
        <a:bodyPr/>
        <a:lstStyle/>
        <a:p>
          <a:endParaRPr lang="cs-CZ"/>
        </a:p>
      </dgm:t>
    </dgm:pt>
    <dgm:pt modelId="{C3C70859-F87E-416A-B25F-00A863B58E19}">
      <dgm:prSet phldrT="[Text]" custT="1"/>
      <dgm:spPr/>
      <dgm:t>
        <a:bodyPr/>
        <a:lstStyle/>
        <a:p>
          <a:r>
            <a:rPr lang="cs-CZ" sz="2000" b="1" u="none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Právní   úkony </a:t>
          </a:r>
          <a:endParaRPr lang="cs-CZ" sz="2000" b="1" u="none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ED9875-00A6-44FA-AB52-F6CA48DE052A}" type="parTrans" cxnId="{5B8DB222-E9CC-4C4A-B83E-9E4036D86D30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D20912EF-C242-4038-8FAE-C50D81D52702}" type="sibTrans" cxnId="{5B8DB222-E9CC-4C4A-B83E-9E4036D86D30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950A8B1A-9FFB-457B-8FD5-876687DBB99D}">
      <dgm:prSet phldrT="[Text]" custT="1"/>
      <dgm:spPr/>
      <dgm:t>
        <a:bodyPr/>
        <a:lstStyle/>
        <a:p>
          <a:r>
            <a:rPr lang="cs-CZ" sz="2000" b="1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Dvoustranné</a:t>
          </a:r>
          <a:r>
            <a:rPr lang="cs-CZ" sz="2000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</a:p>
        <a:p>
          <a:r>
            <a:rPr lang="cs-CZ" sz="2000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(smlouva)</a:t>
          </a:r>
          <a:endParaRPr lang="cs-CZ" sz="20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C4B10F-0948-4340-B192-C30738DA2498}" type="parTrans" cxnId="{694A0FB6-8E56-4F60-921C-1533CF03E234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4AE6E567-2138-45F8-9478-B49B504D612D}" type="sibTrans" cxnId="{694A0FB6-8E56-4F60-921C-1533CF03E234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B49CC3B3-B904-4EB2-9537-F72A24D95F9D}">
      <dgm:prSet phldrT="[Text]" custT="1"/>
      <dgm:spPr/>
      <dgm:t>
        <a:bodyPr/>
        <a:lstStyle/>
        <a:p>
          <a:r>
            <a:rPr lang="cs-CZ" sz="2000" b="1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Mnohostranné</a:t>
          </a:r>
          <a:r>
            <a:rPr lang="cs-CZ" sz="2000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cs-CZ" sz="2000" i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(založení družstva)</a:t>
          </a:r>
          <a:endParaRPr lang="cs-CZ" sz="20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FF22AA-435C-4B23-8F21-E01A41D0268C}" type="parTrans" cxnId="{9BF8A179-1578-490B-BF83-178858BDC31E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A6A8CD3F-498C-487B-9EF4-4D7DC5C2DA5C}" type="sibTrans" cxnId="{9BF8A179-1578-490B-BF83-178858BDC31E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60A7A700-7D0C-485F-9F4C-BB84B5B5E8CA}">
      <dgm:prSet custT="1"/>
      <dgm:spPr/>
      <dgm:t>
        <a:bodyPr/>
        <a:lstStyle/>
        <a:p>
          <a:r>
            <a:rPr lang="cs-CZ" sz="2000" b="1" i="0" u="none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Jednostranné</a:t>
          </a:r>
          <a:r>
            <a:rPr lang="cs-CZ" sz="2000" i="0" u="none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</a:p>
        <a:p>
          <a:r>
            <a:rPr lang="cs-CZ" sz="2000" i="0" u="none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(poslední vůle)</a:t>
          </a:r>
          <a:endParaRPr lang="cs-CZ" sz="2000" i="0" u="none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1BAE1D-C09D-44FB-95EF-678782787D0A}" type="parTrans" cxnId="{62766698-E589-4E6C-AEDD-BDF80A04D278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335C7455-90CD-4913-8FFE-5DD859567AE4}" type="sibTrans" cxnId="{62766698-E589-4E6C-AEDD-BDF80A04D278}">
      <dgm:prSet/>
      <dgm:spPr/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8C2C14A1-378B-4B1A-A532-A224F9AB42EB}" type="pres">
      <dgm:prSet presAssocID="{B1091A3F-EA1A-445B-9AB8-E6DE6DEDBA2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0346B33-9079-42D0-A0AB-CED166E3ABA8}" type="pres">
      <dgm:prSet presAssocID="{C3C70859-F87E-416A-B25F-00A863B58E19}" presName="root1" presStyleCnt="0"/>
      <dgm:spPr/>
      <dgm:t>
        <a:bodyPr/>
        <a:lstStyle/>
        <a:p>
          <a:endParaRPr lang="cs-CZ"/>
        </a:p>
      </dgm:t>
    </dgm:pt>
    <dgm:pt modelId="{533A77D1-5E13-460E-BC35-1CD508D39722}" type="pres">
      <dgm:prSet presAssocID="{C3C70859-F87E-416A-B25F-00A863B58E19}" presName="LevelOneTextNode" presStyleLbl="node0" presStyleIdx="0" presStyleCnt="1" custScaleX="131578" custScaleY="46999" custLinFactNeighborX="5936" custLinFactNeighborY="-223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41585DC-98F9-4899-B9EB-F63AEA8D0424}" type="pres">
      <dgm:prSet presAssocID="{C3C70859-F87E-416A-B25F-00A863B58E19}" presName="level2hierChild" presStyleCnt="0"/>
      <dgm:spPr/>
      <dgm:t>
        <a:bodyPr/>
        <a:lstStyle/>
        <a:p>
          <a:endParaRPr lang="cs-CZ"/>
        </a:p>
      </dgm:t>
    </dgm:pt>
    <dgm:pt modelId="{4B6E4F75-07A8-43AD-82C2-A2E2E8ACF8DA}" type="pres">
      <dgm:prSet presAssocID="{8B1BAE1D-C09D-44FB-95EF-678782787D0A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BC52BF39-4194-4ABA-B105-5F37294D54CC}" type="pres">
      <dgm:prSet presAssocID="{8B1BAE1D-C09D-44FB-95EF-678782787D0A}" presName="connTx" presStyleLbl="parChTrans1D2" presStyleIdx="0" presStyleCnt="3"/>
      <dgm:spPr/>
      <dgm:t>
        <a:bodyPr/>
        <a:lstStyle/>
        <a:p>
          <a:endParaRPr lang="cs-CZ"/>
        </a:p>
      </dgm:t>
    </dgm:pt>
    <dgm:pt modelId="{AA33BA92-E89D-494D-8075-669136F30580}" type="pres">
      <dgm:prSet presAssocID="{60A7A700-7D0C-485F-9F4C-BB84B5B5E8CA}" presName="root2" presStyleCnt="0"/>
      <dgm:spPr/>
      <dgm:t>
        <a:bodyPr/>
        <a:lstStyle/>
        <a:p>
          <a:endParaRPr lang="cs-CZ"/>
        </a:p>
      </dgm:t>
    </dgm:pt>
    <dgm:pt modelId="{2FCE47FF-161C-4D88-8449-25B149A59B72}" type="pres">
      <dgm:prSet presAssocID="{60A7A700-7D0C-485F-9F4C-BB84B5B5E8C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1ACFF1F-43F0-4029-9ECB-BACB61554449}" type="pres">
      <dgm:prSet presAssocID="{60A7A700-7D0C-485F-9F4C-BB84B5B5E8CA}" presName="level3hierChild" presStyleCnt="0"/>
      <dgm:spPr/>
      <dgm:t>
        <a:bodyPr/>
        <a:lstStyle/>
        <a:p>
          <a:endParaRPr lang="cs-CZ"/>
        </a:p>
      </dgm:t>
    </dgm:pt>
    <dgm:pt modelId="{02BA877F-DC7E-43C2-8CB2-169627E0A6EB}" type="pres">
      <dgm:prSet presAssocID="{B7C4B10F-0948-4340-B192-C30738DA2498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80BCB984-F01D-46F7-8295-812C4238131F}" type="pres">
      <dgm:prSet presAssocID="{B7C4B10F-0948-4340-B192-C30738DA2498}" presName="connTx" presStyleLbl="parChTrans1D2" presStyleIdx="1" presStyleCnt="3"/>
      <dgm:spPr/>
      <dgm:t>
        <a:bodyPr/>
        <a:lstStyle/>
        <a:p>
          <a:endParaRPr lang="cs-CZ"/>
        </a:p>
      </dgm:t>
    </dgm:pt>
    <dgm:pt modelId="{F355B94C-8F8D-4046-ADC4-FB8D25F538D2}" type="pres">
      <dgm:prSet presAssocID="{950A8B1A-9FFB-457B-8FD5-876687DBB99D}" presName="root2" presStyleCnt="0"/>
      <dgm:spPr/>
      <dgm:t>
        <a:bodyPr/>
        <a:lstStyle/>
        <a:p>
          <a:endParaRPr lang="cs-CZ"/>
        </a:p>
      </dgm:t>
    </dgm:pt>
    <dgm:pt modelId="{4D6CF972-9A15-4F6D-9C07-676F66BF56F7}" type="pres">
      <dgm:prSet presAssocID="{950A8B1A-9FFB-457B-8FD5-876687DBB99D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EAD63AE-E8B4-4CC9-BBBD-4DDF88FA0629}" type="pres">
      <dgm:prSet presAssocID="{950A8B1A-9FFB-457B-8FD5-876687DBB99D}" presName="level3hierChild" presStyleCnt="0"/>
      <dgm:spPr/>
      <dgm:t>
        <a:bodyPr/>
        <a:lstStyle/>
        <a:p>
          <a:endParaRPr lang="cs-CZ"/>
        </a:p>
      </dgm:t>
    </dgm:pt>
    <dgm:pt modelId="{7E3673F0-A431-4B14-981F-C2F645140AA5}" type="pres">
      <dgm:prSet presAssocID="{F6FF22AA-435C-4B23-8F21-E01A41D0268C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7F637777-61D5-4A5D-A674-18BDFE2A0FCA}" type="pres">
      <dgm:prSet presAssocID="{F6FF22AA-435C-4B23-8F21-E01A41D0268C}" presName="connTx" presStyleLbl="parChTrans1D2" presStyleIdx="2" presStyleCnt="3"/>
      <dgm:spPr/>
      <dgm:t>
        <a:bodyPr/>
        <a:lstStyle/>
        <a:p>
          <a:endParaRPr lang="cs-CZ"/>
        </a:p>
      </dgm:t>
    </dgm:pt>
    <dgm:pt modelId="{A2D2D6F6-187E-418D-8495-AB34500486D5}" type="pres">
      <dgm:prSet presAssocID="{B49CC3B3-B904-4EB2-9537-F72A24D95F9D}" presName="root2" presStyleCnt="0"/>
      <dgm:spPr/>
      <dgm:t>
        <a:bodyPr/>
        <a:lstStyle/>
        <a:p>
          <a:endParaRPr lang="cs-CZ"/>
        </a:p>
      </dgm:t>
    </dgm:pt>
    <dgm:pt modelId="{D08D8634-4AB0-4FD7-ACD2-250F1FF575B0}" type="pres">
      <dgm:prSet presAssocID="{B49CC3B3-B904-4EB2-9537-F72A24D95F9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C52DA12-AF79-491A-A376-860F6E2218F8}" type="pres">
      <dgm:prSet presAssocID="{B49CC3B3-B904-4EB2-9537-F72A24D95F9D}" presName="level3hierChild" presStyleCnt="0"/>
      <dgm:spPr/>
      <dgm:t>
        <a:bodyPr/>
        <a:lstStyle/>
        <a:p>
          <a:endParaRPr lang="cs-CZ"/>
        </a:p>
      </dgm:t>
    </dgm:pt>
  </dgm:ptLst>
  <dgm:cxnLst>
    <dgm:cxn modelId="{8ECD9C4A-BE49-4DFC-92B8-D0AA54CF9790}" type="presOf" srcId="{C3C70859-F87E-416A-B25F-00A863B58E19}" destId="{533A77D1-5E13-460E-BC35-1CD508D39722}" srcOrd="0" destOrd="0" presId="urn:microsoft.com/office/officeart/2008/layout/HorizontalMultiLevelHierarchy"/>
    <dgm:cxn modelId="{1CC66F86-2C17-4929-9D32-C79D6CBC4602}" type="presOf" srcId="{B7C4B10F-0948-4340-B192-C30738DA2498}" destId="{02BA877F-DC7E-43C2-8CB2-169627E0A6EB}" srcOrd="0" destOrd="0" presId="urn:microsoft.com/office/officeart/2008/layout/HorizontalMultiLevelHierarchy"/>
    <dgm:cxn modelId="{6F900721-548F-4F73-B38A-CF48FA1E86AF}" type="presOf" srcId="{8B1BAE1D-C09D-44FB-95EF-678782787D0A}" destId="{BC52BF39-4194-4ABA-B105-5F37294D54CC}" srcOrd="1" destOrd="0" presId="urn:microsoft.com/office/officeart/2008/layout/HorizontalMultiLevelHierarchy"/>
    <dgm:cxn modelId="{72AF5B10-B5DE-4EE2-B37F-F211CC39302D}" type="presOf" srcId="{60A7A700-7D0C-485F-9F4C-BB84B5B5E8CA}" destId="{2FCE47FF-161C-4D88-8449-25B149A59B72}" srcOrd="0" destOrd="0" presId="urn:microsoft.com/office/officeart/2008/layout/HorizontalMultiLevelHierarchy"/>
    <dgm:cxn modelId="{C66A69B1-3468-44D8-9B1F-9D4BE5060E9E}" type="presOf" srcId="{B1091A3F-EA1A-445B-9AB8-E6DE6DEDBA2D}" destId="{8C2C14A1-378B-4B1A-A532-A224F9AB42EB}" srcOrd="0" destOrd="0" presId="urn:microsoft.com/office/officeart/2008/layout/HorizontalMultiLevelHierarchy"/>
    <dgm:cxn modelId="{CF3E4CC9-DADF-4368-8422-DC34DD1BD486}" type="presOf" srcId="{F6FF22AA-435C-4B23-8F21-E01A41D0268C}" destId="{7F637777-61D5-4A5D-A674-18BDFE2A0FCA}" srcOrd="1" destOrd="0" presId="urn:microsoft.com/office/officeart/2008/layout/HorizontalMultiLevelHierarchy"/>
    <dgm:cxn modelId="{62766698-E589-4E6C-AEDD-BDF80A04D278}" srcId="{C3C70859-F87E-416A-B25F-00A863B58E19}" destId="{60A7A700-7D0C-485F-9F4C-BB84B5B5E8CA}" srcOrd="0" destOrd="0" parTransId="{8B1BAE1D-C09D-44FB-95EF-678782787D0A}" sibTransId="{335C7455-90CD-4913-8FFE-5DD859567AE4}"/>
    <dgm:cxn modelId="{9BF8A179-1578-490B-BF83-178858BDC31E}" srcId="{C3C70859-F87E-416A-B25F-00A863B58E19}" destId="{B49CC3B3-B904-4EB2-9537-F72A24D95F9D}" srcOrd="2" destOrd="0" parTransId="{F6FF22AA-435C-4B23-8F21-E01A41D0268C}" sibTransId="{A6A8CD3F-498C-487B-9EF4-4D7DC5C2DA5C}"/>
    <dgm:cxn modelId="{4D10D2B3-9246-48A7-8B04-3C0FF673F72B}" type="presOf" srcId="{F6FF22AA-435C-4B23-8F21-E01A41D0268C}" destId="{7E3673F0-A431-4B14-981F-C2F645140AA5}" srcOrd="0" destOrd="0" presId="urn:microsoft.com/office/officeart/2008/layout/HorizontalMultiLevelHierarchy"/>
    <dgm:cxn modelId="{E80A2240-3B4B-4481-920B-3BAC3727931F}" type="presOf" srcId="{8B1BAE1D-C09D-44FB-95EF-678782787D0A}" destId="{4B6E4F75-07A8-43AD-82C2-A2E2E8ACF8DA}" srcOrd="0" destOrd="0" presId="urn:microsoft.com/office/officeart/2008/layout/HorizontalMultiLevelHierarchy"/>
    <dgm:cxn modelId="{5B8DB222-E9CC-4C4A-B83E-9E4036D86D30}" srcId="{B1091A3F-EA1A-445B-9AB8-E6DE6DEDBA2D}" destId="{C3C70859-F87E-416A-B25F-00A863B58E19}" srcOrd="0" destOrd="0" parTransId="{3DED9875-00A6-44FA-AB52-F6CA48DE052A}" sibTransId="{D20912EF-C242-4038-8FAE-C50D81D52702}"/>
    <dgm:cxn modelId="{E0BDFCC3-812C-4FDB-8EE4-D5F9A8D9D0B9}" type="presOf" srcId="{950A8B1A-9FFB-457B-8FD5-876687DBB99D}" destId="{4D6CF972-9A15-4F6D-9C07-676F66BF56F7}" srcOrd="0" destOrd="0" presId="urn:microsoft.com/office/officeart/2008/layout/HorizontalMultiLevelHierarchy"/>
    <dgm:cxn modelId="{30AF3DB7-6D4C-42A7-8B0F-1D38D103C0F7}" type="presOf" srcId="{B49CC3B3-B904-4EB2-9537-F72A24D95F9D}" destId="{D08D8634-4AB0-4FD7-ACD2-250F1FF575B0}" srcOrd="0" destOrd="0" presId="urn:microsoft.com/office/officeart/2008/layout/HorizontalMultiLevelHierarchy"/>
    <dgm:cxn modelId="{10C881B7-54FF-41FD-A78D-A1DE734A2A27}" type="presOf" srcId="{B7C4B10F-0948-4340-B192-C30738DA2498}" destId="{80BCB984-F01D-46F7-8295-812C4238131F}" srcOrd="1" destOrd="0" presId="urn:microsoft.com/office/officeart/2008/layout/HorizontalMultiLevelHierarchy"/>
    <dgm:cxn modelId="{694A0FB6-8E56-4F60-921C-1533CF03E234}" srcId="{C3C70859-F87E-416A-B25F-00A863B58E19}" destId="{950A8B1A-9FFB-457B-8FD5-876687DBB99D}" srcOrd="1" destOrd="0" parTransId="{B7C4B10F-0948-4340-B192-C30738DA2498}" sibTransId="{4AE6E567-2138-45F8-9478-B49B504D612D}"/>
    <dgm:cxn modelId="{A575A648-1A18-4D56-A743-DA5659B212BE}" type="presParOf" srcId="{8C2C14A1-378B-4B1A-A532-A224F9AB42EB}" destId="{A0346B33-9079-42D0-A0AB-CED166E3ABA8}" srcOrd="0" destOrd="0" presId="urn:microsoft.com/office/officeart/2008/layout/HorizontalMultiLevelHierarchy"/>
    <dgm:cxn modelId="{BA876725-CE49-4CC2-AEC4-D006ADCBBA3F}" type="presParOf" srcId="{A0346B33-9079-42D0-A0AB-CED166E3ABA8}" destId="{533A77D1-5E13-460E-BC35-1CD508D39722}" srcOrd="0" destOrd="0" presId="urn:microsoft.com/office/officeart/2008/layout/HorizontalMultiLevelHierarchy"/>
    <dgm:cxn modelId="{724D5642-6733-4365-8A0E-014FCEC3CB30}" type="presParOf" srcId="{A0346B33-9079-42D0-A0AB-CED166E3ABA8}" destId="{941585DC-98F9-4899-B9EB-F63AEA8D0424}" srcOrd="1" destOrd="0" presId="urn:microsoft.com/office/officeart/2008/layout/HorizontalMultiLevelHierarchy"/>
    <dgm:cxn modelId="{841A4868-AE7C-4077-A432-2D218E42C9A5}" type="presParOf" srcId="{941585DC-98F9-4899-B9EB-F63AEA8D0424}" destId="{4B6E4F75-07A8-43AD-82C2-A2E2E8ACF8DA}" srcOrd="0" destOrd="0" presId="urn:microsoft.com/office/officeart/2008/layout/HorizontalMultiLevelHierarchy"/>
    <dgm:cxn modelId="{6A10C438-934A-4EC4-8532-D1A346516577}" type="presParOf" srcId="{4B6E4F75-07A8-43AD-82C2-A2E2E8ACF8DA}" destId="{BC52BF39-4194-4ABA-B105-5F37294D54CC}" srcOrd="0" destOrd="0" presId="urn:microsoft.com/office/officeart/2008/layout/HorizontalMultiLevelHierarchy"/>
    <dgm:cxn modelId="{A5CDE1E1-FF76-4942-B9C6-3E359AC475E4}" type="presParOf" srcId="{941585DC-98F9-4899-B9EB-F63AEA8D0424}" destId="{AA33BA92-E89D-494D-8075-669136F30580}" srcOrd="1" destOrd="0" presId="urn:microsoft.com/office/officeart/2008/layout/HorizontalMultiLevelHierarchy"/>
    <dgm:cxn modelId="{E897B611-553A-4057-A1CC-1AE44F9899B7}" type="presParOf" srcId="{AA33BA92-E89D-494D-8075-669136F30580}" destId="{2FCE47FF-161C-4D88-8449-25B149A59B72}" srcOrd="0" destOrd="0" presId="urn:microsoft.com/office/officeart/2008/layout/HorizontalMultiLevelHierarchy"/>
    <dgm:cxn modelId="{CB96B975-F8EA-42C8-A39C-D419246ACBFF}" type="presParOf" srcId="{AA33BA92-E89D-494D-8075-669136F30580}" destId="{01ACFF1F-43F0-4029-9ECB-BACB61554449}" srcOrd="1" destOrd="0" presId="urn:microsoft.com/office/officeart/2008/layout/HorizontalMultiLevelHierarchy"/>
    <dgm:cxn modelId="{78265AE3-3D0F-4C85-919B-FD975909028F}" type="presParOf" srcId="{941585DC-98F9-4899-B9EB-F63AEA8D0424}" destId="{02BA877F-DC7E-43C2-8CB2-169627E0A6EB}" srcOrd="2" destOrd="0" presId="urn:microsoft.com/office/officeart/2008/layout/HorizontalMultiLevelHierarchy"/>
    <dgm:cxn modelId="{8571E199-661E-46CC-BD33-03CE3EBD6ED4}" type="presParOf" srcId="{02BA877F-DC7E-43C2-8CB2-169627E0A6EB}" destId="{80BCB984-F01D-46F7-8295-812C4238131F}" srcOrd="0" destOrd="0" presId="urn:microsoft.com/office/officeart/2008/layout/HorizontalMultiLevelHierarchy"/>
    <dgm:cxn modelId="{E7ED0F6B-3BE4-4CDC-AC67-59724DD0229B}" type="presParOf" srcId="{941585DC-98F9-4899-B9EB-F63AEA8D0424}" destId="{F355B94C-8F8D-4046-ADC4-FB8D25F538D2}" srcOrd="3" destOrd="0" presId="urn:microsoft.com/office/officeart/2008/layout/HorizontalMultiLevelHierarchy"/>
    <dgm:cxn modelId="{E50F0281-4059-4E22-BE88-E03F47DDB2B1}" type="presParOf" srcId="{F355B94C-8F8D-4046-ADC4-FB8D25F538D2}" destId="{4D6CF972-9A15-4F6D-9C07-676F66BF56F7}" srcOrd="0" destOrd="0" presId="urn:microsoft.com/office/officeart/2008/layout/HorizontalMultiLevelHierarchy"/>
    <dgm:cxn modelId="{FC6ECB8F-6630-44A6-A634-5B59E18817B4}" type="presParOf" srcId="{F355B94C-8F8D-4046-ADC4-FB8D25F538D2}" destId="{7EAD63AE-E8B4-4CC9-BBBD-4DDF88FA0629}" srcOrd="1" destOrd="0" presId="urn:microsoft.com/office/officeart/2008/layout/HorizontalMultiLevelHierarchy"/>
    <dgm:cxn modelId="{BD49D9A8-3C7E-490C-B184-0CBDBF1A3E2B}" type="presParOf" srcId="{941585DC-98F9-4899-B9EB-F63AEA8D0424}" destId="{7E3673F0-A431-4B14-981F-C2F645140AA5}" srcOrd="4" destOrd="0" presId="urn:microsoft.com/office/officeart/2008/layout/HorizontalMultiLevelHierarchy"/>
    <dgm:cxn modelId="{695524BE-CF92-45D0-9C6A-BAE2E3A584FB}" type="presParOf" srcId="{7E3673F0-A431-4B14-981F-C2F645140AA5}" destId="{7F637777-61D5-4A5D-A674-18BDFE2A0FCA}" srcOrd="0" destOrd="0" presId="urn:microsoft.com/office/officeart/2008/layout/HorizontalMultiLevelHierarchy"/>
    <dgm:cxn modelId="{0DD550DC-27CB-40A1-A524-45E863B690FE}" type="presParOf" srcId="{941585DC-98F9-4899-B9EB-F63AEA8D0424}" destId="{A2D2D6F6-187E-418D-8495-AB34500486D5}" srcOrd="5" destOrd="0" presId="urn:microsoft.com/office/officeart/2008/layout/HorizontalMultiLevelHierarchy"/>
    <dgm:cxn modelId="{A9AB8AEE-A34F-48FD-9A6B-A8428DB23570}" type="presParOf" srcId="{A2D2D6F6-187E-418D-8495-AB34500486D5}" destId="{D08D8634-4AB0-4FD7-ACD2-250F1FF575B0}" srcOrd="0" destOrd="0" presId="urn:microsoft.com/office/officeart/2008/layout/HorizontalMultiLevelHierarchy"/>
    <dgm:cxn modelId="{3EA5A75E-B489-4E93-9902-D0D9642BCCFB}" type="presParOf" srcId="{A2D2D6F6-187E-418D-8495-AB34500486D5}" destId="{5C52DA12-AF79-491A-A376-860F6E2218F8}" srcOrd="1" destOrd="0" presId="urn:microsoft.com/office/officeart/2008/layout/HorizontalMultiLevelHierarchy"/>
  </dgm:cxnLst>
  <dgm:bg>
    <a:solidFill>
      <a:srgbClr val="FFCC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F9C73-0F5C-4B51-A89E-F1DBF9A20BB7}">
      <dsp:nvSpPr>
        <dsp:cNvPr id="0" name=""/>
        <dsp:cNvSpPr/>
      </dsp:nvSpPr>
      <dsp:spPr>
        <a:xfrm>
          <a:off x="0" y="0"/>
          <a:ext cx="6000328" cy="458383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Právní vztah </a:t>
          </a:r>
          <a: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cs-CZ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3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(např. uzavření kupní smlouvy)</a:t>
          </a:r>
          <a:endParaRPr lang="cs-CZ" sz="1300" b="1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6000328" cy="458383"/>
      </dsp:txXfrm>
    </dsp:sp>
    <dsp:sp modelId="{3FBB16A7-DCF7-4FD2-84E2-DF52D7E805CB}">
      <dsp:nvSpPr>
        <dsp:cNvPr id="0" name=""/>
        <dsp:cNvSpPr/>
      </dsp:nvSpPr>
      <dsp:spPr>
        <a:xfrm>
          <a:off x="2929" y="458383"/>
          <a:ext cx="1998156" cy="9626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Účastníci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 smtClean="0"/>
            <a:t> </a:t>
          </a:r>
          <a: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fyzické osoby i právnické osoby 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(prodávající a kupující)</a:t>
          </a:r>
          <a:endParaRPr lang="cs-CZ" sz="1200" b="1" i="1" kern="1200" dirty="0"/>
        </a:p>
      </dsp:txBody>
      <dsp:txXfrm>
        <a:off x="2929" y="458383"/>
        <a:ext cx="1998156" cy="962604"/>
      </dsp:txXfrm>
    </dsp:sp>
    <dsp:sp modelId="{1DAF66B6-C3B3-4DB0-AFFF-BF01BA8E7228}">
      <dsp:nvSpPr>
        <dsp:cNvPr id="0" name=""/>
        <dsp:cNvSpPr/>
      </dsp:nvSpPr>
      <dsp:spPr>
        <a:xfrm>
          <a:off x="2001085" y="458383"/>
          <a:ext cx="1998156" cy="9626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Obsah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100" b="1" kern="1200" dirty="0" smtClean="0"/>
            <a:t> </a:t>
          </a:r>
          <a: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práva a povinnosti účastníků </a:t>
          </a:r>
          <a:r>
            <a:rPr lang="cs-CZ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(kupující zaplatí </a:t>
          </a:r>
          <a:br>
            <a:rPr lang="cs-CZ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převezme, prodávající předá a příp. vyřídí reklamaci)</a:t>
          </a:r>
          <a:endParaRPr lang="cs-CZ" sz="1200" b="1" i="1" kern="1200" dirty="0"/>
        </a:p>
      </dsp:txBody>
      <dsp:txXfrm>
        <a:off x="2001085" y="458383"/>
        <a:ext cx="1998156" cy="962604"/>
      </dsp:txXfrm>
    </dsp:sp>
    <dsp:sp modelId="{368A4118-EE46-4741-8026-245CFDF6F7C8}">
      <dsp:nvSpPr>
        <dsp:cNvPr id="0" name=""/>
        <dsp:cNvSpPr/>
      </dsp:nvSpPr>
      <dsp:spPr>
        <a:xfrm>
          <a:off x="3999242" y="458383"/>
          <a:ext cx="1998156" cy="9626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Předmět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 </a:t>
          </a:r>
          <a: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cíl (účel) právního vztahu </a:t>
          </a:r>
          <a:b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cs-C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uzavření kupní smlouvy </a:t>
          </a:r>
          <a:endParaRPr lang="cs-CZ" sz="1200" b="1" i="1" kern="1200" dirty="0"/>
        </a:p>
      </dsp:txBody>
      <dsp:txXfrm>
        <a:off x="3999242" y="458383"/>
        <a:ext cx="1998156" cy="962604"/>
      </dsp:txXfrm>
    </dsp:sp>
    <dsp:sp modelId="{34B28981-E1E0-488C-BF92-A0FB974B3D30}">
      <dsp:nvSpPr>
        <dsp:cNvPr id="0" name=""/>
        <dsp:cNvSpPr/>
      </dsp:nvSpPr>
      <dsp:spPr>
        <a:xfrm>
          <a:off x="0" y="1420987"/>
          <a:ext cx="6000328" cy="106956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0C6F1A-1880-44D9-B46D-73DA47B09A15}">
      <dsp:nvSpPr>
        <dsp:cNvPr id="0" name=""/>
        <dsp:cNvSpPr/>
      </dsp:nvSpPr>
      <dsp:spPr>
        <a:xfrm>
          <a:off x="291256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159"/>
              </a:lnTo>
              <a:lnTo>
                <a:pt x="1489769" y="483159"/>
              </a:lnTo>
              <a:lnTo>
                <a:pt x="1489769" y="70899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2CA39C-0096-47DC-B1E5-79D1780CC2B1}">
      <dsp:nvSpPr>
        <dsp:cNvPr id="0" name=""/>
        <dsp:cNvSpPr/>
      </dsp:nvSpPr>
      <dsp:spPr>
        <a:xfrm>
          <a:off x="142279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1489769" y="0"/>
              </a:moveTo>
              <a:lnTo>
                <a:pt x="1489769" y="483159"/>
              </a:lnTo>
              <a:lnTo>
                <a:pt x="0" y="483159"/>
              </a:lnTo>
              <a:lnTo>
                <a:pt x="0" y="70899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9BB3A-573F-4B16-845C-A5DA8C04A949}">
      <dsp:nvSpPr>
        <dsp:cNvPr id="0" name=""/>
        <dsp:cNvSpPr/>
      </dsp:nvSpPr>
      <dsp:spPr>
        <a:xfrm>
          <a:off x="1693664" y="834"/>
          <a:ext cx="2437804" cy="15480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54E0F9-D226-4C26-80B8-B7C21B02D50F}">
      <dsp:nvSpPr>
        <dsp:cNvPr id="0" name=""/>
        <dsp:cNvSpPr/>
      </dsp:nvSpPr>
      <dsp:spPr>
        <a:xfrm>
          <a:off x="1964531" y="258158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 má dvojí právní způsobilost</a:t>
          </a:r>
          <a:endParaRPr lang="cs-CZ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9871" y="303498"/>
        <a:ext cx="2347124" cy="1457325"/>
      </dsp:txXfrm>
    </dsp:sp>
    <dsp:sp modelId="{CDA2042E-AE2F-44A6-848A-C8C3F6E9A832}">
      <dsp:nvSpPr>
        <dsp:cNvPr id="0" name=""/>
        <dsp:cNvSpPr/>
      </dsp:nvSpPr>
      <dsp:spPr>
        <a:xfrm>
          <a:off x="203894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12883-1A3C-40FF-82F2-76ED9D00D20C}">
      <dsp:nvSpPr>
        <dsp:cNvPr id="0" name=""/>
        <dsp:cNvSpPr/>
      </dsp:nvSpPr>
      <dsp:spPr>
        <a:xfrm>
          <a:off x="474761" y="2515159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Právní subjektivitu, </a:t>
          </a:r>
          <a:b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tj. způsobilost k právům </a:t>
          </a:r>
          <a:b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povinnostem</a:t>
          </a: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(a to od narození, má ji </a:t>
          </a:r>
          <a:b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počaté dítě,</a:t>
          </a:r>
          <a:b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zaniká smrtí)</a:t>
          </a:r>
          <a:endParaRPr lang="cs-CZ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0101" y="2560499"/>
        <a:ext cx="2347124" cy="1457325"/>
      </dsp:txXfrm>
    </dsp:sp>
    <dsp:sp modelId="{A1235C45-B2A9-4F47-9958-B446E42D83F3}">
      <dsp:nvSpPr>
        <dsp:cNvPr id="0" name=""/>
        <dsp:cNvSpPr/>
      </dsp:nvSpPr>
      <dsp:spPr>
        <a:xfrm>
          <a:off x="3183433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B101B9-6880-4765-AA19-4A67DB5F8FFA}">
      <dsp:nvSpPr>
        <dsp:cNvPr id="0" name=""/>
        <dsp:cNvSpPr/>
      </dsp:nvSpPr>
      <dsp:spPr>
        <a:xfrm>
          <a:off x="3454300" y="2515159"/>
          <a:ext cx="2437804" cy="1548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Způsobilost k právním úkonům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(od 18 let)</a:t>
          </a:r>
          <a:r>
            <a:rPr lang="cs-CZ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Symbol"/>
            </a:rPr>
            <a:t></a:t>
          </a:r>
          <a:endParaRPr lang="cs-CZ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9640" y="2560499"/>
        <a:ext cx="2347124" cy="14573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655957"/>
              </p:ext>
            </p:extLst>
          </p:nvPr>
        </p:nvGraphicFramePr>
        <p:xfrm>
          <a:off x="1835696" y="1844824"/>
          <a:ext cx="6696744" cy="461264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VY_32_INOVACE_1202 </a:t>
                      </a:r>
                      <a:r>
                        <a:rPr lang="cs-CZ" sz="1600" dirty="0" smtClean="0"/>
                        <a:t>Základní právní pojmy II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</a:t>
                      </a:r>
                      <a:r>
                        <a:rPr lang="cs-CZ" sz="1600" smtClean="0"/>
                        <a:t>.</a:t>
                      </a:r>
                      <a:r>
                        <a:rPr lang="cs-CZ" sz="1600" baseline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14.9.2013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budou seznámeni s pojmy právní vztahy, právní skutečnosti, fyzická osoba, právnická osoba. 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Materiál p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ispívá k rozvoji jejich právního vědomí a  upevn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ě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ní znalostí  v oblasti práva.</a:t>
                      </a:r>
                      <a:endParaRPr lang="cs-CZ" sz="1600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a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úkony</a:t>
            </a:r>
            <a:endParaRPr lang="cs-CZ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13738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565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úkony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1484784"/>
            <a:ext cx="7498080" cy="4800600"/>
          </a:xfrm>
          <a:solidFill>
            <a:srgbClr val="FFCC00"/>
          </a:solidFill>
        </p:spPr>
        <p:txBody>
          <a:bodyPr>
            <a:normAutofit fontScale="70000" lnSpcReduction="20000"/>
          </a:bodyPr>
          <a:lstStyle/>
          <a:p>
            <a:pPr marL="82296" lvl="0" indent="0">
              <a:lnSpc>
                <a:spcPct val="150000"/>
              </a:lnSpc>
              <a:buNone/>
            </a:pP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úkony jsou uskutečňovány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	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osobně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zastoupení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plná moc</a:t>
            </a:r>
          </a:p>
          <a:p>
            <a:pPr marL="82296" indent="0">
              <a:lnSpc>
                <a:spcPct val="150000"/>
              </a:lnSpc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právních úkonech lze jednat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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výslovně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ústně, písemně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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jiným způsobem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na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př. konkludentní činy – MHD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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opomenutím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např.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zaměstnavatele při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smlouvě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dobu určitou</a:t>
            </a:r>
          </a:p>
        </p:txBody>
      </p:sp>
    </p:spTree>
    <p:extLst>
      <p:ext uri="{BB962C8B-B14F-4D97-AF65-F5344CB8AC3E}">
        <p14:creationId xmlns:p14="http://schemas.microsoft.com/office/powerpoint/2010/main" val="316269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CC00"/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 marL="82296" indent="0">
              <a:buNone/>
            </a:pP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vztahy a jejich prvky </a:t>
            </a:r>
          </a:p>
          <a:p>
            <a:pPr marL="82296" indent="0">
              <a:buNone/>
            </a:pPr>
            <a:endParaRPr lang="cs-C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Rozdíl mezi způsobilostí k právům </a:t>
            </a:r>
            <a:b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povinnostem a svéprávností</a:t>
            </a:r>
          </a:p>
          <a:p>
            <a:pPr marL="82296" indent="0">
              <a:buNone/>
            </a:pPr>
            <a:endParaRPr lang="cs-C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skutečnosti jejich druhy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3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82264"/>
              </p:ext>
            </p:extLst>
          </p:nvPr>
        </p:nvGraphicFramePr>
        <p:xfrm>
          <a:off x="1435100" y="1232167"/>
          <a:ext cx="7560840" cy="140513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</a:tr>
              <a:tr h="973087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161179"/>
              </p:ext>
            </p:extLst>
          </p:nvPr>
        </p:nvGraphicFramePr>
        <p:xfrm>
          <a:off x="1403648" y="2924944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u="sng" dirty="0"/>
          </a:p>
          <a:p>
            <a:pPr marL="82296" indent="0">
              <a:buNone/>
            </a:pPr>
            <a:endParaRPr lang="cs-CZ" sz="2400" u="sng" dirty="0" smtClean="0"/>
          </a:p>
          <a:p>
            <a:pPr marL="82296" indent="0">
              <a:buNone/>
            </a:pPr>
            <a:endParaRPr lang="cs-CZ" sz="2400" u="sng" dirty="0"/>
          </a:p>
        </p:txBody>
      </p:sp>
      <p:sp>
        <p:nvSpPr>
          <p:cNvPr id="5" name="Obdélník 4"/>
          <p:cNvSpPr/>
          <p:nvPr/>
        </p:nvSpPr>
        <p:spPr>
          <a:xfrm>
            <a:off x="1475656" y="1628798"/>
            <a:ext cx="6768752" cy="769441"/>
          </a:xfrm>
          <a:prstGeom prst="rect">
            <a:avLst/>
          </a:prstGeom>
          <a:solidFill>
            <a:srgbClr val="FFCC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4400" kern="1200" dirty="0" smtClean="0">
                <a:ln/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Základní právní pojmy II</a:t>
            </a:r>
            <a:endParaRPr lang="cs-CZ" sz="4400" dirty="0">
              <a:ln/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vztahy, účastníci právních vztahů</a:t>
            </a:r>
            <a:b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právní skutečnosti</a:t>
            </a:r>
            <a:endParaRPr lang="cs-C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CC00"/>
          </a:solidFill>
        </p:spPr>
        <p:txBody>
          <a:bodyPr>
            <a:normAutofit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vztahy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společenské 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vztahy,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které jsou</a:t>
            </a:r>
            <a:r>
              <a:rPr lang="cs-C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upraveny právními 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normami,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jimiž se mají jejich účastníci řídit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Prvky právních vztahů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obsah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	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předmět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00778508"/>
              </p:ext>
            </p:extLst>
          </p:nvPr>
        </p:nvGraphicFramePr>
        <p:xfrm>
          <a:off x="1619672" y="4293096"/>
          <a:ext cx="6000328" cy="152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646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024" y="274638"/>
            <a:ext cx="7498080" cy="994122"/>
          </a:xfrm>
        </p:spPr>
        <p:txBody>
          <a:bodyPr>
            <a:noAutofit/>
          </a:bodyPr>
          <a:lstStyle/>
          <a:p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Účastníci (subjekty) právních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vztahů</a:t>
            </a:r>
            <a:endParaRPr lang="cs-C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05536"/>
          </a:xfrm>
          <a:solidFill>
            <a:srgbClr val="FFCC00"/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Fyzická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osoba </a:t>
            </a:r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(FO = občan,  jedinec)</a:t>
            </a:r>
            <a:b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endParaRPr lang="cs-CZ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Právnická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osoba </a:t>
            </a:r>
            <a:endParaRPr lang="cs-CZ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(PO = uměle vytvořený subjekt)</a:t>
            </a:r>
            <a:endParaRPr lang="cs-CZ" sz="20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7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LIVA\AppData\Local\Microsoft\Windows\Temporary Internet Files\Content.IE5\K0MD3QDI\MP900422581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b="3296"/>
          <a:stretch/>
        </p:blipFill>
        <p:spPr bwMode="auto">
          <a:xfrm>
            <a:off x="6012160" y="1484784"/>
            <a:ext cx="2048251" cy="243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VA\AppData\Local\Microsoft\Windows\Temporary Internet Files\Content.IE5\J2I2HUMK\MC90042973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37112"/>
            <a:ext cx="1803400" cy="17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20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Fyzická 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osoba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(FO = občan,  jedinec)</a:t>
            </a:r>
            <a:b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5123589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245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54162"/>
          </a:xfrm>
        </p:spPr>
        <p:txBody>
          <a:bodyPr>
            <a:normAutofit/>
          </a:bodyPr>
          <a:lstStyle/>
          <a:p>
            <a:pPr lvl="0"/>
            <a:r>
              <a:rPr lang="cs-CZ" sz="2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0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692696"/>
            <a:ext cx="7498080" cy="5592688"/>
          </a:xfrm>
          <a:solidFill>
            <a:srgbClr val="FFCC00"/>
          </a:solidFill>
        </p:spPr>
        <p:txBody>
          <a:bodyPr>
            <a:normAutofit lnSpcReduction="10000"/>
          </a:bodyPr>
          <a:lstStyle/>
          <a:p>
            <a:pPr marL="82296" lvl="0" indent="0">
              <a:buNone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 </a:t>
            </a:r>
            <a:r>
              <a:rPr lang="cs-CZ" sz="2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Způsobilost </a:t>
            </a:r>
            <a:r>
              <a:rPr lang="cs-CZ" sz="2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právním </a:t>
            </a:r>
            <a:r>
              <a:rPr lang="cs-CZ" sz="2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úkonům</a:t>
            </a:r>
            <a:r>
              <a:rPr lang="cs-CZ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(od 18 let</a:t>
            </a:r>
            <a:r>
              <a:rPr lang="cs-CZ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vlastním jednáním právní vztahy lze: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●  zakládat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●  měnit 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●  rušit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(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např. uzavření smlouvy)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soud může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její způsobilosti k právním úkonům ze závažných důvodů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zbavit 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 omezit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(např. pro duševní poruchu)</a:t>
            </a:r>
            <a:endParaRPr lang="cs-C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</a:t>
            </a:r>
            <a:r>
              <a:rPr lang="cs-CZ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nesvéprávné (a nezletilé) osoby </a:t>
            </a:r>
            <a:r>
              <a:rPr lang="cs-CZ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jednají zákonní zástupci</a:t>
            </a:r>
          </a:p>
          <a:p>
            <a:pPr lvl="0"/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250000"/>
              </a:lnSpc>
              <a:buNone/>
            </a:pPr>
            <a:endParaRPr lang="cs-CZ" sz="1800" b="1" dirty="0"/>
          </a:p>
          <a:p>
            <a:pPr>
              <a:lnSpc>
                <a:spcPct val="2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58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/>
          </a:bodyPr>
          <a:lstStyle/>
          <a:p>
            <a:r>
              <a:rPr lang="cs-C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Právnická 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osoba (PO)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CC00"/>
          </a:solidFill>
        </p:spPr>
        <p:txBody>
          <a:bodyPr>
            <a:normAutofit fontScale="32500" lnSpcReduction="20000"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jsou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uměle vytvořené subjekty, které v právních vztazích vystupují a jednají jako lidé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útvar vytvořený lidmi a považovaný podle zákona za samostatný subjekt práv a závazků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musí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zapsaná v obchodním rejstříku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(OR)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6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jsou</a:t>
            </a:r>
            <a:endParaRPr lang="cs-CZ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sdružení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fyzických a právnických osob (obchodní společnosti,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politické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strany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hnutí)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účelová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sdružení majetku (nadace, státní fondy)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jednotky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územní samosprávy (obce, kraje)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jiné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subjekty, o kterých to stanoví zákon (státní podnik, banky) </a:t>
            </a:r>
            <a:r>
              <a:rPr lang="cs-CZ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endParaRPr lang="cs-CZ" sz="1800" dirty="0"/>
          </a:p>
          <a:p>
            <a:pPr lvl="0"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38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skutečnosti</a:t>
            </a:r>
            <a:endParaRPr lang="cs-C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437304" y="1484784"/>
            <a:ext cx="7455176" cy="4401205"/>
          </a:xfrm>
          <a:prstGeom prst="rect">
            <a:avLst/>
          </a:prstGeom>
          <a:solidFill>
            <a:srgbClr val="FFCC00"/>
          </a:solidFill>
        </p:spPr>
        <p:txBody>
          <a:bodyPr wrap="square">
            <a:spAutoFit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skutečnost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skutečnost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 níž právní normu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spojuje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vznik</a:t>
            </a:r>
            <a:endParaRPr lang="cs-C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změna                    </a:t>
            </a:r>
            <a:r>
              <a:rPr lang="cs-C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právního vztahu</a:t>
            </a:r>
          </a:p>
          <a:p>
            <a:pPr marL="82296" lvl="0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   </a:t>
            </a:r>
            <a:r>
              <a:rPr lang="cs-C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zánik </a:t>
            </a:r>
          </a:p>
          <a:p>
            <a:pPr lvl="0"/>
            <a:endParaRPr lang="cs-C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právní skutečnosti může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dojít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samočinně </a:t>
            </a:r>
            <a:endParaRPr lang="cs-C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záměrně</a:t>
            </a:r>
            <a:endParaRPr lang="cs-CZ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4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 anchor="b">
            <a:normAutofit/>
          </a:bodyPr>
          <a:lstStyle/>
          <a:p>
            <a:pPr lvl="0"/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Druhy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právních skutečností</a:t>
            </a:r>
            <a:endParaRPr lang="cs-CZ" sz="2800" dirty="0"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874971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016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365</Words>
  <Application>Microsoft Office PowerPoint</Application>
  <PresentationFormat>Předvádění na obrazovce (4:3)</PresentationFormat>
  <Paragraphs>124</Paragraphs>
  <Slides>13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TrainingPresentation</vt:lpstr>
      <vt:lpstr>Prezentace aplikace PowerPoint</vt:lpstr>
      <vt:lpstr>Prezentace aplikace PowerPoint</vt:lpstr>
      <vt:lpstr>Právní vztahy, účastníci právních vztahů a právní skutečnosti</vt:lpstr>
      <vt:lpstr>Účastníci (subjekty) právních vztahů</vt:lpstr>
      <vt:lpstr> Fyzická osoba  (FO = občan,  jedinec) </vt:lpstr>
      <vt:lpstr> </vt:lpstr>
      <vt:lpstr>Právnická osoba (PO)</vt:lpstr>
      <vt:lpstr>Právní skutečnosti</vt:lpstr>
      <vt:lpstr>Druhy právních skutečností</vt:lpstr>
      <vt:lpstr>Právní úkony</vt:lpstr>
      <vt:lpstr>Právní úkony</vt:lpstr>
      <vt:lpstr>Zopakujte si: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125</cp:revision>
  <cp:lastPrinted>2013-02-24T00:24:51Z</cp:lastPrinted>
  <dcterms:created xsi:type="dcterms:W3CDTF">2013-02-23T19:35:03Z</dcterms:created>
  <dcterms:modified xsi:type="dcterms:W3CDTF">2014-10-28T09:57:54Z</dcterms:modified>
</cp:coreProperties>
</file>