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92" r:id="rId2"/>
  </p:sldMasterIdLst>
  <p:notesMasterIdLst>
    <p:notesMasterId r:id="rId8"/>
  </p:notesMasterIdLst>
  <p:sldIdLst>
    <p:sldId id="256" r:id="rId3"/>
    <p:sldId id="284" r:id="rId4"/>
    <p:sldId id="286" r:id="rId5"/>
    <p:sldId id="285" r:id="rId6"/>
    <p:sldId id="28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56" d="100"/>
          <a:sy n="56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6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1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2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5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69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4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3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2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79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839343"/>
              </p:ext>
            </p:extLst>
          </p:nvPr>
        </p:nvGraphicFramePr>
        <p:xfrm>
          <a:off x="1079612" y="2708920"/>
          <a:ext cx="6984776" cy="391668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VY_32_INOVACE_1610</a:t>
                      </a:r>
                      <a:r>
                        <a:rPr lang="cs-CZ" sz="1600" baseline="0" dirty="0" smtClean="0"/>
                        <a:t> Obsah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Word –</a:t>
                      </a:r>
                      <a:r>
                        <a:rPr lang="cs-CZ" sz="1600" baseline="0" dirty="0" smtClean="0"/>
                        <a:t> praktické příklady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2. 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5.8.2013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Vkládání obsahu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</a:t>
                      </a:r>
                      <a:r>
                        <a:rPr lang="cs-CZ" sz="1600" baseline="0" dirty="0" smtClean="0"/>
                        <a:t> procvičení na příkladu</a:t>
                      </a:r>
                      <a:endParaRPr lang="cs-CZ" sz="1600" dirty="0" smtClean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97968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68680" y="476672"/>
            <a:ext cx="7406640" cy="680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48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Obsah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Obrázek 2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070" y="1412776"/>
            <a:ext cx="2605860" cy="2592288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1079612" y="4437112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cs-CZ" b="1" dirty="0" smtClean="0"/>
              <a:t>Obsah lze vkládat pouze, pokud máme správně nadpisům přiřazeny styly. Z normálního textu nelze generovat. 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cs-CZ" b="1" dirty="0" smtClean="0"/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v"/>
            </a:pPr>
            <a:r>
              <a:rPr lang="cs-CZ" b="1" dirty="0" smtClean="0"/>
              <a:t>Při změnách v dokumentu je nutné aktualizovat tabulku.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06597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187624" y="542671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</a:pPr>
            <a:r>
              <a:rPr lang="cs-CZ" dirty="0" smtClean="0"/>
              <a:t>Přiřazení úrovně obsahu stylu</a:t>
            </a:r>
            <a:endParaRPr lang="cs-CZ" dirty="0"/>
          </a:p>
        </p:txBody>
      </p:sp>
      <p:pic>
        <p:nvPicPr>
          <p:cNvPr id="2" name="Obrázek 1" descr="Obsah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5134692" cy="4477375"/>
          </a:xfrm>
          <a:prstGeom prst="rect">
            <a:avLst/>
          </a:prstGeom>
        </p:spPr>
      </p:pic>
      <p:pic>
        <p:nvPicPr>
          <p:cNvPr id="5" name="Obrázek 4" descr="Možnosti obsah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532392"/>
            <a:ext cx="3743847" cy="3105583"/>
          </a:xfrm>
          <a:prstGeom prst="rect">
            <a:avLst/>
          </a:prstGeom>
        </p:spPr>
      </p:pic>
      <p:sp>
        <p:nvSpPr>
          <p:cNvPr id="7" name="Ovál 6"/>
          <p:cNvSpPr/>
          <p:nvPr/>
        </p:nvSpPr>
        <p:spPr>
          <a:xfrm>
            <a:off x="3347864" y="3717032"/>
            <a:ext cx="1008112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se šipkou 8"/>
          <p:cNvCxnSpPr>
            <a:stCxn id="7" idx="5"/>
            <a:endCxn id="5" idx="1"/>
          </p:cNvCxnSpPr>
          <p:nvPr/>
        </p:nvCxnSpPr>
        <p:spPr>
          <a:xfrm>
            <a:off x="4208341" y="4085808"/>
            <a:ext cx="939723" cy="99937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041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27784" y="476672"/>
            <a:ext cx="388843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Zadání úlohy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1484784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dirty="0" smtClean="0"/>
              <a:t>Nadefinujte nadpisy v dokumentu Pitná voda</a:t>
            </a:r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Na </a:t>
            </a:r>
            <a:r>
              <a:rPr lang="cs-CZ" dirty="0"/>
              <a:t>p</a:t>
            </a:r>
            <a:r>
              <a:rPr lang="cs-CZ" dirty="0" smtClean="0"/>
              <a:t>rvní stranu vložte obsah se žlutým pozadím, text bude začínat až na druhé straně</a:t>
            </a:r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Opravte chyby v dokumentu</a:t>
            </a:r>
          </a:p>
          <a:p>
            <a:pPr marL="342900" indent="-342900">
              <a:buFont typeface="+mj-lt"/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688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/>
          </p:nvPr>
        </p:nvGraphicFramePr>
        <p:xfrm>
          <a:off x="725479" y="452818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sz="1800" baseline="0" dirty="0" smtClean="0"/>
                        <a:t>ZDROJE</a:t>
                      </a:r>
                      <a:endParaRPr lang="cs-CZ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Snímky aplikace </a:t>
                      </a:r>
                      <a:r>
                        <a:rPr lang="cs-CZ" sz="1800" dirty="0" smtClean="0"/>
                        <a:t>Word 2013</a:t>
                      </a:r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549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124</Words>
  <Application>Microsoft Office PowerPoint</Application>
  <PresentationFormat>Předvádění na obrazovce (4:3)</PresentationFormat>
  <Paragraphs>33</Paragraphs>
  <Slides>5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Wingdings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2014-10-27T02:36:39Z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