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7"/>
  </p:notesMasterIdLst>
  <p:sldIdLst>
    <p:sldId id="257" r:id="rId2"/>
    <p:sldId id="258" r:id="rId3"/>
    <p:sldId id="312" r:id="rId4"/>
    <p:sldId id="268" r:id="rId5"/>
    <p:sldId id="290" r:id="rId6"/>
    <p:sldId id="262" r:id="rId7"/>
    <p:sldId id="291" r:id="rId8"/>
    <p:sldId id="292" r:id="rId9"/>
    <p:sldId id="263" r:id="rId10"/>
    <p:sldId id="271" r:id="rId11"/>
    <p:sldId id="294" r:id="rId12"/>
    <p:sldId id="296" r:id="rId13"/>
    <p:sldId id="297" r:id="rId14"/>
    <p:sldId id="298" r:id="rId15"/>
    <p:sldId id="299" r:id="rId16"/>
    <p:sldId id="300" r:id="rId17"/>
    <p:sldId id="301" r:id="rId18"/>
    <p:sldId id="302" r:id="rId19"/>
    <p:sldId id="303" r:id="rId20"/>
    <p:sldId id="305" r:id="rId21"/>
    <p:sldId id="304" r:id="rId22"/>
    <p:sldId id="295" r:id="rId23"/>
    <p:sldId id="306" r:id="rId24"/>
    <p:sldId id="313" r:id="rId25"/>
    <p:sldId id="265" r:id="rId26"/>
  </p:sldIdLst>
  <p:sldSz cx="9144000" cy="6858000" type="screen4x3"/>
  <p:notesSz cx="6808788" cy="982345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CCFF"/>
    <a:srgbClr val="FFFFFF"/>
    <a:srgbClr val="FFCCFF"/>
    <a:srgbClr val="CC99FF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461" y="739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58F4230-EAF7-4FEF-891E-50AD342A23B4}" type="doc">
      <dgm:prSet loTypeId="urn:microsoft.com/office/officeart/2005/8/layout/hierarchy1" loCatId="hierarchy" qsTypeId="urn:microsoft.com/office/officeart/2005/8/quickstyle/3d7" qsCatId="3D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DE5A1B0B-5E03-40A4-94CE-142AC2135567}">
      <dgm:prSet phldrT="[Text]"/>
      <dgm:spPr/>
      <dgm:t>
        <a:bodyPr/>
        <a:lstStyle/>
        <a:p>
          <a:r>
            <a:rPr lang="cs-CZ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,,Věci“</a:t>
          </a:r>
          <a:endParaRPr lang="cs-CZ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E0848FC-3372-4B98-AF39-FD02719EDBBE}" type="parTrans" cxnId="{1DC61018-C26C-4887-8BF2-962B2995BCE1}">
      <dgm:prSet/>
      <dgm:spPr/>
      <dgm:t>
        <a:bodyPr/>
        <a:lstStyle/>
        <a:p>
          <a:endParaRPr lang="cs-CZ">
            <a:solidFill>
              <a:schemeClr val="bg1">
                <a:lumMod val="95000"/>
              </a:schemeClr>
            </a:solidFill>
          </a:endParaRPr>
        </a:p>
      </dgm:t>
    </dgm:pt>
    <dgm:pt modelId="{09F3CFC6-615A-4453-BBA7-B7050F579A4D}" type="sibTrans" cxnId="{1DC61018-C26C-4887-8BF2-962B2995BCE1}">
      <dgm:prSet/>
      <dgm:spPr/>
      <dgm:t>
        <a:bodyPr/>
        <a:lstStyle/>
        <a:p>
          <a:endParaRPr lang="cs-CZ">
            <a:solidFill>
              <a:schemeClr val="bg1">
                <a:lumMod val="95000"/>
              </a:schemeClr>
            </a:solidFill>
          </a:endParaRPr>
        </a:p>
      </dgm:t>
    </dgm:pt>
    <dgm:pt modelId="{FFE418F1-B841-4582-A80F-D76053F39275}">
      <dgm:prSet phldrT="[Text]"/>
      <dgm:spPr/>
      <dgm:t>
        <a:bodyPr/>
        <a:lstStyle/>
        <a:p>
          <a:r>
            <a:rPr lang="cs-CZ" smtClean="0">
              <a:latin typeface="Times New Roman" panose="02020603050405020304" pitchFamily="18" charset="0"/>
              <a:cs typeface="Times New Roman" panose="02020603050405020304" pitchFamily="18" charset="0"/>
            </a:rPr>
            <a:t>Hmotné povahy</a:t>
          </a:r>
          <a:endParaRPr lang="cs-CZ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184C310-61CB-45FE-B187-2002D0EAFCE3}" type="parTrans" cxnId="{C067843A-2B5F-41F8-A334-30502504C275}">
      <dgm:prSet/>
      <dgm:spPr/>
      <dgm:t>
        <a:bodyPr/>
        <a:lstStyle/>
        <a:p>
          <a:endParaRPr lang="cs-CZ">
            <a:solidFill>
              <a:schemeClr val="bg1">
                <a:lumMod val="95000"/>
              </a:schemeClr>
            </a:solidFill>
          </a:endParaRPr>
        </a:p>
      </dgm:t>
    </dgm:pt>
    <dgm:pt modelId="{5DA3EE37-6638-4DA2-9E57-0C90A975F8F6}" type="sibTrans" cxnId="{C067843A-2B5F-41F8-A334-30502504C275}">
      <dgm:prSet/>
      <dgm:spPr/>
      <dgm:t>
        <a:bodyPr/>
        <a:lstStyle/>
        <a:p>
          <a:endParaRPr lang="cs-CZ">
            <a:solidFill>
              <a:schemeClr val="bg1">
                <a:lumMod val="95000"/>
              </a:schemeClr>
            </a:solidFill>
          </a:endParaRPr>
        </a:p>
      </dgm:t>
    </dgm:pt>
    <dgm:pt modelId="{969B1422-5AC0-486B-AAEC-DAE3DFF057B1}">
      <dgm:prSet phldrT="[Text]"/>
      <dgm:spPr/>
      <dgm:t>
        <a:bodyPr/>
        <a:lstStyle/>
        <a:p>
          <a:r>
            <a:rPr lang="cs-CZ" smtClean="0">
              <a:latin typeface="Times New Roman" panose="02020603050405020304" pitchFamily="18" charset="0"/>
              <a:cs typeface="Times New Roman" panose="02020603050405020304" pitchFamily="18" charset="0"/>
            </a:rPr>
            <a:t>Movité</a:t>
          </a:r>
          <a:endParaRPr lang="cs-CZ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870EECB-3D86-4A22-9935-5937E318597B}" type="parTrans" cxnId="{7CEBF988-EF70-4CC3-8722-AE49096C83E4}">
      <dgm:prSet/>
      <dgm:spPr/>
      <dgm:t>
        <a:bodyPr/>
        <a:lstStyle/>
        <a:p>
          <a:endParaRPr lang="cs-CZ">
            <a:solidFill>
              <a:schemeClr val="bg1">
                <a:lumMod val="95000"/>
              </a:schemeClr>
            </a:solidFill>
          </a:endParaRPr>
        </a:p>
      </dgm:t>
    </dgm:pt>
    <dgm:pt modelId="{9A0B9A91-30AA-47F6-95D9-51159CCC7360}" type="sibTrans" cxnId="{7CEBF988-EF70-4CC3-8722-AE49096C83E4}">
      <dgm:prSet/>
      <dgm:spPr/>
      <dgm:t>
        <a:bodyPr/>
        <a:lstStyle/>
        <a:p>
          <a:endParaRPr lang="cs-CZ">
            <a:solidFill>
              <a:schemeClr val="bg1">
                <a:lumMod val="95000"/>
              </a:schemeClr>
            </a:solidFill>
          </a:endParaRPr>
        </a:p>
      </dgm:t>
    </dgm:pt>
    <dgm:pt modelId="{92554BC6-6437-4FD6-B58D-FD3B841D5AEB}">
      <dgm:prSet phldrT="[Text]"/>
      <dgm:spPr/>
      <dgm:t>
        <a:bodyPr/>
        <a:lstStyle/>
        <a:p>
          <a:r>
            <a:rPr lang="cs-CZ" smtClean="0">
              <a:latin typeface="Times New Roman" panose="02020603050405020304" pitchFamily="18" charset="0"/>
              <a:cs typeface="Times New Roman" panose="02020603050405020304" pitchFamily="18" charset="0"/>
            </a:rPr>
            <a:t>Nemovité</a:t>
          </a:r>
          <a:endParaRPr lang="cs-CZ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F828CFC-273C-428E-A0BF-938567B8C7C7}" type="parTrans" cxnId="{00859726-F685-451B-8074-C4B8B2DAE6EF}">
      <dgm:prSet/>
      <dgm:spPr/>
      <dgm:t>
        <a:bodyPr/>
        <a:lstStyle/>
        <a:p>
          <a:endParaRPr lang="cs-CZ">
            <a:solidFill>
              <a:schemeClr val="bg1">
                <a:lumMod val="95000"/>
              </a:schemeClr>
            </a:solidFill>
          </a:endParaRPr>
        </a:p>
      </dgm:t>
    </dgm:pt>
    <dgm:pt modelId="{C452F9AF-0CE8-40D7-B7E6-3AC6A4985378}" type="sibTrans" cxnId="{00859726-F685-451B-8074-C4B8B2DAE6EF}">
      <dgm:prSet/>
      <dgm:spPr/>
      <dgm:t>
        <a:bodyPr/>
        <a:lstStyle/>
        <a:p>
          <a:endParaRPr lang="cs-CZ">
            <a:solidFill>
              <a:schemeClr val="bg1">
                <a:lumMod val="95000"/>
              </a:schemeClr>
            </a:solidFill>
          </a:endParaRPr>
        </a:p>
      </dgm:t>
    </dgm:pt>
    <dgm:pt modelId="{2E957B0F-19A9-4D72-8309-0B3C7EFFCF0B}">
      <dgm:prSet phldrT="[Text]"/>
      <dgm:spPr/>
      <dgm:t>
        <a:bodyPr/>
        <a:lstStyle/>
        <a:p>
          <a:r>
            <a:rPr lang="cs-CZ" smtClean="0">
              <a:latin typeface="Times New Roman" panose="02020603050405020304" pitchFamily="18" charset="0"/>
              <a:cs typeface="Times New Roman" panose="02020603050405020304" pitchFamily="18" charset="0"/>
            </a:rPr>
            <a:t>Nehmotné povahy</a:t>
          </a:r>
          <a:endParaRPr lang="cs-CZ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71C68BD-E153-4103-B9EC-50DE721CBA6A}" type="parTrans" cxnId="{85684565-CF10-4167-AF6C-F2E03AF53460}">
      <dgm:prSet/>
      <dgm:spPr/>
      <dgm:t>
        <a:bodyPr/>
        <a:lstStyle/>
        <a:p>
          <a:endParaRPr lang="cs-CZ">
            <a:solidFill>
              <a:schemeClr val="bg1">
                <a:lumMod val="95000"/>
              </a:schemeClr>
            </a:solidFill>
          </a:endParaRPr>
        </a:p>
      </dgm:t>
    </dgm:pt>
    <dgm:pt modelId="{A86A8A40-F88D-44C1-A2AE-FAFE7688243B}" type="sibTrans" cxnId="{85684565-CF10-4167-AF6C-F2E03AF53460}">
      <dgm:prSet/>
      <dgm:spPr/>
      <dgm:t>
        <a:bodyPr/>
        <a:lstStyle/>
        <a:p>
          <a:endParaRPr lang="cs-CZ">
            <a:solidFill>
              <a:schemeClr val="bg1">
                <a:lumMod val="95000"/>
              </a:schemeClr>
            </a:solidFill>
          </a:endParaRPr>
        </a:p>
      </dgm:t>
    </dgm:pt>
    <dgm:pt modelId="{1C72E1FF-2B40-4725-AC33-CF385C61F146}" type="pres">
      <dgm:prSet presAssocID="{958F4230-EAF7-4FEF-891E-50AD342A23B4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cs-CZ"/>
        </a:p>
      </dgm:t>
    </dgm:pt>
    <dgm:pt modelId="{97F2D10F-BC36-44F5-B6E4-E03B8B1F25B3}" type="pres">
      <dgm:prSet presAssocID="{DE5A1B0B-5E03-40A4-94CE-142AC2135567}" presName="hierRoot1" presStyleCnt="0"/>
      <dgm:spPr/>
      <dgm:t>
        <a:bodyPr/>
        <a:lstStyle/>
        <a:p>
          <a:endParaRPr lang="cs-CZ"/>
        </a:p>
      </dgm:t>
    </dgm:pt>
    <dgm:pt modelId="{AB27F7CE-E797-4233-807A-2B53FFD58718}" type="pres">
      <dgm:prSet presAssocID="{DE5A1B0B-5E03-40A4-94CE-142AC2135567}" presName="composite" presStyleCnt="0"/>
      <dgm:spPr/>
      <dgm:t>
        <a:bodyPr/>
        <a:lstStyle/>
        <a:p>
          <a:endParaRPr lang="cs-CZ"/>
        </a:p>
      </dgm:t>
    </dgm:pt>
    <dgm:pt modelId="{FA75AD2D-9677-445D-A66D-360124EC426A}" type="pres">
      <dgm:prSet presAssocID="{DE5A1B0B-5E03-40A4-94CE-142AC2135567}" presName="background" presStyleLbl="node0" presStyleIdx="0" presStyleCnt="1"/>
      <dgm:spPr/>
      <dgm:t>
        <a:bodyPr/>
        <a:lstStyle/>
        <a:p>
          <a:endParaRPr lang="cs-CZ"/>
        </a:p>
      </dgm:t>
    </dgm:pt>
    <dgm:pt modelId="{98985498-687F-4BB9-9A85-1D81779A91A2}" type="pres">
      <dgm:prSet presAssocID="{DE5A1B0B-5E03-40A4-94CE-142AC2135567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B4F46019-8C89-46B0-A243-E62BEB9D5CCC}" type="pres">
      <dgm:prSet presAssocID="{DE5A1B0B-5E03-40A4-94CE-142AC2135567}" presName="hierChild2" presStyleCnt="0"/>
      <dgm:spPr/>
      <dgm:t>
        <a:bodyPr/>
        <a:lstStyle/>
        <a:p>
          <a:endParaRPr lang="cs-CZ"/>
        </a:p>
      </dgm:t>
    </dgm:pt>
    <dgm:pt modelId="{A5666803-C059-4E57-933A-7A35EA94218E}" type="pres">
      <dgm:prSet presAssocID="{8184C310-61CB-45FE-B187-2002D0EAFCE3}" presName="Name10" presStyleLbl="parChTrans1D2" presStyleIdx="0" presStyleCnt="2"/>
      <dgm:spPr/>
      <dgm:t>
        <a:bodyPr/>
        <a:lstStyle/>
        <a:p>
          <a:endParaRPr lang="cs-CZ"/>
        </a:p>
      </dgm:t>
    </dgm:pt>
    <dgm:pt modelId="{30989B61-601B-4543-A9CA-D5417246221F}" type="pres">
      <dgm:prSet presAssocID="{FFE418F1-B841-4582-A80F-D76053F39275}" presName="hierRoot2" presStyleCnt="0"/>
      <dgm:spPr/>
      <dgm:t>
        <a:bodyPr/>
        <a:lstStyle/>
        <a:p>
          <a:endParaRPr lang="cs-CZ"/>
        </a:p>
      </dgm:t>
    </dgm:pt>
    <dgm:pt modelId="{692A507F-7578-493D-864D-414AD453E416}" type="pres">
      <dgm:prSet presAssocID="{FFE418F1-B841-4582-A80F-D76053F39275}" presName="composite2" presStyleCnt="0"/>
      <dgm:spPr/>
      <dgm:t>
        <a:bodyPr/>
        <a:lstStyle/>
        <a:p>
          <a:endParaRPr lang="cs-CZ"/>
        </a:p>
      </dgm:t>
    </dgm:pt>
    <dgm:pt modelId="{F3B15270-045C-4868-B215-8F294F0FAC29}" type="pres">
      <dgm:prSet presAssocID="{FFE418F1-B841-4582-A80F-D76053F39275}" presName="background2" presStyleLbl="node2" presStyleIdx="0" presStyleCnt="2"/>
      <dgm:spPr/>
      <dgm:t>
        <a:bodyPr/>
        <a:lstStyle/>
        <a:p>
          <a:endParaRPr lang="cs-CZ"/>
        </a:p>
      </dgm:t>
    </dgm:pt>
    <dgm:pt modelId="{41E93E3F-983A-4D0E-BC9A-7BF098005479}" type="pres">
      <dgm:prSet presAssocID="{FFE418F1-B841-4582-A80F-D76053F39275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F70D27E4-2E6E-4A66-BC19-6C6F2B6A65CD}" type="pres">
      <dgm:prSet presAssocID="{FFE418F1-B841-4582-A80F-D76053F39275}" presName="hierChild3" presStyleCnt="0"/>
      <dgm:spPr/>
      <dgm:t>
        <a:bodyPr/>
        <a:lstStyle/>
        <a:p>
          <a:endParaRPr lang="cs-CZ"/>
        </a:p>
      </dgm:t>
    </dgm:pt>
    <dgm:pt modelId="{F29CE68D-392F-434F-8754-DCD6325C5127}" type="pres">
      <dgm:prSet presAssocID="{D870EECB-3D86-4A22-9935-5937E318597B}" presName="Name17" presStyleLbl="parChTrans1D3" presStyleIdx="0" presStyleCnt="2"/>
      <dgm:spPr/>
      <dgm:t>
        <a:bodyPr/>
        <a:lstStyle/>
        <a:p>
          <a:endParaRPr lang="cs-CZ"/>
        </a:p>
      </dgm:t>
    </dgm:pt>
    <dgm:pt modelId="{362B67FA-9055-4BA5-A9E3-825D40AAC0DD}" type="pres">
      <dgm:prSet presAssocID="{969B1422-5AC0-486B-AAEC-DAE3DFF057B1}" presName="hierRoot3" presStyleCnt="0"/>
      <dgm:spPr/>
      <dgm:t>
        <a:bodyPr/>
        <a:lstStyle/>
        <a:p>
          <a:endParaRPr lang="cs-CZ"/>
        </a:p>
      </dgm:t>
    </dgm:pt>
    <dgm:pt modelId="{F4D44D08-A67D-4B7E-B30E-93F1FF92AA96}" type="pres">
      <dgm:prSet presAssocID="{969B1422-5AC0-486B-AAEC-DAE3DFF057B1}" presName="composite3" presStyleCnt="0"/>
      <dgm:spPr/>
      <dgm:t>
        <a:bodyPr/>
        <a:lstStyle/>
        <a:p>
          <a:endParaRPr lang="cs-CZ"/>
        </a:p>
      </dgm:t>
    </dgm:pt>
    <dgm:pt modelId="{38AB4948-F088-47CA-9965-E22010787AB5}" type="pres">
      <dgm:prSet presAssocID="{969B1422-5AC0-486B-AAEC-DAE3DFF057B1}" presName="background3" presStyleLbl="node3" presStyleIdx="0" presStyleCnt="2"/>
      <dgm:spPr/>
      <dgm:t>
        <a:bodyPr/>
        <a:lstStyle/>
        <a:p>
          <a:endParaRPr lang="cs-CZ"/>
        </a:p>
      </dgm:t>
    </dgm:pt>
    <dgm:pt modelId="{06494789-0AE2-403F-9D3E-B1AF2986099B}" type="pres">
      <dgm:prSet presAssocID="{969B1422-5AC0-486B-AAEC-DAE3DFF057B1}" presName="text3" presStyleLbl="fgAcc3" presStyleIdx="0" presStyleCnt="2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F009D20F-CD7D-4611-BFF7-3AE6BCE4BA79}" type="pres">
      <dgm:prSet presAssocID="{969B1422-5AC0-486B-AAEC-DAE3DFF057B1}" presName="hierChild4" presStyleCnt="0"/>
      <dgm:spPr/>
      <dgm:t>
        <a:bodyPr/>
        <a:lstStyle/>
        <a:p>
          <a:endParaRPr lang="cs-CZ"/>
        </a:p>
      </dgm:t>
    </dgm:pt>
    <dgm:pt modelId="{372BC899-4050-48A4-BD31-A6DBD870A41F}" type="pres">
      <dgm:prSet presAssocID="{EF828CFC-273C-428E-A0BF-938567B8C7C7}" presName="Name17" presStyleLbl="parChTrans1D3" presStyleIdx="1" presStyleCnt="2"/>
      <dgm:spPr/>
      <dgm:t>
        <a:bodyPr/>
        <a:lstStyle/>
        <a:p>
          <a:endParaRPr lang="cs-CZ"/>
        </a:p>
      </dgm:t>
    </dgm:pt>
    <dgm:pt modelId="{7C16759C-555F-4635-BF8F-569E59F5F6D6}" type="pres">
      <dgm:prSet presAssocID="{92554BC6-6437-4FD6-B58D-FD3B841D5AEB}" presName="hierRoot3" presStyleCnt="0"/>
      <dgm:spPr/>
      <dgm:t>
        <a:bodyPr/>
        <a:lstStyle/>
        <a:p>
          <a:endParaRPr lang="cs-CZ"/>
        </a:p>
      </dgm:t>
    </dgm:pt>
    <dgm:pt modelId="{09A81179-6FA7-4E71-B49E-B382743B2187}" type="pres">
      <dgm:prSet presAssocID="{92554BC6-6437-4FD6-B58D-FD3B841D5AEB}" presName="composite3" presStyleCnt="0"/>
      <dgm:spPr/>
      <dgm:t>
        <a:bodyPr/>
        <a:lstStyle/>
        <a:p>
          <a:endParaRPr lang="cs-CZ"/>
        </a:p>
      </dgm:t>
    </dgm:pt>
    <dgm:pt modelId="{CA43D6FA-0CDE-4793-B3D1-846BDC9D8C5F}" type="pres">
      <dgm:prSet presAssocID="{92554BC6-6437-4FD6-B58D-FD3B841D5AEB}" presName="background3" presStyleLbl="node3" presStyleIdx="1" presStyleCnt="2"/>
      <dgm:spPr/>
      <dgm:t>
        <a:bodyPr/>
        <a:lstStyle/>
        <a:p>
          <a:endParaRPr lang="cs-CZ"/>
        </a:p>
      </dgm:t>
    </dgm:pt>
    <dgm:pt modelId="{3B23DF13-A9BB-4CD3-A249-4A41E7C50CE2}" type="pres">
      <dgm:prSet presAssocID="{92554BC6-6437-4FD6-B58D-FD3B841D5AEB}" presName="text3" presStyleLbl="fgAcc3" presStyleIdx="1" presStyleCnt="2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08365DC9-B9BE-426D-9A84-F5C9475872A7}" type="pres">
      <dgm:prSet presAssocID="{92554BC6-6437-4FD6-B58D-FD3B841D5AEB}" presName="hierChild4" presStyleCnt="0"/>
      <dgm:spPr/>
      <dgm:t>
        <a:bodyPr/>
        <a:lstStyle/>
        <a:p>
          <a:endParaRPr lang="cs-CZ"/>
        </a:p>
      </dgm:t>
    </dgm:pt>
    <dgm:pt modelId="{C31B5A76-CF47-4244-9DC7-2A4DD2898891}" type="pres">
      <dgm:prSet presAssocID="{A71C68BD-E153-4103-B9EC-50DE721CBA6A}" presName="Name10" presStyleLbl="parChTrans1D2" presStyleIdx="1" presStyleCnt="2"/>
      <dgm:spPr/>
      <dgm:t>
        <a:bodyPr/>
        <a:lstStyle/>
        <a:p>
          <a:endParaRPr lang="cs-CZ"/>
        </a:p>
      </dgm:t>
    </dgm:pt>
    <dgm:pt modelId="{686252A0-5457-4DE1-A5FE-FFEAE29CE4B0}" type="pres">
      <dgm:prSet presAssocID="{2E957B0F-19A9-4D72-8309-0B3C7EFFCF0B}" presName="hierRoot2" presStyleCnt="0"/>
      <dgm:spPr/>
      <dgm:t>
        <a:bodyPr/>
        <a:lstStyle/>
        <a:p>
          <a:endParaRPr lang="cs-CZ"/>
        </a:p>
      </dgm:t>
    </dgm:pt>
    <dgm:pt modelId="{03263436-D56B-4329-B764-81BDC692DEA5}" type="pres">
      <dgm:prSet presAssocID="{2E957B0F-19A9-4D72-8309-0B3C7EFFCF0B}" presName="composite2" presStyleCnt="0"/>
      <dgm:spPr/>
      <dgm:t>
        <a:bodyPr/>
        <a:lstStyle/>
        <a:p>
          <a:endParaRPr lang="cs-CZ"/>
        </a:p>
      </dgm:t>
    </dgm:pt>
    <dgm:pt modelId="{3CCDB555-02C9-42BA-BE16-0035B0A7963D}" type="pres">
      <dgm:prSet presAssocID="{2E957B0F-19A9-4D72-8309-0B3C7EFFCF0B}" presName="background2" presStyleLbl="node2" presStyleIdx="1" presStyleCnt="2"/>
      <dgm:spPr/>
      <dgm:t>
        <a:bodyPr/>
        <a:lstStyle/>
        <a:p>
          <a:endParaRPr lang="cs-CZ"/>
        </a:p>
      </dgm:t>
    </dgm:pt>
    <dgm:pt modelId="{DF952DED-3697-4613-82A6-C4A8EDDF0BF4}" type="pres">
      <dgm:prSet presAssocID="{2E957B0F-19A9-4D72-8309-0B3C7EFFCF0B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0B1BEBD2-A765-4B0F-90EB-F53F907EDF9E}" type="pres">
      <dgm:prSet presAssocID="{2E957B0F-19A9-4D72-8309-0B3C7EFFCF0B}" presName="hierChild3" presStyleCnt="0"/>
      <dgm:spPr/>
      <dgm:t>
        <a:bodyPr/>
        <a:lstStyle/>
        <a:p>
          <a:endParaRPr lang="cs-CZ"/>
        </a:p>
      </dgm:t>
    </dgm:pt>
  </dgm:ptLst>
  <dgm:cxnLst>
    <dgm:cxn modelId="{1DC61018-C26C-4887-8BF2-962B2995BCE1}" srcId="{958F4230-EAF7-4FEF-891E-50AD342A23B4}" destId="{DE5A1B0B-5E03-40A4-94CE-142AC2135567}" srcOrd="0" destOrd="0" parTransId="{2E0848FC-3372-4B98-AF39-FD02719EDBBE}" sibTransId="{09F3CFC6-615A-4453-BBA7-B7050F579A4D}"/>
    <dgm:cxn modelId="{F214F12E-1C47-4FF5-8819-442343EE8992}" type="presOf" srcId="{958F4230-EAF7-4FEF-891E-50AD342A23B4}" destId="{1C72E1FF-2B40-4725-AC33-CF385C61F146}" srcOrd="0" destOrd="0" presId="urn:microsoft.com/office/officeart/2005/8/layout/hierarchy1"/>
    <dgm:cxn modelId="{C795B64C-B678-4F06-8A26-606B1FEF69E8}" type="presOf" srcId="{92554BC6-6437-4FD6-B58D-FD3B841D5AEB}" destId="{3B23DF13-A9BB-4CD3-A249-4A41E7C50CE2}" srcOrd="0" destOrd="0" presId="urn:microsoft.com/office/officeart/2005/8/layout/hierarchy1"/>
    <dgm:cxn modelId="{35050690-945F-4AF7-A288-677621C5FDCA}" type="presOf" srcId="{2E957B0F-19A9-4D72-8309-0B3C7EFFCF0B}" destId="{DF952DED-3697-4613-82A6-C4A8EDDF0BF4}" srcOrd="0" destOrd="0" presId="urn:microsoft.com/office/officeart/2005/8/layout/hierarchy1"/>
    <dgm:cxn modelId="{F4C1B314-CF9B-446A-891A-0D5106DD39B0}" type="presOf" srcId="{EF828CFC-273C-428E-A0BF-938567B8C7C7}" destId="{372BC899-4050-48A4-BD31-A6DBD870A41F}" srcOrd="0" destOrd="0" presId="urn:microsoft.com/office/officeart/2005/8/layout/hierarchy1"/>
    <dgm:cxn modelId="{85684565-CF10-4167-AF6C-F2E03AF53460}" srcId="{DE5A1B0B-5E03-40A4-94CE-142AC2135567}" destId="{2E957B0F-19A9-4D72-8309-0B3C7EFFCF0B}" srcOrd="1" destOrd="0" parTransId="{A71C68BD-E153-4103-B9EC-50DE721CBA6A}" sibTransId="{A86A8A40-F88D-44C1-A2AE-FAFE7688243B}"/>
    <dgm:cxn modelId="{A6FF2301-57EA-421C-AABF-CADE37415899}" type="presOf" srcId="{A71C68BD-E153-4103-B9EC-50DE721CBA6A}" destId="{C31B5A76-CF47-4244-9DC7-2A4DD2898891}" srcOrd="0" destOrd="0" presId="urn:microsoft.com/office/officeart/2005/8/layout/hierarchy1"/>
    <dgm:cxn modelId="{00859726-F685-451B-8074-C4B8B2DAE6EF}" srcId="{FFE418F1-B841-4582-A80F-D76053F39275}" destId="{92554BC6-6437-4FD6-B58D-FD3B841D5AEB}" srcOrd="1" destOrd="0" parTransId="{EF828CFC-273C-428E-A0BF-938567B8C7C7}" sibTransId="{C452F9AF-0CE8-40D7-B7E6-3AC6A4985378}"/>
    <dgm:cxn modelId="{F5486FA1-4476-4A29-BFC9-4231C1A0E3A1}" type="presOf" srcId="{969B1422-5AC0-486B-AAEC-DAE3DFF057B1}" destId="{06494789-0AE2-403F-9D3E-B1AF2986099B}" srcOrd="0" destOrd="0" presId="urn:microsoft.com/office/officeart/2005/8/layout/hierarchy1"/>
    <dgm:cxn modelId="{973EA2BC-65CB-46C2-B573-93CBFDE509DE}" type="presOf" srcId="{FFE418F1-B841-4582-A80F-D76053F39275}" destId="{41E93E3F-983A-4D0E-BC9A-7BF098005479}" srcOrd="0" destOrd="0" presId="urn:microsoft.com/office/officeart/2005/8/layout/hierarchy1"/>
    <dgm:cxn modelId="{2911033C-4303-467C-951C-EF1DB8AEBB07}" type="presOf" srcId="{8184C310-61CB-45FE-B187-2002D0EAFCE3}" destId="{A5666803-C059-4E57-933A-7A35EA94218E}" srcOrd="0" destOrd="0" presId="urn:microsoft.com/office/officeart/2005/8/layout/hierarchy1"/>
    <dgm:cxn modelId="{D65267A0-3634-4AEC-880B-5A166B64DA2B}" type="presOf" srcId="{DE5A1B0B-5E03-40A4-94CE-142AC2135567}" destId="{98985498-687F-4BB9-9A85-1D81779A91A2}" srcOrd="0" destOrd="0" presId="urn:microsoft.com/office/officeart/2005/8/layout/hierarchy1"/>
    <dgm:cxn modelId="{7CEBF988-EF70-4CC3-8722-AE49096C83E4}" srcId="{FFE418F1-B841-4582-A80F-D76053F39275}" destId="{969B1422-5AC0-486B-AAEC-DAE3DFF057B1}" srcOrd="0" destOrd="0" parTransId="{D870EECB-3D86-4A22-9935-5937E318597B}" sibTransId="{9A0B9A91-30AA-47F6-95D9-51159CCC7360}"/>
    <dgm:cxn modelId="{C067843A-2B5F-41F8-A334-30502504C275}" srcId="{DE5A1B0B-5E03-40A4-94CE-142AC2135567}" destId="{FFE418F1-B841-4582-A80F-D76053F39275}" srcOrd="0" destOrd="0" parTransId="{8184C310-61CB-45FE-B187-2002D0EAFCE3}" sibTransId="{5DA3EE37-6638-4DA2-9E57-0C90A975F8F6}"/>
    <dgm:cxn modelId="{09375E62-332D-4C81-BE53-C296C237E356}" type="presOf" srcId="{D870EECB-3D86-4A22-9935-5937E318597B}" destId="{F29CE68D-392F-434F-8754-DCD6325C5127}" srcOrd="0" destOrd="0" presId="urn:microsoft.com/office/officeart/2005/8/layout/hierarchy1"/>
    <dgm:cxn modelId="{63D41219-FB1B-4A19-B891-5E48665F64DB}" type="presParOf" srcId="{1C72E1FF-2B40-4725-AC33-CF385C61F146}" destId="{97F2D10F-BC36-44F5-B6E4-E03B8B1F25B3}" srcOrd="0" destOrd="0" presId="urn:microsoft.com/office/officeart/2005/8/layout/hierarchy1"/>
    <dgm:cxn modelId="{E80001D6-E819-400F-A1A6-787D2CB8B08B}" type="presParOf" srcId="{97F2D10F-BC36-44F5-B6E4-E03B8B1F25B3}" destId="{AB27F7CE-E797-4233-807A-2B53FFD58718}" srcOrd="0" destOrd="0" presId="urn:microsoft.com/office/officeart/2005/8/layout/hierarchy1"/>
    <dgm:cxn modelId="{31A39583-F093-4CD5-BCFF-5BEAB10D310A}" type="presParOf" srcId="{AB27F7CE-E797-4233-807A-2B53FFD58718}" destId="{FA75AD2D-9677-445D-A66D-360124EC426A}" srcOrd="0" destOrd="0" presId="urn:microsoft.com/office/officeart/2005/8/layout/hierarchy1"/>
    <dgm:cxn modelId="{71429595-4C09-4F2C-BB1B-B52EE347DD85}" type="presParOf" srcId="{AB27F7CE-E797-4233-807A-2B53FFD58718}" destId="{98985498-687F-4BB9-9A85-1D81779A91A2}" srcOrd="1" destOrd="0" presId="urn:microsoft.com/office/officeart/2005/8/layout/hierarchy1"/>
    <dgm:cxn modelId="{85211674-EC04-4510-B77D-21BFE7CDF3FE}" type="presParOf" srcId="{97F2D10F-BC36-44F5-B6E4-E03B8B1F25B3}" destId="{B4F46019-8C89-46B0-A243-E62BEB9D5CCC}" srcOrd="1" destOrd="0" presId="urn:microsoft.com/office/officeart/2005/8/layout/hierarchy1"/>
    <dgm:cxn modelId="{AEC199AC-9EA7-4820-8E4A-32603F360C36}" type="presParOf" srcId="{B4F46019-8C89-46B0-A243-E62BEB9D5CCC}" destId="{A5666803-C059-4E57-933A-7A35EA94218E}" srcOrd="0" destOrd="0" presId="urn:microsoft.com/office/officeart/2005/8/layout/hierarchy1"/>
    <dgm:cxn modelId="{950167CF-BD93-477B-99A8-72C2A749EFB0}" type="presParOf" srcId="{B4F46019-8C89-46B0-A243-E62BEB9D5CCC}" destId="{30989B61-601B-4543-A9CA-D5417246221F}" srcOrd="1" destOrd="0" presId="urn:microsoft.com/office/officeart/2005/8/layout/hierarchy1"/>
    <dgm:cxn modelId="{92B3806F-B365-4D52-AD0A-2FDF727F05D5}" type="presParOf" srcId="{30989B61-601B-4543-A9CA-D5417246221F}" destId="{692A507F-7578-493D-864D-414AD453E416}" srcOrd="0" destOrd="0" presId="urn:microsoft.com/office/officeart/2005/8/layout/hierarchy1"/>
    <dgm:cxn modelId="{DF8860C4-F819-4008-BEF5-7A643CC7D18B}" type="presParOf" srcId="{692A507F-7578-493D-864D-414AD453E416}" destId="{F3B15270-045C-4868-B215-8F294F0FAC29}" srcOrd="0" destOrd="0" presId="urn:microsoft.com/office/officeart/2005/8/layout/hierarchy1"/>
    <dgm:cxn modelId="{67E255B7-A4CD-4198-8D23-A7BB94C28585}" type="presParOf" srcId="{692A507F-7578-493D-864D-414AD453E416}" destId="{41E93E3F-983A-4D0E-BC9A-7BF098005479}" srcOrd="1" destOrd="0" presId="urn:microsoft.com/office/officeart/2005/8/layout/hierarchy1"/>
    <dgm:cxn modelId="{2E38998A-CF8B-45AB-A932-34E80B5B9F63}" type="presParOf" srcId="{30989B61-601B-4543-A9CA-D5417246221F}" destId="{F70D27E4-2E6E-4A66-BC19-6C6F2B6A65CD}" srcOrd="1" destOrd="0" presId="urn:microsoft.com/office/officeart/2005/8/layout/hierarchy1"/>
    <dgm:cxn modelId="{3BC8853C-B23C-464A-8C56-D2E30EF32CBA}" type="presParOf" srcId="{F70D27E4-2E6E-4A66-BC19-6C6F2B6A65CD}" destId="{F29CE68D-392F-434F-8754-DCD6325C5127}" srcOrd="0" destOrd="0" presId="urn:microsoft.com/office/officeart/2005/8/layout/hierarchy1"/>
    <dgm:cxn modelId="{554FCE35-E7F6-4D18-86F4-1CCBEC625BE1}" type="presParOf" srcId="{F70D27E4-2E6E-4A66-BC19-6C6F2B6A65CD}" destId="{362B67FA-9055-4BA5-A9E3-825D40AAC0DD}" srcOrd="1" destOrd="0" presId="urn:microsoft.com/office/officeart/2005/8/layout/hierarchy1"/>
    <dgm:cxn modelId="{AD9EE6D1-C17C-4AAE-BA9E-805BC4504FB6}" type="presParOf" srcId="{362B67FA-9055-4BA5-A9E3-825D40AAC0DD}" destId="{F4D44D08-A67D-4B7E-B30E-93F1FF92AA96}" srcOrd="0" destOrd="0" presId="urn:microsoft.com/office/officeart/2005/8/layout/hierarchy1"/>
    <dgm:cxn modelId="{54929558-5331-4891-BEB0-1AF31F5B18F5}" type="presParOf" srcId="{F4D44D08-A67D-4B7E-B30E-93F1FF92AA96}" destId="{38AB4948-F088-47CA-9965-E22010787AB5}" srcOrd="0" destOrd="0" presId="urn:microsoft.com/office/officeart/2005/8/layout/hierarchy1"/>
    <dgm:cxn modelId="{81878BF6-F5ED-46B8-9996-40CF134584D2}" type="presParOf" srcId="{F4D44D08-A67D-4B7E-B30E-93F1FF92AA96}" destId="{06494789-0AE2-403F-9D3E-B1AF2986099B}" srcOrd="1" destOrd="0" presId="urn:microsoft.com/office/officeart/2005/8/layout/hierarchy1"/>
    <dgm:cxn modelId="{61AC11BD-4FE7-4423-9855-D14A2BCAE078}" type="presParOf" srcId="{362B67FA-9055-4BA5-A9E3-825D40AAC0DD}" destId="{F009D20F-CD7D-4611-BFF7-3AE6BCE4BA79}" srcOrd="1" destOrd="0" presId="urn:microsoft.com/office/officeart/2005/8/layout/hierarchy1"/>
    <dgm:cxn modelId="{C4CED43E-0277-4FAE-826D-BC460D2B18BF}" type="presParOf" srcId="{F70D27E4-2E6E-4A66-BC19-6C6F2B6A65CD}" destId="{372BC899-4050-48A4-BD31-A6DBD870A41F}" srcOrd="2" destOrd="0" presId="urn:microsoft.com/office/officeart/2005/8/layout/hierarchy1"/>
    <dgm:cxn modelId="{BDEF6963-96BA-4B6F-979F-BFD0D1D7D7D4}" type="presParOf" srcId="{F70D27E4-2E6E-4A66-BC19-6C6F2B6A65CD}" destId="{7C16759C-555F-4635-BF8F-569E59F5F6D6}" srcOrd="3" destOrd="0" presId="urn:microsoft.com/office/officeart/2005/8/layout/hierarchy1"/>
    <dgm:cxn modelId="{A4BD4BAC-E29D-42E2-9CA5-D166D49D1F48}" type="presParOf" srcId="{7C16759C-555F-4635-BF8F-569E59F5F6D6}" destId="{09A81179-6FA7-4E71-B49E-B382743B2187}" srcOrd="0" destOrd="0" presId="urn:microsoft.com/office/officeart/2005/8/layout/hierarchy1"/>
    <dgm:cxn modelId="{8E5D827E-F5CD-4537-8B8A-D419547F1B1A}" type="presParOf" srcId="{09A81179-6FA7-4E71-B49E-B382743B2187}" destId="{CA43D6FA-0CDE-4793-B3D1-846BDC9D8C5F}" srcOrd="0" destOrd="0" presId="urn:microsoft.com/office/officeart/2005/8/layout/hierarchy1"/>
    <dgm:cxn modelId="{CF97DCC6-80D2-43F5-A44A-0B6C1CEA7F8D}" type="presParOf" srcId="{09A81179-6FA7-4E71-B49E-B382743B2187}" destId="{3B23DF13-A9BB-4CD3-A249-4A41E7C50CE2}" srcOrd="1" destOrd="0" presId="urn:microsoft.com/office/officeart/2005/8/layout/hierarchy1"/>
    <dgm:cxn modelId="{CB31F7CF-6F36-4361-B21C-5EBAC996DFB8}" type="presParOf" srcId="{7C16759C-555F-4635-BF8F-569E59F5F6D6}" destId="{08365DC9-B9BE-426D-9A84-F5C9475872A7}" srcOrd="1" destOrd="0" presId="urn:microsoft.com/office/officeart/2005/8/layout/hierarchy1"/>
    <dgm:cxn modelId="{1651E1D1-F5B5-4C09-933A-1048954F9DC9}" type="presParOf" srcId="{B4F46019-8C89-46B0-A243-E62BEB9D5CCC}" destId="{C31B5A76-CF47-4244-9DC7-2A4DD2898891}" srcOrd="2" destOrd="0" presId="urn:microsoft.com/office/officeart/2005/8/layout/hierarchy1"/>
    <dgm:cxn modelId="{B11FBA3C-C8CA-4215-9E4A-1C4EAA12BBD8}" type="presParOf" srcId="{B4F46019-8C89-46B0-A243-E62BEB9D5CCC}" destId="{686252A0-5457-4DE1-A5FE-FFEAE29CE4B0}" srcOrd="3" destOrd="0" presId="urn:microsoft.com/office/officeart/2005/8/layout/hierarchy1"/>
    <dgm:cxn modelId="{E0C07D64-4002-4293-B1F1-FD905B001511}" type="presParOf" srcId="{686252A0-5457-4DE1-A5FE-FFEAE29CE4B0}" destId="{03263436-D56B-4329-B764-81BDC692DEA5}" srcOrd="0" destOrd="0" presId="urn:microsoft.com/office/officeart/2005/8/layout/hierarchy1"/>
    <dgm:cxn modelId="{CD755C44-F679-41B8-932D-6529787C576C}" type="presParOf" srcId="{03263436-D56B-4329-B764-81BDC692DEA5}" destId="{3CCDB555-02C9-42BA-BE16-0035B0A7963D}" srcOrd="0" destOrd="0" presId="urn:microsoft.com/office/officeart/2005/8/layout/hierarchy1"/>
    <dgm:cxn modelId="{13CFCD01-3BAD-4BB8-B629-AFA8334B3650}" type="presParOf" srcId="{03263436-D56B-4329-B764-81BDC692DEA5}" destId="{DF952DED-3697-4613-82A6-C4A8EDDF0BF4}" srcOrd="1" destOrd="0" presId="urn:microsoft.com/office/officeart/2005/8/layout/hierarchy1"/>
    <dgm:cxn modelId="{99762DB2-A27A-4AF6-98EC-AB46CE4AC74C}" type="presParOf" srcId="{686252A0-5457-4DE1-A5FE-FFEAE29CE4B0}" destId="{0B1BEBD2-A765-4B0F-90EB-F53F907EDF9E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48AEF96-F41C-4912-B23C-214125B82E39}" type="doc">
      <dgm:prSet loTypeId="urn:microsoft.com/office/officeart/2008/layout/HorizontalMultiLevelHierarchy" loCatId="hierarchy" qsTypeId="urn:microsoft.com/office/officeart/2005/8/quickstyle/3d5" qsCatId="3D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5BC7C7C5-787A-462B-A1A7-4806B9CBB661}">
      <dgm:prSet phldrT="[Text]" custT="1"/>
      <dgm:spPr/>
      <dgm:t>
        <a:bodyPr/>
        <a:lstStyle/>
        <a:p>
          <a:r>
            <a:rPr lang="cs-CZ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Spoluvlastnictví</a:t>
          </a:r>
          <a:endParaRPr lang="cs-CZ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D830807-371F-4F2D-90D0-21CE34A6591D}" type="parTrans" cxnId="{7A6FD048-4B27-4DDF-97B4-FC569A5AAF42}">
      <dgm:prSet/>
      <dgm:spPr/>
      <dgm:t>
        <a:bodyPr/>
        <a:lstStyle/>
        <a:p>
          <a:endParaRPr lang="cs-CZ"/>
        </a:p>
      </dgm:t>
    </dgm:pt>
    <dgm:pt modelId="{E44A9EF4-5393-420F-9572-7BE2A705BD93}" type="sibTrans" cxnId="{7A6FD048-4B27-4DDF-97B4-FC569A5AAF42}">
      <dgm:prSet/>
      <dgm:spPr/>
      <dgm:t>
        <a:bodyPr/>
        <a:lstStyle/>
        <a:p>
          <a:endParaRPr lang="cs-CZ"/>
        </a:p>
      </dgm:t>
    </dgm:pt>
    <dgm:pt modelId="{42592D6F-0D4E-45B5-A406-8683AD1982F6}">
      <dgm:prSet phldrT="[Text]" custT="1"/>
      <dgm:spPr/>
      <dgm:t>
        <a:bodyPr/>
        <a:lstStyle/>
        <a:p>
          <a:r>
            <a:rPr lang="cs-CZ" sz="2000" b="1" i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Podílové spoluvlastnictví</a:t>
          </a:r>
          <a:endParaRPr lang="cs-CZ" sz="2000" b="1" i="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2B866E1-EC9D-4B46-9219-BFF1A8C3C737}" type="parTrans" cxnId="{D81E252E-90C0-4F69-AAFC-2E428B48AD0D}">
      <dgm:prSet/>
      <dgm:spPr/>
      <dgm:t>
        <a:bodyPr/>
        <a:lstStyle/>
        <a:p>
          <a:endParaRPr lang="cs-CZ"/>
        </a:p>
      </dgm:t>
    </dgm:pt>
    <dgm:pt modelId="{8AB55030-7B6B-4FAE-8D0C-1E218312A216}" type="sibTrans" cxnId="{D81E252E-90C0-4F69-AAFC-2E428B48AD0D}">
      <dgm:prSet/>
      <dgm:spPr/>
      <dgm:t>
        <a:bodyPr/>
        <a:lstStyle/>
        <a:p>
          <a:endParaRPr lang="cs-CZ"/>
        </a:p>
      </dgm:t>
    </dgm:pt>
    <dgm:pt modelId="{997C5302-576D-4ECD-986F-F5F8EF323C7D}">
      <dgm:prSet phldrT="[Text]" custT="1"/>
      <dgm:spPr/>
      <dgm:t>
        <a:bodyPr/>
        <a:lstStyle/>
        <a:p>
          <a:r>
            <a:rPr lang="cs-CZ" sz="2000" b="1" i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Společné jmění manželů </a:t>
          </a:r>
          <a:endParaRPr lang="cs-CZ" sz="2000" b="1" i="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36F751B-FD91-45BB-829D-FF3284733A39}" type="parTrans" cxnId="{D7534F12-2E51-4844-9647-A7C72A0008A3}">
      <dgm:prSet/>
      <dgm:spPr/>
      <dgm:t>
        <a:bodyPr/>
        <a:lstStyle/>
        <a:p>
          <a:endParaRPr lang="cs-CZ"/>
        </a:p>
      </dgm:t>
    </dgm:pt>
    <dgm:pt modelId="{9A07ACD1-13A0-4C77-B6B8-E019405EAC2B}" type="sibTrans" cxnId="{D7534F12-2E51-4844-9647-A7C72A0008A3}">
      <dgm:prSet/>
      <dgm:spPr/>
      <dgm:t>
        <a:bodyPr/>
        <a:lstStyle/>
        <a:p>
          <a:endParaRPr lang="cs-CZ"/>
        </a:p>
      </dgm:t>
    </dgm:pt>
    <dgm:pt modelId="{12C643F0-3630-4E43-A471-331FADE3A8BA}" type="pres">
      <dgm:prSet presAssocID="{D48AEF96-F41C-4912-B23C-214125B82E39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96D9660E-BCB0-402A-8AB0-DFDDC64288CC}" type="pres">
      <dgm:prSet presAssocID="{5BC7C7C5-787A-462B-A1A7-4806B9CBB661}" presName="root1" presStyleCnt="0"/>
      <dgm:spPr/>
    </dgm:pt>
    <dgm:pt modelId="{EB9E590C-3BD5-49B9-A187-50D3321FDB98}" type="pres">
      <dgm:prSet presAssocID="{5BC7C7C5-787A-462B-A1A7-4806B9CBB661}" presName="LevelOneTextNode" presStyleLbl="node0" presStyleIdx="0" presStyleCnt="1" custScaleY="56699" custLinFactNeighborX="22988" custLinFactNeighborY="-3544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E704F17F-7085-46E6-99A6-D7D8032B688F}" type="pres">
      <dgm:prSet presAssocID="{5BC7C7C5-787A-462B-A1A7-4806B9CBB661}" presName="level2hierChild" presStyleCnt="0"/>
      <dgm:spPr/>
    </dgm:pt>
    <dgm:pt modelId="{8E39B156-96CB-4D9D-8821-6CBE3A983368}" type="pres">
      <dgm:prSet presAssocID="{72B866E1-EC9D-4B46-9219-BFF1A8C3C737}" presName="conn2-1" presStyleLbl="parChTrans1D2" presStyleIdx="0" presStyleCnt="2"/>
      <dgm:spPr/>
      <dgm:t>
        <a:bodyPr/>
        <a:lstStyle/>
        <a:p>
          <a:endParaRPr lang="cs-CZ"/>
        </a:p>
      </dgm:t>
    </dgm:pt>
    <dgm:pt modelId="{CEF6AD9A-2759-451E-B2A7-817B76488E5B}" type="pres">
      <dgm:prSet presAssocID="{72B866E1-EC9D-4B46-9219-BFF1A8C3C737}" presName="connTx" presStyleLbl="parChTrans1D2" presStyleIdx="0" presStyleCnt="2"/>
      <dgm:spPr/>
      <dgm:t>
        <a:bodyPr/>
        <a:lstStyle/>
        <a:p>
          <a:endParaRPr lang="cs-CZ"/>
        </a:p>
      </dgm:t>
    </dgm:pt>
    <dgm:pt modelId="{47BE8B09-4520-4BCB-89D6-F83FA1C6D4CC}" type="pres">
      <dgm:prSet presAssocID="{42592D6F-0D4E-45B5-A406-8683AD1982F6}" presName="root2" presStyleCnt="0"/>
      <dgm:spPr/>
    </dgm:pt>
    <dgm:pt modelId="{6B643632-E395-42A2-B49E-2ACE785B01FB}" type="pres">
      <dgm:prSet presAssocID="{42592D6F-0D4E-45B5-A406-8683AD1982F6}" presName="LevelTwoTextNode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3B9713A3-DF78-4A69-A75F-D1FC5C23837C}" type="pres">
      <dgm:prSet presAssocID="{42592D6F-0D4E-45B5-A406-8683AD1982F6}" presName="level3hierChild" presStyleCnt="0"/>
      <dgm:spPr/>
    </dgm:pt>
    <dgm:pt modelId="{A29D2324-2328-411D-9C7B-41B85BD8DF25}" type="pres">
      <dgm:prSet presAssocID="{B36F751B-FD91-45BB-829D-FF3284733A39}" presName="conn2-1" presStyleLbl="parChTrans1D2" presStyleIdx="1" presStyleCnt="2"/>
      <dgm:spPr/>
      <dgm:t>
        <a:bodyPr/>
        <a:lstStyle/>
        <a:p>
          <a:endParaRPr lang="cs-CZ"/>
        </a:p>
      </dgm:t>
    </dgm:pt>
    <dgm:pt modelId="{A64AA412-7A97-491F-9E55-BA39E5C48A30}" type="pres">
      <dgm:prSet presAssocID="{B36F751B-FD91-45BB-829D-FF3284733A39}" presName="connTx" presStyleLbl="parChTrans1D2" presStyleIdx="1" presStyleCnt="2"/>
      <dgm:spPr/>
      <dgm:t>
        <a:bodyPr/>
        <a:lstStyle/>
        <a:p>
          <a:endParaRPr lang="cs-CZ"/>
        </a:p>
      </dgm:t>
    </dgm:pt>
    <dgm:pt modelId="{52F3807F-0A8F-456E-BB9B-0F192C4F2A7E}" type="pres">
      <dgm:prSet presAssocID="{997C5302-576D-4ECD-986F-F5F8EF323C7D}" presName="root2" presStyleCnt="0"/>
      <dgm:spPr/>
    </dgm:pt>
    <dgm:pt modelId="{49FE6A9D-A55F-4B53-87F4-369E95A2FCB7}" type="pres">
      <dgm:prSet presAssocID="{997C5302-576D-4ECD-986F-F5F8EF323C7D}" presName="LevelTwoTextNode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1A3E762A-31A9-4A67-B372-4BB5393AC604}" type="pres">
      <dgm:prSet presAssocID="{997C5302-576D-4ECD-986F-F5F8EF323C7D}" presName="level3hierChild" presStyleCnt="0"/>
      <dgm:spPr/>
    </dgm:pt>
  </dgm:ptLst>
  <dgm:cxnLst>
    <dgm:cxn modelId="{A280112D-6924-437C-8A1E-6091542D8F23}" type="presOf" srcId="{5BC7C7C5-787A-462B-A1A7-4806B9CBB661}" destId="{EB9E590C-3BD5-49B9-A187-50D3321FDB98}" srcOrd="0" destOrd="0" presId="urn:microsoft.com/office/officeart/2008/layout/HorizontalMultiLevelHierarchy"/>
    <dgm:cxn modelId="{D777073D-926A-42BF-8D26-30F696F5A853}" type="presOf" srcId="{72B866E1-EC9D-4B46-9219-BFF1A8C3C737}" destId="{8E39B156-96CB-4D9D-8821-6CBE3A983368}" srcOrd="0" destOrd="0" presId="urn:microsoft.com/office/officeart/2008/layout/HorizontalMultiLevelHierarchy"/>
    <dgm:cxn modelId="{BE725D62-C4B1-4BF3-9AC1-E0692324A619}" type="presOf" srcId="{997C5302-576D-4ECD-986F-F5F8EF323C7D}" destId="{49FE6A9D-A55F-4B53-87F4-369E95A2FCB7}" srcOrd="0" destOrd="0" presId="urn:microsoft.com/office/officeart/2008/layout/HorizontalMultiLevelHierarchy"/>
    <dgm:cxn modelId="{9D8CECBD-BA35-4957-8D42-B58D38B26B1E}" type="presOf" srcId="{B36F751B-FD91-45BB-829D-FF3284733A39}" destId="{A29D2324-2328-411D-9C7B-41B85BD8DF25}" srcOrd="0" destOrd="0" presId="urn:microsoft.com/office/officeart/2008/layout/HorizontalMultiLevelHierarchy"/>
    <dgm:cxn modelId="{4CFBAEE2-3280-474A-B409-A81D5894993E}" type="presOf" srcId="{72B866E1-EC9D-4B46-9219-BFF1A8C3C737}" destId="{CEF6AD9A-2759-451E-B2A7-817B76488E5B}" srcOrd="1" destOrd="0" presId="urn:microsoft.com/office/officeart/2008/layout/HorizontalMultiLevelHierarchy"/>
    <dgm:cxn modelId="{D7534F12-2E51-4844-9647-A7C72A0008A3}" srcId="{5BC7C7C5-787A-462B-A1A7-4806B9CBB661}" destId="{997C5302-576D-4ECD-986F-F5F8EF323C7D}" srcOrd="1" destOrd="0" parTransId="{B36F751B-FD91-45BB-829D-FF3284733A39}" sibTransId="{9A07ACD1-13A0-4C77-B6B8-E019405EAC2B}"/>
    <dgm:cxn modelId="{4BE24113-980D-4EBB-8890-305F2356724E}" type="presOf" srcId="{42592D6F-0D4E-45B5-A406-8683AD1982F6}" destId="{6B643632-E395-42A2-B49E-2ACE785B01FB}" srcOrd="0" destOrd="0" presId="urn:microsoft.com/office/officeart/2008/layout/HorizontalMultiLevelHierarchy"/>
    <dgm:cxn modelId="{7A6FD048-4B27-4DDF-97B4-FC569A5AAF42}" srcId="{D48AEF96-F41C-4912-B23C-214125B82E39}" destId="{5BC7C7C5-787A-462B-A1A7-4806B9CBB661}" srcOrd="0" destOrd="0" parTransId="{CD830807-371F-4F2D-90D0-21CE34A6591D}" sibTransId="{E44A9EF4-5393-420F-9572-7BE2A705BD93}"/>
    <dgm:cxn modelId="{6DC27030-F813-4E48-910C-C0F1D30A1881}" type="presOf" srcId="{B36F751B-FD91-45BB-829D-FF3284733A39}" destId="{A64AA412-7A97-491F-9E55-BA39E5C48A30}" srcOrd="1" destOrd="0" presId="urn:microsoft.com/office/officeart/2008/layout/HorizontalMultiLevelHierarchy"/>
    <dgm:cxn modelId="{AF8A0C30-9B3C-43A2-B528-C649D51FD96C}" type="presOf" srcId="{D48AEF96-F41C-4912-B23C-214125B82E39}" destId="{12C643F0-3630-4E43-A471-331FADE3A8BA}" srcOrd="0" destOrd="0" presId="urn:microsoft.com/office/officeart/2008/layout/HorizontalMultiLevelHierarchy"/>
    <dgm:cxn modelId="{D81E252E-90C0-4F69-AAFC-2E428B48AD0D}" srcId="{5BC7C7C5-787A-462B-A1A7-4806B9CBB661}" destId="{42592D6F-0D4E-45B5-A406-8683AD1982F6}" srcOrd="0" destOrd="0" parTransId="{72B866E1-EC9D-4B46-9219-BFF1A8C3C737}" sibTransId="{8AB55030-7B6B-4FAE-8D0C-1E218312A216}"/>
    <dgm:cxn modelId="{3149BE89-CD52-4377-9264-E1DAB6F52FE0}" type="presParOf" srcId="{12C643F0-3630-4E43-A471-331FADE3A8BA}" destId="{96D9660E-BCB0-402A-8AB0-DFDDC64288CC}" srcOrd="0" destOrd="0" presId="urn:microsoft.com/office/officeart/2008/layout/HorizontalMultiLevelHierarchy"/>
    <dgm:cxn modelId="{DCDE7B0D-F048-433C-BB27-891A3CB4882E}" type="presParOf" srcId="{96D9660E-BCB0-402A-8AB0-DFDDC64288CC}" destId="{EB9E590C-3BD5-49B9-A187-50D3321FDB98}" srcOrd="0" destOrd="0" presId="urn:microsoft.com/office/officeart/2008/layout/HorizontalMultiLevelHierarchy"/>
    <dgm:cxn modelId="{D3C697CC-77C8-4F46-B632-3089DBE549A3}" type="presParOf" srcId="{96D9660E-BCB0-402A-8AB0-DFDDC64288CC}" destId="{E704F17F-7085-46E6-99A6-D7D8032B688F}" srcOrd="1" destOrd="0" presId="urn:microsoft.com/office/officeart/2008/layout/HorizontalMultiLevelHierarchy"/>
    <dgm:cxn modelId="{B35BA59D-8A63-4CB1-97C4-A530193B9A2D}" type="presParOf" srcId="{E704F17F-7085-46E6-99A6-D7D8032B688F}" destId="{8E39B156-96CB-4D9D-8821-6CBE3A983368}" srcOrd="0" destOrd="0" presId="urn:microsoft.com/office/officeart/2008/layout/HorizontalMultiLevelHierarchy"/>
    <dgm:cxn modelId="{CFC1987C-9379-4F44-97C4-8385EF5CCB5B}" type="presParOf" srcId="{8E39B156-96CB-4D9D-8821-6CBE3A983368}" destId="{CEF6AD9A-2759-451E-B2A7-817B76488E5B}" srcOrd="0" destOrd="0" presId="urn:microsoft.com/office/officeart/2008/layout/HorizontalMultiLevelHierarchy"/>
    <dgm:cxn modelId="{A36C8599-BE1B-418F-947D-09F65D39D9D7}" type="presParOf" srcId="{E704F17F-7085-46E6-99A6-D7D8032B688F}" destId="{47BE8B09-4520-4BCB-89D6-F83FA1C6D4CC}" srcOrd="1" destOrd="0" presId="urn:microsoft.com/office/officeart/2008/layout/HorizontalMultiLevelHierarchy"/>
    <dgm:cxn modelId="{803AB8E0-C7E0-4A32-A9F5-215D64B5CCA2}" type="presParOf" srcId="{47BE8B09-4520-4BCB-89D6-F83FA1C6D4CC}" destId="{6B643632-E395-42A2-B49E-2ACE785B01FB}" srcOrd="0" destOrd="0" presId="urn:microsoft.com/office/officeart/2008/layout/HorizontalMultiLevelHierarchy"/>
    <dgm:cxn modelId="{21D4CF3C-41F6-4ABC-92D1-C06DAF02F896}" type="presParOf" srcId="{47BE8B09-4520-4BCB-89D6-F83FA1C6D4CC}" destId="{3B9713A3-DF78-4A69-A75F-D1FC5C23837C}" srcOrd="1" destOrd="0" presId="urn:microsoft.com/office/officeart/2008/layout/HorizontalMultiLevelHierarchy"/>
    <dgm:cxn modelId="{1C2D0685-9A23-4770-8E3E-D2896F6B2E3A}" type="presParOf" srcId="{E704F17F-7085-46E6-99A6-D7D8032B688F}" destId="{A29D2324-2328-411D-9C7B-41B85BD8DF25}" srcOrd="2" destOrd="0" presId="urn:microsoft.com/office/officeart/2008/layout/HorizontalMultiLevelHierarchy"/>
    <dgm:cxn modelId="{1D3E268C-E8A6-4632-9F7E-587B9C8E2613}" type="presParOf" srcId="{A29D2324-2328-411D-9C7B-41B85BD8DF25}" destId="{A64AA412-7A97-491F-9E55-BA39E5C48A30}" srcOrd="0" destOrd="0" presId="urn:microsoft.com/office/officeart/2008/layout/HorizontalMultiLevelHierarchy"/>
    <dgm:cxn modelId="{8855638F-618A-4245-BF5B-7565F91865CC}" type="presParOf" srcId="{E704F17F-7085-46E6-99A6-D7D8032B688F}" destId="{52F3807F-0A8F-456E-BB9B-0F192C4F2A7E}" srcOrd="3" destOrd="0" presId="urn:microsoft.com/office/officeart/2008/layout/HorizontalMultiLevelHierarchy"/>
    <dgm:cxn modelId="{B6BC2620-9EB2-45DF-A669-C33C9A703DBC}" type="presParOf" srcId="{52F3807F-0A8F-456E-BB9B-0F192C4F2A7E}" destId="{49FE6A9D-A55F-4B53-87F4-369E95A2FCB7}" srcOrd="0" destOrd="0" presId="urn:microsoft.com/office/officeart/2008/layout/HorizontalMultiLevelHierarchy"/>
    <dgm:cxn modelId="{13926010-C366-4A30-B4F6-3F8C0FF59959}" type="presParOf" srcId="{52F3807F-0A8F-456E-BB9B-0F192C4F2A7E}" destId="{1A3E762A-31A9-4A67-B372-4BB5393AC604}" srcOrd="1" destOrd="0" presId="urn:microsoft.com/office/officeart/2008/layout/HorizontalMultiLevelHierarchy"/>
  </dgm:cxnLst>
  <dgm:bg>
    <a:solidFill>
      <a:schemeClr val="bg2"/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67E851E-0DCE-4AE8-BD26-8746BB24E0C7}" type="doc">
      <dgm:prSet loTypeId="urn:microsoft.com/office/officeart/2005/8/layout/hierarchy3" loCatId="hierarchy" qsTypeId="urn:microsoft.com/office/officeart/2005/8/quickstyle/3d5" qsCatId="3D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C1F7F303-7B2B-4645-8217-B246D1AEFF9A}">
      <dgm:prSet phldrT="[Text]" custT="1"/>
      <dgm:spPr/>
      <dgm:t>
        <a:bodyPr/>
        <a:lstStyle/>
        <a:p>
          <a:r>
            <a:rPr lang="cs-CZ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Zástava</a:t>
          </a:r>
          <a:endParaRPr lang="cs-CZ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19C59AF-5781-4990-A247-B211F4731DB0}" type="parTrans" cxnId="{B08D0FDD-5B31-4A16-B640-7DD638124F1E}">
      <dgm:prSet/>
      <dgm:spPr/>
      <dgm:t>
        <a:bodyPr/>
        <a:lstStyle/>
        <a:p>
          <a:endParaRPr lang="cs-CZ"/>
        </a:p>
      </dgm:t>
    </dgm:pt>
    <dgm:pt modelId="{2B340A2B-E963-46FD-A9A0-6037767BEBE8}" type="sibTrans" cxnId="{B08D0FDD-5B31-4A16-B640-7DD638124F1E}">
      <dgm:prSet/>
      <dgm:spPr/>
      <dgm:t>
        <a:bodyPr/>
        <a:lstStyle/>
        <a:p>
          <a:endParaRPr lang="cs-CZ"/>
        </a:p>
      </dgm:t>
    </dgm:pt>
    <dgm:pt modelId="{519A413D-42A0-48C7-8DD9-B9A265AE3E6B}">
      <dgm:prSet phldrT="[Text]" custT="1"/>
      <dgm:spPr/>
      <dgm:t>
        <a:bodyPr/>
        <a:lstStyle/>
        <a:p>
          <a:r>
            <a:rPr lang="cs-CZ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Věc movitá</a:t>
          </a:r>
          <a:endParaRPr lang="cs-CZ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7C273DF-58DB-4AE4-89FF-CB8F1E498963}" type="parTrans" cxnId="{02F22161-BB0E-4B45-9297-A988440BD05A}">
      <dgm:prSet/>
      <dgm:spPr/>
      <dgm:t>
        <a:bodyPr/>
        <a:lstStyle/>
        <a:p>
          <a:endParaRPr lang="cs-CZ"/>
        </a:p>
      </dgm:t>
    </dgm:pt>
    <dgm:pt modelId="{0C0EB8D3-2276-4FBA-9296-E9B30D970972}" type="sibTrans" cxnId="{02F22161-BB0E-4B45-9297-A988440BD05A}">
      <dgm:prSet/>
      <dgm:spPr/>
      <dgm:t>
        <a:bodyPr/>
        <a:lstStyle/>
        <a:p>
          <a:endParaRPr lang="cs-CZ"/>
        </a:p>
      </dgm:t>
    </dgm:pt>
    <dgm:pt modelId="{5AF94BF3-310A-44C7-A188-632C2CF474A8}">
      <dgm:prSet phldrT="[Text]" custT="1"/>
      <dgm:spPr/>
      <dgm:t>
        <a:bodyPr/>
        <a:lstStyle/>
        <a:p>
          <a:r>
            <a:rPr lang="cs-CZ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Věc nemovitá</a:t>
          </a:r>
          <a:endParaRPr lang="cs-CZ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E67DC40-AF79-4DF4-A801-A11E139EB35F}" type="parTrans" cxnId="{FF8FA693-33AF-470C-9176-7B079B712C87}">
      <dgm:prSet/>
      <dgm:spPr/>
      <dgm:t>
        <a:bodyPr/>
        <a:lstStyle/>
        <a:p>
          <a:endParaRPr lang="cs-CZ"/>
        </a:p>
      </dgm:t>
    </dgm:pt>
    <dgm:pt modelId="{D9E334B7-13ED-4FE6-AEAF-84993F67848A}" type="sibTrans" cxnId="{FF8FA693-33AF-470C-9176-7B079B712C87}">
      <dgm:prSet/>
      <dgm:spPr/>
      <dgm:t>
        <a:bodyPr/>
        <a:lstStyle/>
        <a:p>
          <a:endParaRPr lang="cs-CZ"/>
        </a:p>
      </dgm:t>
    </dgm:pt>
    <dgm:pt modelId="{CB105A43-19F5-4E30-9D11-1782F5EA8085}" type="pres">
      <dgm:prSet presAssocID="{967E851E-0DCE-4AE8-BD26-8746BB24E0C7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cs-CZ"/>
        </a:p>
      </dgm:t>
    </dgm:pt>
    <dgm:pt modelId="{1DBCC5D2-BDC9-43D4-85B8-08606DD8E17B}" type="pres">
      <dgm:prSet presAssocID="{C1F7F303-7B2B-4645-8217-B246D1AEFF9A}" presName="root" presStyleCnt="0"/>
      <dgm:spPr/>
      <dgm:t>
        <a:bodyPr/>
        <a:lstStyle/>
        <a:p>
          <a:endParaRPr lang="cs-CZ"/>
        </a:p>
      </dgm:t>
    </dgm:pt>
    <dgm:pt modelId="{DE17D37E-B66D-42C4-AC7D-65BA57B9ACFA}" type="pres">
      <dgm:prSet presAssocID="{C1F7F303-7B2B-4645-8217-B246D1AEFF9A}" presName="rootComposite" presStyleCnt="0"/>
      <dgm:spPr/>
      <dgm:t>
        <a:bodyPr/>
        <a:lstStyle/>
        <a:p>
          <a:endParaRPr lang="cs-CZ"/>
        </a:p>
      </dgm:t>
    </dgm:pt>
    <dgm:pt modelId="{4FBBCB47-858A-44EB-A68B-3F36A9E73BE2}" type="pres">
      <dgm:prSet presAssocID="{C1F7F303-7B2B-4645-8217-B246D1AEFF9A}" presName="rootText" presStyleLbl="node1" presStyleIdx="0" presStyleCnt="1" custScaleX="44588" custScaleY="17504" custLinFactNeighborX="-2601" custLinFactNeighborY="-12796"/>
      <dgm:spPr/>
      <dgm:t>
        <a:bodyPr/>
        <a:lstStyle/>
        <a:p>
          <a:endParaRPr lang="cs-CZ"/>
        </a:p>
      </dgm:t>
    </dgm:pt>
    <dgm:pt modelId="{B2227B3D-C214-420E-9A47-282F543DD9F9}" type="pres">
      <dgm:prSet presAssocID="{C1F7F303-7B2B-4645-8217-B246D1AEFF9A}" presName="rootConnector" presStyleLbl="node1" presStyleIdx="0" presStyleCnt="1"/>
      <dgm:spPr/>
      <dgm:t>
        <a:bodyPr/>
        <a:lstStyle/>
        <a:p>
          <a:endParaRPr lang="cs-CZ"/>
        </a:p>
      </dgm:t>
    </dgm:pt>
    <dgm:pt modelId="{0B0051E6-812C-4682-9B45-84F2C94F748B}" type="pres">
      <dgm:prSet presAssocID="{C1F7F303-7B2B-4645-8217-B246D1AEFF9A}" presName="childShape" presStyleCnt="0"/>
      <dgm:spPr/>
      <dgm:t>
        <a:bodyPr/>
        <a:lstStyle/>
        <a:p>
          <a:endParaRPr lang="cs-CZ"/>
        </a:p>
      </dgm:t>
    </dgm:pt>
    <dgm:pt modelId="{07B94418-9C51-4FFD-9735-B41070FBEDC8}" type="pres">
      <dgm:prSet presAssocID="{E7C273DF-58DB-4AE4-89FF-CB8F1E498963}" presName="Name13" presStyleLbl="parChTrans1D2" presStyleIdx="0" presStyleCnt="2"/>
      <dgm:spPr/>
      <dgm:t>
        <a:bodyPr/>
        <a:lstStyle/>
        <a:p>
          <a:endParaRPr lang="cs-CZ"/>
        </a:p>
      </dgm:t>
    </dgm:pt>
    <dgm:pt modelId="{518C94AC-CB18-4CDD-A515-F29D6BA1CD14}" type="pres">
      <dgm:prSet presAssocID="{519A413D-42A0-48C7-8DD9-B9A265AE3E6B}" presName="childText" presStyleLbl="bgAcc1" presStyleIdx="0" presStyleCnt="2" custScaleX="39005" custScaleY="15844" custLinFactNeighborX="-3764" custLinFactNeighborY="-1861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313A176D-5D33-4E9C-BA94-6ADCB4C78845}" type="pres">
      <dgm:prSet presAssocID="{8E67DC40-AF79-4DF4-A801-A11E139EB35F}" presName="Name13" presStyleLbl="parChTrans1D2" presStyleIdx="1" presStyleCnt="2"/>
      <dgm:spPr/>
      <dgm:t>
        <a:bodyPr/>
        <a:lstStyle/>
        <a:p>
          <a:endParaRPr lang="cs-CZ"/>
        </a:p>
      </dgm:t>
    </dgm:pt>
    <dgm:pt modelId="{AA7AA05D-2876-4EAD-90F9-A4AEB6BEB557}" type="pres">
      <dgm:prSet presAssocID="{5AF94BF3-310A-44C7-A188-632C2CF474A8}" presName="childText" presStyleLbl="bgAcc1" presStyleIdx="1" presStyleCnt="2" custScaleX="40012" custScaleY="14943" custLinFactNeighborX="-2102" custLinFactNeighborY="-30215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AD96F2C9-31CD-4BE7-B5A9-3A8BEF81603A}" type="presOf" srcId="{C1F7F303-7B2B-4645-8217-B246D1AEFF9A}" destId="{4FBBCB47-858A-44EB-A68B-3F36A9E73BE2}" srcOrd="0" destOrd="0" presId="urn:microsoft.com/office/officeart/2005/8/layout/hierarchy3"/>
    <dgm:cxn modelId="{7C1FA505-480D-4383-BB14-696F598020A3}" type="presOf" srcId="{E7C273DF-58DB-4AE4-89FF-CB8F1E498963}" destId="{07B94418-9C51-4FFD-9735-B41070FBEDC8}" srcOrd="0" destOrd="0" presId="urn:microsoft.com/office/officeart/2005/8/layout/hierarchy3"/>
    <dgm:cxn modelId="{DEC742DD-7CF5-46FA-8B49-F976BA93C814}" type="presOf" srcId="{C1F7F303-7B2B-4645-8217-B246D1AEFF9A}" destId="{B2227B3D-C214-420E-9A47-282F543DD9F9}" srcOrd="1" destOrd="0" presId="urn:microsoft.com/office/officeart/2005/8/layout/hierarchy3"/>
    <dgm:cxn modelId="{E17A5D5D-2555-46C5-B6D5-2A27ACFA9379}" type="presOf" srcId="{967E851E-0DCE-4AE8-BD26-8746BB24E0C7}" destId="{CB105A43-19F5-4E30-9D11-1782F5EA8085}" srcOrd="0" destOrd="0" presId="urn:microsoft.com/office/officeart/2005/8/layout/hierarchy3"/>
    <dgm:cxn modelId="{6DF6E442-634E-49C0-BEC5-1E860C511C5E}" type="presOf" srcId="{5AF94BF3-310A-44C7-A188-632C2CF474A8}" destId="{AA7AA05D-2876-4EAD-90F9-A4AEB6BEB557}" srcOrd="0" destOrd="0" presId="urn:microsoft.com/office/officeart/2005/8/layout/hierarchy3"/>
    <dgm:cxn modelId="{FF8FA693-33AF-470C-9176-7B079B712C87}" srcId="{C1F7F303-7B2B-4645-8217-B246D1AEFF9A}" destId="{5AF94BF3-310A-44C7-A188-632C2CF474A8}" srcOrd="1" destOrd="0" parTransId="{8E67DC40-AF79-4DF4-A801-A11E139EB35F}" sibTransId="{D9E334B7-13ED-4FE6-AEAF-84993F67848A}"/>
    <dgm:cxn modelId="{7AB445CF-D7F5-4FA0-B019-EF4EC3B4ABFD}" type="presOf" srcId="{8E67DC40-AF79-4DF4-A801-A11E139EB35F}" destId="{313A176D-5D33-4E9C-BA94-6ADCB4C78845}" srcOrd="0" destOrd="0" presId="urn:microsoft.com/office/officeart/2005/8/layout/hierarchy3"/>
    <dgm:cxn modelId="{B08D0FDD-5B31-4A16-B640-7DD638124F1E}" srcId="{967E851E-0DCE-4AE8-BD26-8746BB24E0C7}" destId="{C1F7F303-7B2B-4645-8217-B246D1AEFF9A}" srcOrd="0" destOrd="0" parTransId="{119C59AF-5781-4990-A247-B211F4731DB0}" sibTransId="{2B340A2B-E963-46FD-A9A0-6037767BEBE8}"/>
    <dgm:cxn modelId="{02F22161-BB0E-4B45-9297-A988440BD05A}" srcId="{C1F7F303-7B2B-4645-8217-B246D1AEFF9A}" destId="{519A413D-42A0-48C7-8DD9-B9A265AE3E6B}" srcOrd="0" destOrd="0" parTransId="{E7C273DF-58DB-4AE4-89FF-CB8F1E498963}" sibTransId="{0C0EB8D3-2276-4FBA-9296-E9B30D970972}"/>
    <dgm:cxn modelId="{E40833FF-8893-43CC-BF5A-F3A1A1FF02B6}" type="presOf" srcId="{519A413D-42A0-48C7-8DD9-B9A265AE3E6B}" destId="{518C94AC-CB18-4CDD-A515-F29D6BA1CD14}" srcOrd="0" destOrd="0" presId="urn:microsoft.com/office/officeart/2005/8/layout/hierarchy3"/>
    <dgm:cxn modelId="{AC450278-4380-4E41-A927-80983EF7CD65}" type="presParOf" srcId="{CB105A43-19F5-4E30-9D11-1782F5EA8085}" destId="{1DBCC5D2-BDC9-43D4-85B8-08606DD8E17B}" srcOrd="0" destOrd="0" presId="urn:microsoft.com/office/officeart/2005/8/layout/hierarchy3"/>
    <dgm:cxn modelId="{3294F568-248D-4730-AEB2-CF02C4ADC9E6}" type="presParOf" srcId="{1DBCC5D2-BDC9-43D4-85B8-08606DD8E17B}" destId="{DE17D37E-B66D-42C4-AC7D-65BA57B9ACFA}" srcOrd="0" destOrd="0" presId="urn:microsoft.com/office/officeart/2005/8/layout/hierarchy3"/>
    <dgm:cxn modelId="{E86A550D-39B5-43ED-AC3B-F862D900937C}" type="presParOf" srcId="{DE17D37E-B66D-42C4-AC7D-65BA57B9ACFA}" destId="{4FBBCB47-858A-44EB-A68B-3F36A9E73BE2}" srcOrd="0" destOrd="0" presId="urn:microsoft.com/office/officeart/2005/8/layout/hierarchy3"/>
    <dgm:cxn modelId="{03DA2445-2387-4293-9D69-B681FF752E2A}" type="presParOf" srcId="{DE17D37E-B66D-42C4-AC7D-65BA57B9ACFA}" destId="{B2227B3D-C214-420E-9A47-282F543DD9F9}" srcOrd="1" destOrd="0" presId="urn:microsoft.com/office/officeart/2005/8/layout/hierarchy3"/>
    <dgm:cxn modelId="{F20FB643-00F4-431F-B9F4-A96A39BBCA8E}" type="presParOf" srcId="{1DBCC5D2-BDC9-43D4-85B8-08606DD8E17B}" destId="{0B0051E6-812C-4682-9B45-84F2C94F748B}" srcOrd="1" destOrd="0" presId="urn:microsoft.com/office/officeart/2005/8/layout/hierarchy3"/>
    <dgm:cxn modelId="{B271D66C-088B-4A5A-BA0D-CC9C41EA2A4A}" type="presParOf" srcId="{0B0051E6-812C-4682-9B45-84F2C94F748B}" destId="{07B94418-9C51-4FFD-9735-B41070FBEDC8}" srcOrd="0" destOrd="0" presId="urn:microsoft.com/office/officeart/2005/8/layout/hierarchy3"/>
    <dgm:cxn modelId="{D9C85138-15BB-44A6-9D5D-15CD257E4865}" type="presParOf" srcId="{0B0051E6-812C-4682-9B45-84F2C94F748B}" destId="{518C94AC-CB18-4CDD-A515-F29D6BA1CD14}" srcOrd="1" destOrd="0" presId="urn:microsoft.com/office/officeart/2005/8/layout/hierarchy3"/>
    <dgm:cxn modelId="{E7EE0C0D-708F-468C-B717-F292A6342AE2}" type="presParOf" srcId="{0B0051E6-812C-4682-9B45-84F2C94F748B}" destId="{313A176D-5D33-4E9C-BA94-6ADCB4C78845}" srcOrd="2" destOrd="0" presId="urn:microsoft.com/office/officeart/2005/8/layout/hierarchy3"/>
    <dgm:cxn modelId="{A0958846-BE93-40F8-9C03-EB05043F88C2}" type="presParOf" srcId="{0B0051E6-812C-4682-9B45-84F2C94F748B}" destId="{AA7AA05D-2876-4EAD-90F9-A4AEB6BEB557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1294169-E776-4608-B89D-FF733FC8F4F6}" type="doc">
      <dgm:prSet loTypeId="urn:microsoft.com/office/officeart/2005/8/layout/hierarchy2" loCatId="hierarchy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2FB48E0A-1D14-4EAF-BC3E-C42D79240578}">
      <dgm:prSet phldrT="[Text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cs-CZ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Držba</a:t>
          </a:r>
          <a:endParaRPr lang="cs-CZ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A6FBBAC-0B72-4FD9-90D5-1EAA41C72528}" type="parTrans" cxnId="{24DF4346-B8D0-433A-A648-19A24E3A668E}">
      <dgm:prSet/>
      <dgm:spPr/>
      <dgm:t>
        <a:bodyPr/>
        <a:lstStyle/>
        <a:p>
          <a:endParaRPr lang="cs-CZ"/>
        </a:p>
      </dgm:t>
    </dgm:pt>
    <dgm:pt modelId="{7538BAB6-04B1-4EF4-A5E7-FC80FC55D787}" type="sibTrans" cxnId="{24DF4346-B8D0-433A-A648-19A24E3A668E}">
      <dgm:prSet/>
      <dgm:spPr/>
      <dgm:t>
        <a:bodyPr/>
        <a:lstStyle/>
        <a:p>
          <a:endParaRPr lang="cs-CZ"/>
        </a:p>
      </dgm:t>
    </dgm:pt>
    <dgm:pt modelId="{E0B48DA7-C84C-4947-B535-0966822285D9}">
      <dgm:prSet phldrT="[Text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cs-CZ" sz="1800" b="1" i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Oprávněná držba </a:t>
          </a:r>
          <a:endParaRPr lang="cs-CZ" sz="1800" b="1" i="0" dirty="0"/>
        </a:p>
      </dgm:t>
    </dgm:pt>
    <dgm:pt modelId="{D42B5EA7-687B-45D6-945B-427DDAB153FE}" type="parTrans" cxnId="{308C1248-AD15-4205-BC78-A4729A618DD3}">
      <dgm:prSet/>
      <dgm:spPr/>
      <dgm:t>
        <a:bodyPr/>
        <a:lstStyle/>
        <a:p>
          <a:endParaRPr lang="cs-CZ"/>
        </a:p>
      </dgm:t>
    </dgm:pt>
    <dgm:pt modelId="{FCDAAAB6-A400-4103-AFBF-BA37B0607250}" type="sibTrans" cxnId="{308C1248-AD15-4205-BC78-A4729A618DD3}">
      <dgm:prSet/>
      <dgm:spPr/>
      <dgm:t>
        <a:bodyPr/>
        <a:lstStyle/>
        <a:p>
          <a:endParaRPr lang="cs-CZ"/>
        </a:p>
      </dgm:t>
    </dgm:pt>
    <dgm:pt modelId="{3E4F7CC4-8289-494B-A6DA-EE152F373C0F}">
      <dgm:prSet phldrT="[Text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cs-CZ" sz="1800" b="1" i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Neoprávněná držba </a:t>
          </a:r>
          <a:endParaRPr lang="cs-CZ" sz="1800" b="1" i="0" dirty="0"/>
        </a:p>
      </dgm:t>
    </dgm:pt>
    <dgm:pt modelId="{FC09E768-70F0-45BF-A6DF-E079A7C68617}" type="parTrans" cxnId="{287C8D81-5F76-4E18-93F2-3FACA3E0E88F}">
      <dgm:prSet/>
      <dgm:spPr/>
      <dgm:t>
        <a:bodyPr/>
        <a:lstStyle/>
        <a:p>
          <a:endParaRPr lang="cs-CZ"/>
        </a:p>
      </dgm:t>
    </dgm:pt>
    <dgm:pt modelId="{395DE792-93F3-45C3-8689-37557DB917C7}" type="sibTrans" cxnId="{287C8D81-5F76-4E18-93F2-3FACA3E0E88F}">
      <dgm:prSet/>
      <dgm:spPr/>
      <dgm:t>
        <a:bodyPr/>
        <a:lstStyle/>
        <a:p>
          <a:endParaRPr lang="cs-CZ"/>
        </a:p>
      </dgm:t>
    </dgm:pt>
    <dgm:pt modelId="{E237664A-436D-4287-A8F2-F02DF2868334}" type="pres">
      <dgm:prSet presAssocID="{81294169-E776-4608-B89D-FF733FC8F4F6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3227AF07-A4A0-4C39-AF25-189650505BD2}" type="pres">
      <dgm:prSet presAssocID="{2FB48E0A-1D14-4EAF-BC3E-C42D79240578}" presName="root1" presStyleCnt="0"/>
      <dgm:spPr/>
    </dgm:pt>
    <dgm:pt modelId="{C52D9157-C10C-4511-9A14-FE913933CEE2}" type="pres">
      <dgm:prSet presAssocID="{2FB48E0A-1D14-4EAF-BC3E-C42D79240578}" presName="LevelOneTextNode" presStyleLbl="node0" presStyleIdx="0" presStyleCnt="1" custLinFactNeighborX="2835" custLinFactNeighborY="-36291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3B270B36-0597-4ECE-AB68-3C85B832D56A}" type="pres">
      <dgm:prSet presAssocID="{2FB48E0A-1D14-4EAF-BC3E-C42D79240578}" presName="level2hierChild" presStyleCnt="0"/>
      <dgm:spPr/>
    </dgm:pt>
    <dgm:pt modelId="{06F54252-CD8A-452C-A69C-48623AED6D5F}" type="pres">
      <dgm:prSet presAssocID="{D42B5EA7-687B-45D6-945B-427DDAB153FE}" presName="conn2-1" presStyleLbl="parChTrans1D2" presStyleIdx="0" presStyleCnt="2"/>
      <dgm:spPr/>
      <dgm:t>
        <a:bodyPr/>
        <a:lstStyle/>
        <a:p>
          <a:endParaRPr lang="cs-CZ"/>
        </a:p>
      </dgm:t>
    </dgm:pt>
    <dgm:pt modelId="{72E05079-B52F-4954-95DB-028D8E7545E4}" type="pres">
      <dgm:prSet presAssocID="{D42B5EA7-687B-45D6-945B-427DDAB153FE}" presName="connTx" presStyleLbl="parChTrans1D2" presStyleIdx="0" presStyleCnt="2"/>
      <dgm:spPr/>
      <dgm:t>
        <a:bodyPr/>
        <a:lstStyle/>
        <a:p>
          <a:endParaRPr lang="cs-CZ"/>
        </a:p>
      </dgm:t>
    </dgm:pt>
    <dgm:pt modelId="{E43C6128-7A27-40E7-8ED0-02C2B4AD85E1}" type="pres">
      <dgm:prSet presAssocID="{E0B48DA7-C84C-4947-B535-0966822285D9}" presName="root2" presStyleCnt="0"/>
      <dgm:spPr/>
    </dgm:pt>
    <dgm:pt modelId="{FA42EFC9-00F9-46E2-9B3C-9CE0BEF7BE31}" type="pres">
      <dgm:prSet presAssocID="{E0B48DA7-C84C-4947-B535-0966822285D9}" presName="LevelTwoTextNode" presStyleLbl="node2" presStyleIdx="0" presStyleCnt="2" custLinFactNeighborX="-3922" custLinFactNeighborY="-24150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EB8B63B5-80B6-4B7D-AB40-616347575543}" type="pres">
      <dgm:prSet presAssocID="{E0B48DA7-C84C-4947-B535-0966822285D9}" presName="level3hierChild" presStyleCnt="0"/>
      <dgm:spPr/>
    </dgm:pt>
    <dgm:pt modelId="{C63DB204-CBDF-4CFF-8950-A729E8FD3F82}" type="pres">
      <dgm:prSet presAssocID="{FC09E768-70F0-45BF-A6DF-E079A7C68617}" presName="conn2-1" presStyleLbl="parChTrans1D2" presStyleIdx="1" presStyleCnt="2"/>
      <dgm:spPr/>
      <dgm:t>
        <a:bodyPr/>
        <a:lstStyle/>
        <a:p>
          <a:endParaRPr lang="cs-CZ"/>
        </a:p>
      </dgm:t>
    </dgm:pt>
    <dgm:pt modelId="{6D6D55E7-347E-41A8-85CD-5BD3C6140580}" type="pres">
      <dgm:prSet presAssocID="{FC09E768-70F0-45BF-A6DF-E079A7C68617}" presName="connTx" presStyleLbl="parChTrans1D2" presStyleIdx="1" presStyleCnt="2"/>
      <dgm:spPr/>
      <dgm:t>
        <a:bodyPr/>
        <a:lstStyle/>
        <a:p>
          <a:endParaRPr lang="cs-CZ"/>
        </a:p>
      </dgm:t>
    </dgm:pt>
    <dgm:pt modelId="{33897314-7C79-4D79-92ED-A7C1E2A956E3}" type="pres">
      <dgm:prSet presAssocID="{3E4F7CC4-8289-494B-A6DA-EE152F373C0F}" presName="root2" presStyleCnt="0"/>
      <dgm:spPr/>
    </dgm:pt>
    <dgm:pt modelId="{D2770250-9561-4EB2-8307-F3A05F1BE08F}" type="pres">
      <dgm:prSet presAssocID="{3E4F7CC4-8289-494B-A6DA-EE152F373C0F}" presName="LevelTwoTextNode" presStyleLbl="node2" presStyleIdx="1" presStyleCnt="2" custLinFactNeighborX="-1083" custLinFactNeighborY="1007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96D9AF6F-88A9-4401-89B0-36E199F05DC7}" type="pres">
      <dgm:prSet presAssocID="{3E4F7CC4-8289-494B-A6DA-EE152F373C0F}" presName="level3hierChild" presStyleCnt="0"/>
      <dgm:spPr/>
    </dgm:pt>
  </dgm:ptLst>
  <dgm:cxnLst>
    <dgm:cxn modelId="{A78F037E-CADB-4E20-8554-6026EF3DD5C3}" type="presOf" srcId="{E0B48DA7-C84C-4947-B535-0966822285D9}" destId="{FA42EFC9-00F9-46E2-9B3C-9CE0BEF7BE31}" srcOrd="0" destOrd="0" presId="urn:microsoft.com/office/officeart/2005/8/layout/hierarchy2"/>
    <dgm:cxn modelId="{A0676701-5B80-43CE-A789-F490EB5B6369}" type="presOf" srcId="{FC09E768-70F0-45BF-A6DF-E079A7C68617}" destId="{6D6D55E7-347E-41A8-85CD-5BD3C6140580}" srcOrd="1" destOrd="0" presId="urn:microsoft.com/office/officeart/2005/8/layout/hierarchy2"/>
    <dgm:cxn modelId="{C3619AC9-9A64-4525-8887-9A32BD43821F}" type="presOf" srcId="{D42B5EA7-687B-45D6-945B-427DDAB153FE}" destId="{72E05079-B52F-4954-95DB-028D8E7545E4}" srcOrd="1" destOrd="0" presId="urn:microsoft.com/office/officeart/2005/8/layout/hierarchy2"/>
    <dgm:cxn modelId="{7ED98451-77E9-47FA-A9E1-8214980DF249}" type="presOf" srcId="{81294169-E776-4608-B89D-FF733FC8F4F6}" destId="{E237664A-436D-4287-A8F2-F02DF2868334}" srcOrd="0" destOrd="0" presId="urn:microsoft.com/office/officeart/2005/8/layout/hierarchy2"/>
    <dgm:cxn modelId="{8A84B86A-02CC-4E66-9177-CC8087349D6E}" type="presOf" srcId="{D42B5EA7-687B-45D6-945B-427DDAB153FE}" destId="{06F54252-CD8A-452C-A69C-48623AED6D5F}" srcOrd="0" destOrd="0" presId="urn:microsoft.com/office/officeart/2005/8/layout/hierarchy2"/>
    <dgm:cxn modelId="{287C8D81-5F76-4E18-93F2-3FACA3E0E88F}" srcId="{2FB48E0A-1D14-4EAF-BC3E-C42D79240578}" destId="{3E4F7CC4-8289-494B-A6DA-EE152F373C0F}" srcOrd="1" destOrd="0" parTransId="{FC09E768-70F0-45BF-A6DF-E079A7C68617}" sibTransId="{395DE792-93F3-45C3-8689-37557DB917C7}"/>
    <dgm:cxn modelId="{24DF4346-B8D0-433A-A648-19A24E3A668E}" srcId="{81294169-E776-4608-B89D-FF733FC8F4F6}" destId="{2FB48E0A-1D14-4EAF-BC3E-C42D79240578}" srcOrd="0" destOrd="0" parTransId="{2A6FBBAC-0B72-4FD9-90D5-1EAA41C72528}" sibTransId="{7538BAB6-04B1-4EF4-A5E7-FC80FC55D787}"/>
    <dgm:cxn modelId="{6AC62218-3149-4952-8676-FA603B3D0BCE}" type="presOf" srcId="{3E4F7CC4-8289-494B-A6DA-EE152F373C0F}" destId="{D2770250-9561-4EB2-8307-F3A05F1BE08F}" srcOrd="0" destOrd="0" presId="urn:microsoft.com/office/officeart/2005/8/layout/hierarchy2"/>
    <dgm:cxn modelId="{67F4CE1F-E8F1-49EC-AEDD-296776020BB7}" type="presOf" srcId="{2FB48E0A-1D14-4EAF-BC3E-C42D79240578}" destId="{C52D9157-C10C-4511-9A14-FE913933CEE2}" srcOrd="0" destOrd="0" presId="urn:microsoft.com/office/officeart/2005/8/layout/hierarchy2"/>
    <dgm:cxn modelId="{84F4C64D-6171-4171-B700-5478D78C4617}" type="presOf" srcId="{FC09E768-70F0-45BF-A6DF-E079A7C68617}" destId="{C63DB204-CBDF-4CFF-8950-A729E8FD3F82}" srcOrd="0" destOrd="0" presId="urn:microsoft.com/office/officeart/2005/8/layout/hierarchy2"/>
    <dgm:cxn modelId="{308C1248-AD15-4205-BC78-A4729A618DD3}" srcId="{2FB48E0A-1D14-4EAF-BC3E-C42D79240578}" destId="{E0B48DA7-C84C-4947-B535-0966822285D9}" srcOrd="0" destOrd="0" parTransId="{D42B5EA7-687B-45D6-945B-427DDAB153FE}" sibTransId="{FCDAAAB6-A400-4103-AFBF-BA37B0607250}"/>
    <dgm:cxn modelId="{8512755D-C5C3-4E81-B6FB-EFF73ACC3868}" type="presParOf" srcId="{E237664A-436D-4287-A8F2-F02DF2868334}" destId="{3227AF07-A4A0-4C39-AF25-189650505BD2}" srcOrd="0" destOrd="0" presId="urn:microsoft.com/office/officeart/2005/8/layout/hierarchy2"/>
    <dgm:cxn modelId="{953D3E18-1DEA-4F31-A104-769636658711}" type="presParOf" srcId="{3227AF07-A4A0-4C39-AF25-189650505BD2}" destId="{C52D9157-C10C-4511-9A14-FE913933CEE2}" srcOrd="0" destOrd="0" presId="urn:microsoft.com/office/officeart/2005/8/layout/hierarchy2"/>
    <dgm:cxn modelId="{B3E3CCCB-F359-4C9A-9624-100F65AFC794}" type="presParOf" srcId="{3227AF07-A4A0-4C39-AF25-189650505BD2}" destId="{3B270B36-0597-4ECE-AB68-3C85B832D56A}" srcOrd="1" destOrd="0" presId="urn:microsoft.com/office/officeart/2005/8/layout/hierarchy2"/>
    <dgm:cxn modelId="{E20C6B78-FFA5-472F-9287-4DF3C59E9EAC}" type="presParOf" srcId="{3B270B36-0597-4ECE-AB68-3C85B832D56A}" destId="{06F54252-CD8A-452C-A69C-48623AED6D5F}" srcOrd="0" destOrd="0" presId="urn:microsoft.com/office/officeart/2005/8/layout/hierarchy2"/>
    <dgm:cxn modelId="{00A0A331-70A8-4029-9ABE-4E4EB905496D}" type="presParOf" srcId="{06F54252-CD8A-452C-A69C-48623AED6D5F}" destId="{72E05079-B52F-4954-95DB-028D8E7545E4}" srcOrd="0" destOrd="0" presId="urn:microsoft.com/office/officeart/2005/8/layout/hierarchy2"/>
    <dgm:cxn modelId="{D18A9B80-2965-4699-98A2-1E2E981EC77E}" type="presParOf" srcId="{3B270B36-0597-4ECE-AB68-3C85B832D56A}" destId="{E43C6128-7A27-40E7-8ED0-02C2B4AD85E1}" srcOrd="1" destOrd="0" presId="urn:microsoft.com/office/officeart/2005/8/layout/hierarchy2"/>
    <dgm:cxn modelId="{48B7C4E8-0AF7-4A65-A225-27862D7EB7A5}" type="presParOf" srcId="{E43C6128-7A27-40E7-8ED0-02C2B4AD85E1}" destId="{FA42EFC9-00F9-46E2-9B3C-9CE0BEF7BE31}" srcOrd="0" destOrd="0" presId="urn:microsoft.com/office/officeart/2005/8/layout/hierarchy2"/>
    <dgm:cxn modelId="{D4E37482-4AAE-47E7-8FD4-3A602DF6F2F4}" type="presParOf" srcId="{E43C6128-7A27-40E7-8ED0-02C2B4AD85E1}" destId="{EB8B63B5-80B6-4B7D-AB40-616347575543}" srcOrd="1" destOrd="0" presId="urn:microsoft.com/office/officeart/2005/8/layout/hierarchy2"/>
    <dgm:cxn modelId="{64552FDD-230E-47F8-8C0A-7EA8F8A4DB9F}" type="presParOf" srcId="{3B270B36-0597-4ECE-AB68-3C85B832D56A}" destId="{C63DB204-CBDF-4CFF-8950-A729E8FD3F82}" srcOrd="2" destOrd="0" presId="urn:microsoft.com/office/officeart/2005/8/layout/hierarchy2"/>
    <dgm:cxn modelId="{3FD5E4DD-304F-40F3-A89A-FEC76D01B555}" type="presParOf" srcId="{C63DB204-CBDF-4CFF-8950-A729E8FD3F82}" destId="{6D6D55E7-347E-41A8-85CD-5BD3C6140580}" srcOrd="0" destOrd="0" presId="urn:microsoft.com/office/officeart/2005/8/layout/hierarchy2"/>
    <dgm:cxn modelId="{CC79C77A-9F42-4C76-BC2F-5086AA0B883A}" type="presParOf" srcId="{3B270B36-0597-4ECE-AB68-3C85B832D56A}" destId="{33897314-7C79-4D79-92ED-A7C1E2A956E3}" srcOrd="3" destOrd="0" presId="urn:microsoft.com/office/officeart/2005/8/layout/hierarchy2"/>
    <dgm:cxn modelId="{6172E51E-6D7B-410C-A35B-4CF57F08E2A5}" type="presParOf" srcId="{33897314-7C79-4D79-92ED-A7C1E2A956E3}" destId="{D2770250-9561-4EB2-8307-F3A05F1BE08F}" srcOrd="0" destOrd="0" presId="urn:microsoft.com/office/officeart/2005/8/layout/hierarchy2"/>
    <dgm:cxn modelId="{268FE763-433F-43AA-B7C6-1D150A823878}" type="presParOf" srcId="{33897314-7C79-4D79-92ED-A7C1E2A956E3}" destId="{96D9AF6F-88A9-4401-89B0-36E199F05DC7}" srcOrd="1" destOrd="0" presId="urn:microsoft.com/office/officeart/2005/8/layout/hierarchy2"/>
  </dgm:cxnLst>
  <dgm:bg>
    <a:solidFill>
      <a:schemeClr val="bg2"/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31B5A76-CF47-4244-9DC7-2A4DD2898891}">
      <dsp:nvSpPr>
        <dsp:cNvPr id="0" name=""/>
        <dsp:cNvSpPr/>
      </dsp:nvSpPr>
      <dsp:spPr>
        <a:xfrm>
          <a:off x="3439790" y="995933"/>
          <a:ext cx="957708" cy="45578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10602"/>
              </a:lnTo>
              <a:lnTo>
                <a:pt x="957708" y="310602"/>
              </a:lnTo>
              <a:lnTo>
                <a:pt x="957708" y="45578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72BC899-4050-48A4-BD31-A6DBD870A41F}">
      <dsp:nvSpPr>
        <dsp:cNvPr id="0" name=""/>
        <dsp:cNvSpPr/>
      </dsp:nvSpPr>
      <dsp:spPr>
        <a:xfrm>
          <a:off x="2482081" y="2446862"/>
          <a:ext cx="957708" cy="45578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10602"/>
              </a:lnTo>
              <a:lnTo>
                <a:pt x="957708" y="310602"/>
              </a:lnTo>
              <a:lnTo>
                <a:pt x="957708" y="455782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29CE68D-392F-434F-8754-DCD6325C5127}">
      <dsp:nvSpPr>
        <dsp:cNvPr id="0" name=""/>
        <dsp:cNvSpPr/>
      </dsp:nvSpPr>
      <dsp:spPr>
        <a:xfrm>
          <a:off x="1524372" y="2446862"/>
          <a:ext cx="957708" cy="455782"/>
        </a:xfrm>
        <a:custGeom>
          <a:avLst/>
          <a:gdLst/>
          <a:ahLst/>
          <a:cxnLst/>
          <a:rect l="0" t="0" r="0" b="0"/>
          <a:pathLst>
            <a:path>
              <a:moveTo>
                <a:pt x="957708" y="0"/>
              </a:moveTo>
              <a:lnTo>
                <a:pt x="957708" y="310602"/>
              </a:lnTo>
              <a:lnTo>
                <a:pt x="0" y="310602"/>
              </a:lnTo>
              <a:lnTo>
                <a:pt x="0" y="455782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5666803-C059-4E57-933A-7A35EA94218E}">
      <dsp:nvSpPr>
        <dsp:cNvPr id="0" name=""/>
        <dsp:cNvSpPr/>
      </dsp:nvSpPr>
      <dsp:spPr>
        <a:xfrm>
          <a:off x="2482081" y="995933"/>
          <a:ext cx="957708" cy="455782"/>
        </a:xfrm>
        <a:custGeom>
          <a:avLst/>
          <a:gdLst/>
          <a:ahLst/>
          <a:cxnLst/>
          <a:rect l="0" t="0" r="0" b="0"/>
          <a:pathLst>
            <a:path>
              <a:moveTo>
                <a:pt x="957708" y="0"/>
              </a:moveTo>
              <a:lnTo>
                <a:pt x="957708" y="310602"/>
              </a:lnTo>
              <a:lnTo>
                <a:pt x="0" y="310602"/>
              </a:lnTo>
              <a:lnTo>
                <a:pt x="0" y="45578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A75AD2D-9677-445D-A66D-360124EC426A}">
      <dsp:nvSpPr>
        <dsp:cNvPr id="0" name=""/>
        <dsp:cNvSpPr/>
      </dsp:nvSpPr>
      <dsp:spPr>
        <a:xfrm>
          <a:off x="2656209" y="786"/>
          <a:ext cx="1567160" cy="99514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98985498-687F-4BB9-9A85-1D81779A91A2}">
      <dsp:nvSpPr>
        <dsp:cNvPr id="0" name=""/>
        <dsp:cNvSpPr/>
      </dsp:nvSpPr>
      <dsp:spPr>
        <a:xfrm>
          <a:off x="2830338" y="166208"/>
          <a:ext cx="1567160" cy="99514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57200" extrusionH="600" contourW="3000">
          <a:bevelT w="48600" h="18600" prst="relaxedInset"/>
          <a:bevelB w="48600" h="8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,,Věci“</a:t>
          </a:r>
          <a:endParaRPr lang="cs-CZ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859485" y="195355"/>
        <a:ext cx="1508866" cy="936852"/>
      </dsp:txXfrm>
    </dsp:sp>
    <dsp:sp modelId="{F3B15270-045C-4868-B215-8F294F0FAC29}">
      <dsp:nvSpPr>
        <dsp:cNvPr id="0" name=""/>
        <dsp:cNvSpPr/>
      </dsp:nvSpPr>
      <dsp:spPr>
        <a:xfrm>
          <a:off x="1698500" y="1451715"/>
          <a:ext cx="1567160" cy="99514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41E93E3F-983A-4D0E-BC9A-7BF098005479}">
      <dsp:nvSpPr>
        <dsp:cNvPr id="0" name=""/>
        <dsp:cNvSpPr/>
      </dsp:nvSpPr>
      <dsp:spPr>
        <a:xfrm>
          <a:off x="1872629" y="1617137"/>
          <a:ext cx="1567160" cy="99514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57200" extrusionH="600" contourW="3000">
          <a:bevelT w="48600" h="18600" prst="relaxedInset"/>
          <a:bevelB w="48600" h="8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400" kern="1200" smtClean="0">
              <a:latin typeface="Times New Roman" panose="02020603050405020304" pitchFamily="18" charset="0"/>
              <a:cs typeface="Times New Roman" panose="02020603050405020304" pitchFamily="18" charset="0"/>
            </a:rPr>
            <a:t>Hmotné povahy</a:t>
          </a:r>
          <a:endParaRPr lang="cs-CZ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901776" y="1646284"/>
        <a:ext cx="1508866" cy="936852"/>
      </dsp:txXfrm>
    </dsp:sp>
    <dsp:sp modelId="{38AB4948-F088-47CA-9965-E22010787AB5}">
      <dsp:nvSpPr>
        <dsp:cNvPr id="0" name=""/>
        <dsp:cNvSpPr/>
      </dsp:nvSpPr>
      <dsp:spPr>
        <a:xfrm>
          <a:off x="740791" y="2902644"/>
          <a:ext cx="1567160" cy="99514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06494789-0AE2-403F-9D3E-B1AF2986099B}">
      <dsp:nvSpPr>
        <dsp:cNvPr id="0" name=""/>
        <dsp:cNvSpPr/>
      </dsp:nvSpPr>
      <dsp:spPr>
        <a:xfrm>
          <a:off x="914920" y="3068066"/>
          <a:ext cx="1567160" cy="99514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57200" extrusionH="600" contourW="3000">
          <a:bevelT w="48600" h="18600" prst="relaxedInset"/>
          <a:bevelB w="48600" h="8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400" kern="1200" smtClean="0">
              <a:latin typeface="Times New Roman" panose="02020603050405020304" pitchFamily="18" charset="0"/>
              <a:cs typeface="Times New Roman" panose="02020603050405020304" pitchFamily="18" charset="0"/>
            </a:rPr>
            <a:t>Movité</a:t>
          </a:r>
          <a:endParaRPr lang="cs-CZ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944067" y="3097213"/>
        <a:ext cx="1508866" cy="936852"/>
      </dsp:txXfrm>
    </dsp:sp>
    <dsp:sp modelId="{CA43D6FA-0CDE-4793-B3D1-846BDC9D8C5F}">
      <dsp:nvSpPr>
        <dsp:cNvPr id="0" name=""/>
        <dsp:cNvSpPr/>
      </dsp:nvSpPr>
      <dsp:spPr>
        <a:xfrm>
          <a:off x="2656209" y="2902644"/>
          <a:ext cx="1567160" cy="99514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3B23DF13-A9BB-4CD3-A249-4A41E7C50CE2}">
      <dsp:nvSpPr>
        <dsp:cNvPr id="0" name=""/>
        <dsp:cNvSpPr/>
      </dsp:nvSpPr>
      <dsp:spPr>
        <a:xfrm>
          <a:off x="2830338" y="3068066"/>
          <a:ext cx="1567160" cy="99514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57200" extrusionH="600" contourW="3000">
          <a:bevelT w="48600" h="18600" prst="relaxedInset"/>
          <a:bevelB w="48600" h="8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400" kern="1200" smtClean="0">
              <a:latin typeface="Times New Roman" panose="02020603050405020304" pitchFamily="18" charset="0"/>
              <a:cs typeface="Times New Roman" panose="02020603050405020304" pitchFamily="18" charset="0"/>
            </a:rPr>
            <a:t>Nemovité</a:t>
          </a:r>
          <a:endParaRPr lang="cs-CZ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859485" y="3097213"/>
        <a:ext cx="1508866" cy="936852"/>
      </dsp:txXfrm>
    </dsp:sp>
    <dsp:sp modelId="{3CCDB555-02C9-42BA-BE16-0035B0A7963D}">
      <dsp:nvSpPr>
        <dsp:cNvPr id="0" name=""/>
        <dsp:cNvSpPr/>
      </dsp:nvSpPr>
      <dsp:spPr>
        <a:xfrm>
          <a:off x="3613918" y="1451715"/>
          <a:ext cx="1567160" cy="99514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DF952DED-3697-4613-82A6-C4A8EDDF0BF4}">
      <dsp:nvSpPr>
        <dsp:cNvPr id="0" name=""/>
        <dsp:cNvSpPr/>
      </dsp:nvSpPr>
      <dsp:spPr>
        <a:xfrm>
          <a:off x="3788047" y="1617137"/>
          <a:ext cx="1567160" cy="99514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57200" extrusionH="600" contourW="3000">
          <a:bevelT w="48600" h="18600" prst="relaxedInset"/>
          <a:bevelB w="48600" h="8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400" kern="1200" smtClean="0">
              <a:latin typeface="Times New Roman" panose="02020603050405020304" pitchFamily="18" charset="0"/>
              <a:cs typeface="Times New Roman" panose="02020603050405020304" pitchFamily="18" charset="0"/>
            </a:rPr>
            <a:t>Nehmotné povahy</a:t>
          </a:r>
          <a:endParaRPr lang="cs-CZ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817194" y="1646284"/>
        <a:ext cx="1508866" cy="93685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0475" cy="4911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56737" y="0"/>
            <a:ext cx="2950475" cy="4911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59B9DD-1609-4859-AF73-C53F69C1B1B1}" type="datetimeFigureOut">
              <a:rPr lang="cs-CZ" smtClean="0"/>
              <a:t>28.10.2014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949325" y="736600"/>
            <a:ext cx="4910138" cy="36845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0879" y="4666139"/>
            <a:ext cx="5447030" cy="442055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9330572"/>
            <a:ext cx="2950475" cy="49117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56737" y="9330572"/>
            <a:ext cx="2950475" cy="49117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49FA9E-23EF-4CD6-8917-2E53D7490B6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177381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EBFB8C-BBFF-4397-A51C-1E92596422A9}" type="slidenum">
              <a:rPr lang="en-US" smtClean="0">
                <a:solidFill>
                  <a:prstClr val="black"/>
                </a:solidFill>
              </a:rPr>
              <a:pPr/>
              <a:t>1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2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Tip: Sem přidejte vlastní poznámky k prezentaci.</a:t>
            </a:r>
            <a:endParaRPr lang="cs-CZ" noProof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EBFB8C-BBFF-4397-A51C-1E92596422A9}" type="slidenum">
              <a:rPr lang="en-US" smtClean="0">
                <a:solidFill>
                  <a:prstClr val="black"/>
                </a:solidFill>
              </a:rPr>
              <a:pPr/>
              <a:t>2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5608" y="435936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cs-CZ" noProof="1" smtClean="0"/>
              <a:t>Kliknutím lze upravit styl.</a:t>
            </a:r>
            <a:endParaRPr lang="en-US" dirty="0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/>
          <a:lstStyle>
            <a:lvl1pPr marL="7315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cs-CZ" noProof="1" smtClean="0"/>
              <a:t>Kliknutím lze upravit styl předlohy.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50000" t="50000" r="100000" b="1250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8116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98114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75319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00671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100138"/>
            <a:ext cx="6400800" cy="1509712"/>
          </a:xfrm>
        </p:spPr>
        <p:txBody>
          <a:bodyPr anchor="b"/>
          <a:lstStyle>
            <a:lvl1pPr marL="27432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50000" t="50000" r="100000" b="1250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72655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e 8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85000" t="100000" r="1000000" b="30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033974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19544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283464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283464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12326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76858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25075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35100"/>
            <a:ext cx="3810000" cy="698500"/>
          </a:xfrm>
        </p:spPr>
        <p:txBody>
          <a:bodyPr/>
          <a:lstStyle>
            <a:lvl1pPr marL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99949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0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indent="-283464">
              <a:lnSpc>
                <a:spcPts val="3000"/>
              </a:lnSpc>
              <a:spcBef>
                <a:spcPts val="600"/>
              </a:spcBef>
              <a:buClr>
                <a:srgbClr val="3891A7"/>
              </a:buClr>
              <a:buSzPct val="80000"/>
              <a:buFont typeface="Wingdings 2"/>
              <a:buNone/>
            </a:pPr>
            <a:endParaRPr lang="en-US" sz="3200">
              <a:solidFill>
                <a:prstClr val="black"/>
              </a:solidFill>
            </a:endParaRPr>
          </a:p>
        </p:txBody>
      </p:sp>
      <p:sp>
        <p:nvSpPr>
          <p:cNvPr id="3" name="Shape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/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9071697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85000" t="100000" r="1000000" b="30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lang="cs-CZ" noProof="1" smtClean="0"/>
              <a:t>Kliknutím lze upravit styl.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/>
            <a:r>
              <a:rPr lang="cs-CZ" noProof="1" smtClean="0"/>
              <a:t>Kliknutím lze upravit styly předlohy textu.</a:t>
            </a:r>
          </a:p>
          <a:p>
            <a:pPr lvl="1"/>
            <a:r>
              <a:rPr lang="cs-CZ" noProof="1" smtClean="0"/>
              <a:t>Druhá úroveň</a:t>
            </a:r>
          </a:p>
          <a:p>
            <a:pPr lvl="2"/>
            <a:r>
              <a:rPr lang="cs-CZ" noProof="1" smtClean="0"/>
              <a:t>Třetí úroveň</a:t>
            </a:r>
          </a:p>
          <a:p>
            <a:pPr lvl="3"/>
            <a:r>
              <a:rPr lang="cs-CZ" noProof="1" smtClean="0"/>
              <a:t>Čtvrtá úroveň</a:t>
            </a:r>
          </a:p>
          <a:p>
            <a:pPr lvl="4"/>
            <a:r>
              <a:rPr lang="cs-CZ" noProof="1" smtClean="0"/>
              <a:t>Pátá úroveň</a:t>
            </a:r>
            <a:endParaRPr lang="en-US" dirty="0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>
              <a:defRPr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</a:srgbClr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>
              <a:defRPr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>
              <a:solidFill>
                <a:srgbClr val="E7DEC9">
                  <a:shade val="50000"/>
                </a:srgbClr>
              </a:solidFill>
            </a:endParaRPr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>
              <a:defRPr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</a:srgbClr>
              </a:solidFill>
            </a:endParaRPr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10988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sz="44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ts val="3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ts val="3000"/>
        </a:lnSpc>
        <a:spcBef>
          <a:spcPts val="550"/>
        </a:spcBef>
        <a:buClr>
          <a:schemeClr val="accent1"/>
        </a:buClr>
        <a:buFont typeface="Verdana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ts val="2800"/>
        </a:lnSpc>
        <a:spcBef>
          <a:spcPct val="20000"/>
        </a:spcBef>
        <a:buClr>
          <a:schemeClr val="accent2"/>
        </a:buClr>
        <a:buFont typeface="Wingdings 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spcBef>
          <a:spcPct val="20000"/>
        </a:spcBef>
        <a:buClr>
          <a:schemeClr val="accent5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3427405"/>
              </p:ext>
            </p:extLst>
          </p:nvPr>
        </p:nvGraphicFramePr>
        <p:xfrm>
          <a:off x="1763688" y="2132856"/>
          <a:ext cx="6696744" cy="4577080"/>
        </p:xfrm>
        <a:graphic>
          <a:graphicData uri="http://schemas.openxmlformats.org/drawingml/2006/table">
            <a:tbl>
              <a:tblPr bandRow="1"/>
              <a:tblGrid>
                <a:gridCol w="1728192"/>
                <a:gridCol w="4968552"/>
              </a:tblGrid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b="1" dirty="0" smtClean="0"/>
                        <a:t>Název školy</a:t>
                      </a:r>
                      <a:endParaRPr lang="cs-CZ" sz="1600" b="1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b="1" dirty="0" smtClean="0"/>
                        <a:t>Soukromé střední odborné učiliště</a:t>
                      </a:r>
                      <a:r>
                        <a:rPr lang="cs-CZ" sz="1600" b="1" baseline="0" dirty="0" smtClean="0"/>
                        <a:t> LIVA s.r.o.</a:t>
                      </a:r>
                      <a:endParaRPr lang="cs-CZ" sz="1600" b="1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Projekt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CZ.1.07/1.5.00/34.1035 Elektronické studijní zdroje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Název materiálu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VY_32_INOVACE_1206 Občanské právo hmotné – věcná práva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Tematická oblast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Právo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Ročník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1.</a:t>
                      </a:r>
                      <a:r>
                        <a:rPr lang="cs-CZ" sz="1600" baseline="0" dirty="0" smtClean="0"/>
                        <a:t> </a:t>
                      </a:r>
                      <a:r>
                        <a:rPr lang="cs-CZ" sz="1600" baseline="0" smtClean="0"/>
                        <a:t>– </a:t>
                      </a:r>
                      <a:r>
                        <a:rPr lang="cs-CZ" sz="1600" baseline="0" smtClean="0"/>
                        <a:t>3. </a:t>
                      </a:r>
                      <a:r>
                        <a:rPr lang="cs-CZ" sz="1600" baseline="0" dirty="0" smtClean="0"/>
                        <a:t>ročník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Autor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Ing.</a:t>
                      </a:r>
                      <a:r>
                        <a:rPr lang="cs-CZ" sz="1600" baseline="0" dirty="0" smtClean="0"/>
                        <a:t> Kamila Rybínová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Datum vzniku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smtClean="0"/>
                        <a:t>15.10.2013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Anotace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Žáci se seznámí s pojmy vlastnictví, podílové spoluvlastnictví, společné jmění manželů, věcná břemena, zástavní právo, držba.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Metodika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Výklad za podpory prezentace prostřednictvím projektoru, samostudium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cs-CZ" sz="1200" b="1" dirty="0" smtClean="0"/>
                        <a:t>Publikované</a:t>
                      </a:r>
                      <a:r>
                        <a:rPr lang="cs-CZ" sz="1200" b="1" baseline="0" dirty="0" smtClean="0"/>
                        <a:t> m</a:t>
                      </a:r>
                      <a:r>
                        <a:rPr lang="cs-CZ" sz="1200" b="1" dirty="0" smtClean="0"/>
                        <a:t>ateriály pochází ze zdrojů autora.</a:t>
                      </a:r>
                      <a:endParaRPr lang="cs-CZ" sz="1200" b="1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9BBB59"/>
                      </a:solidFill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/>
                    </a:p>
                  </a:txBody>
                  <a:tcPr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  <p:pic>
        <p:nvPicPr>
          <p:cNvPr id="3" name="Obráze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320867"/>
            <a:ext cx="5760720" cy="1258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1748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Nabývání vlastnictví</a:t>
            </a:r>
            <a:endParaRPr lang="cs-CZ" sz="4000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bg2"/>
          </a:solidFill>
        </p:spPr>
        <p:txBody>
          <a:bodyPr>
            <a:normAutofit fontScale="55000" lnSpcReduction="20000"/>
          </a:bodyPr>
          <a:lstStyle/>
          <a:p>
            <a:pPr lvl="0">
              <a:lnSpc>
                <a:spcPct val="120000"/>
              </a:lnSpc>
              <a:buFont typeface="Wingdings" panose="05000000000000000000" pitchFamily="2" charset="2"/>
              <a:buChar char="q"/>
            </a:pPr>
            <a:r>
              <a:rPr lang="cs-CZ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kupní </a:t>
            </a:r>
            <a:r>
              <a:rPr lang="cs-CZ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smlouvou</a:t>
            </a:r>
          </a:p>
          <a:p>
            <a:pPr lvl="0">
              <a:lnSpc>
                <a:spcPct val="120000"/>
              </a:lnSpc>
              <a:buFont typeface="Wingdings" panose="05000000000000000000" pitchFamily="2" charset="2"/>
              <a:buChar char="q"/>
            </a:pPr>
            <a:r>
              <a:rPr lang="cs-CZ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darovací smlouvou nebo jinou smlouvou</a:t>
            </a:r>
          </a:p>
          <a:p>
            <a:pPr lvl="0">
              <a:lnSpc>
                <a:spcPct val="120000"/>
              </a:lnSpc>
              <a:buFont typeface="Wingdings" panose="05000000000000000000" pitchFamily="2" charset="2"/>
              <a:buChar char="q"/>
            </a:pPr>
            <a:r>
              <a:rPr lang="cs-CZ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dědictvím</a:t>
            </a:r>
          </a:p>
          <a:p>
            <a:pPr lvl="0">
              <a:lnSpc>
                <a:spcPct val="120000"/>
              </a:lnSpc>
              <a:buFont typeface="Wingdings" panose="05000000000000000000" pitchFamily="2" charset="2"/>
              <a:buChar char="q"/>
            </a:pPr>
            <a:r>
              <a:rPr lang="cs-CZ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rozhodnutím státního orgánu (př. vyvlastnění)</a:t>
            </a:r>
          </a:p>
          <a:p>
            <a:pPr marL="82296" indent="0">
              <a:lnSpc>
                <a:spcPct val="120000"/>
              </a:lnSpc>
              <a:buNone/>
            </a:pPr>
            <a:endParaRPr lang="cs-CZ" sz="3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algn="just">
              <a:lnSpc>
                <a:spcPct val="170000"/>
              </a:lnSpc>
              <a:buFont typeface="Wingdings" panose="05000000000000000000" pitchFamily="2" charset="2"/>
              <a:buChar char="q"/>
            </a:pPr>
            <a:r>
              <a:rPr lang="cs-CZ" sz="3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převod vlastnického práva </a:t>
            </a:r>
            <a:r>
              <a:rPr lang="cs-CZ" sz="3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k movité věci nemusí</a:t>
            </a:r>
            <a:r>
              <a:rPr lang="cs-CZ" sz="3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mít písemnou podobu</a:t>
            </a:r>
            <a:r>
              <a:rPr lang="cs-CZ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(vlastnické právo přechází předáním věci, pokud se smluvní strany nedohodnou </a:t>
            </a:r>
            <a:r>
              <a:rPr lang="cs-CZ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jinak)</a:t>
            </a:r>
          </a:p>
          <a:p>
            <a:pPr lvl="1" algn="just">
              <a:lnSpc>
                <a:spcPct val="170000"/>
              </a:lnSpc>
              <a:buFont typeface="Wingdings" panose="05000000000000000000" pitchFamily="2" charset="2"/>
              <a:buChar char="q"/>
            </a:pPr>
            <a:r>
              <a:rPr lang="cs-CZ" sz="3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převod </a:t>
            </a:r>
            <a:r>
              <a:rPr lang="cs-CZ" sz="3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vlastnického práva </a:t>
            </a:r>
            <a:r>
              <a:rPr lang="cs-CZ" sz="3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k nemovitosti musí</a:t>
            </a:r>
            <a:r>
              <a:rPr lang="cs-CZ" sz="3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mít písemnou podobu</a:t>
            </a:r>
            <a:r>
              <a:rPr lang="cs-CZ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(vlastnické právo přechází zápisem do katastru nemovitosti)</a:t>
            </a:r>
          </a:p>
          <a:p>
            <a:pPr marL="82296" indent="0">
              <a:buNone/>
            </a:pPr>
            <a:endParaRPr lang="cs-CZ" dirty="0"/>
          </a:p>
          <a:p>
            <a:pPr marL="82296" indent="0">
              <a:buNone/>
            </a:pPr>
            <a:endParaRPr lang="cs-CZ" sz="1800" dirty="0"/>
          </a:p>
        </p:txBody>
      </p:sp>
    </p:spTree>
    <p:extLst>
      <p:ext uri="{BB962C8B-B14F-4D97-AF65-F5344CB8AC3E}">
        <p14:creationId xmlns:p14="http://schemas.microsoft.com/office/powerpoint/2010/main" val="355144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Spoluvlastnictví</a:t>
            </a:r>
            <a:endParaRPr lang="cs-CZ" sz="4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82296" indent="0">
              <a:lnSpc>
                <a:spcPct val="120000"/>
              </a:lnSpc>
              <a:buNone/>
            </a:pPr>
            <a:endParaRPr lang="cs-CZ" dirty="0"/>
          </a:p>
          <a:p>
            <a:pPr marL="82296" indent="0">
              <a:buNone/>
            </a:pPr>
            <a:r>
              <a:rPr lang="cs-CZ" b="1" dirty="0"/>
              <a:t> </a:t>
            </a:r>
            <a:endParaRPr lang="cs-CZ" dirty="0"/>
          </a:p>
          <a:p>
            <a:pPr marL="82296" indent="0">
              <a:buNone/>
            </a:pPr>
            <a:r>
              <a:rPr lang="cs-CZ" b="1" dirty="0"/>
              <a:t> </a:t>
            </a:r>
            <a:endParaRPr lang="cs-CZ" dirty="0"/>
          </a:p>
          <a:p>
            <a:pPr marL="82296" indent="0">
              <a:buNone/>
            </a:pPr>
            <a:endParaRPr lang="cs-CZ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619994328"/>
              </p:ext>
            </p:extLst>
          </p:nvPr>
        </p:nvGraphicFramePr>
        <p:xfrm>
          <a:off x="1475656" y="1412776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621591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Spoluvlastnictví</a:t>
            </a:r>
            <a:endParaRPr lang="cs-CZ" sz="4000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bg2"/>
          </a:solidFill>
        </p:spPr>
        <p:txBody>
          <a:bodyPr>
            <a:normAutofit/>
          </a:bodyPr>
          <a:lstStyle/>
          <a:p>
            <a:pPr marL="82296" indent="0">
              <a:lnSpc>
                <a:spcPct val="120000"/>
              </a:lnSpc>
              <a:buNone/>
            </a:pPr>
            <a:r>
              <a:rPr lang="cs-CZ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Podílové spoluvlastnictví</a:t>
            </a:r>
          </a:p>
          <a:p>
            <a:pPr lvl="0">
              <a:lnSpc>
                <a:spcPct val="200000"/>
              </a:lnSpc>
              <a:buFont typeface="Wingdings" panose="05000000000000000000" pitchFamily="2" charset="2"/>
              <a:buChar char="q"/>
            </a:pPr>
            <a:r>
              <a:rPr lang="cs-CZ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je </a:t>
            </a:r>
            <a:r>
              <a:rPr lang="cs-CZ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vlastnictví </a:t>
            </a:r>
            <a:r>
              <a:rPr lang="cs-CZ" sz="1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věci více vlastníky</a:t>
            </a:r>
            <a:r>
              <a:rPr lang="cs-CZ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(2 a více osob)</a:t>
            </a:r>
          </a:p>
          <a:p>
            <a:pPr lvl="0">
              <a:lnSpc>
                <a:spcPct val="200000"/>
              </a:lnSpc>
              <a:buFont typeface="Wingdings" panose="05000000000000000000" pitchFamily="2" charset="2"/>
              <a:buChar char="q"/>
            </a:pPr>
            <a:r>
              <a:rPr lang="cs-CZ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vyjadřuje míru (podíl), jakým se spoluvlastníci podílejí na právech </a:t>
            </a:r>
            <a:r>
              <a:rPr lang="cs-CZ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cs-CZ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cs-CZ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cs-CZ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povinnostech vyplývajících ze společného spoluvlastnictví</a:t>
            </a:r>
          </a:p>
          <a:p>
            <a:pPr lvl="0">
              <a:lnSpc>
                <a:spcPct val="200000"/>
              </a:lnSpc>
              <a:buFont typeface="Wingdings" panose="05000000000000000000" pitchFamily="2" charset="2"/>
              <a:buChar char="q"/>
            </a:pPr>
            <a:r>
              <a:rPr lang="cs-CZ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 hospodaření se společnou věcí rozhodují </a:t>
            </a:r>
            <a:r>
              <a:rPr lang="cs-CZ" sz="1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vlastníci podle velikosti podílů</a:t>
            </a:r>
            <a:endParaRPr lang="cs-CZ" sz="1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200000"/>
              </a:lnSpc>
              <a:buFont typeface="Wingdings" panose="05000000000000000000" pitchFamily="2" charset="2"/>
              <a:buChar char="q"/>
            </a:pPr>
            <a:r>
              <a:rPr lang="cs-CZ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při </a:t>
            </a:r>
            <a:r>
              <a:rPr lang="cs-CZ" sz="1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rovnosti hlasů</a:t>
            </a:r>
            <a:r>
              <a:rPr lang="cs-CZ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pokud nedosáhnou dohody </a:t>
            </a:r>
            <a:r>
              <a:rPr lang="cs-CZ" sz="1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rozhoduje soud</a:t>
            </a:r>
            <a:r>
              <a:rPr lang="cs-CZ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>
              <a:lnSpc>
                <a:spcPct val="200000"/>
              </a:lnSpc>
              <a:buFont typeface="Wingdings" panose="05000000000000000000" pitchFamily="2" charset="2"/>
              <a:buChar char="q"/>
            </a:pPr>
            <a:r>
              <a:rPr lang="cs-CZ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převádí-li se spoluvlastnický podíl mají </a:t>
            </a:r>
            <a:r>
              <a:rPr lang="cs-CZ" sz="1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spoluvlastníci předkupní právo</a:t>
            </a:r>
            <a:r>
              <a:rPr lang="cs-CZ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pokud se nejedná </a:t>
            </a:r>
            <a:r>
              <a:rPr lang="cs-CZ" sz="1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 převod osobě blízké</a:t>
            </a:r>
            <a:r>
              <a:rPr lang="cs-CZ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82296" indent="0">
              <a:lnSpc>
                <a:spcPct val="120000"/>
              </a:lnSpc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109521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922114"/>
          </a:xfrm>
        </p:spPr>
        <p:txBody>
          <a:bodyPr>
            <a:normAutofit/>
          </a:bodyPr>
          <a:lstStyle/>
          <a:p>
            <a:r>
              <a:rPr lang="cs-CZ" sz="4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Spoluvlastnictví</a:t>
            </a:r>
            <a:endParaRPr lang="cs-CZ" sz="4000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1124744"/>
            <a:ext cx="7498080" cy="5123656"/>
          </a:xfrm>
          <a:solidFill>
            <a:schemeClr val="bg2"/>
          </a:solidFill>
        </p:spPr>
        <p:txBody>
          <a:bodyPr>
            <a:normAutofit fontScale="55000" lnSpcReduction="20000"/>
          </a:bodyPr>
          <a:lstStyle/>
          <a:p>
            <a:pPr marL="82296" indent="0">
              <a:lnSpc>
                <a:spcPct val="120000"/>
              </a:lnSpc>
              <a:buNone/>
            </a:pPr>
            <a:r>
              <a:rPr lang="cs-CZ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Společné </a:t>
            </a:r>
            <a:r>
              <a:rPr lang="cs-CZ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jmění manželů </a:t>
            </a:r>
          </a:p>
          <a:p>
            <a:pPr lvl="0">
              <a:lnSpc>
                <a:spcPct val="170000"/>
              </a:lnSpc>
              <a:buFont typeface="Wingdings" panose="05000000000000000000" pitchFamily="2" charset="2"/>
              <a:buChar char="q"/>
            </a:pPr>
            <a:r>
              <a:rPr lang="cs-CZ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vzniká pouze </a:t>
            </a:r>
            <a:r>
              <a:rPr lang="cs-CZ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mezi </a:t>
            </a:r>
            <a:r>
              <a:rPr lang="cs-CZ" sz="2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manžely</a:t>
            </a:r>
            <a:endParaRPr lang="cs-CZ" sz="2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170000"/>
              </a:lnSpc>
              <a:buFont typeface="Wingdings" panose="05000000000000000000" pitchFamily="2" charset="2"/>
              <a:buChar char="q"/>
            </a:pPr>
            <a:r>
              <a:rPr lang="cs-CZ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tvoří jej majetek získaný za trvání manželství, s výjimkou věcí, které některý </a:t>
            </a:r>
            <a:r>
              <a:rPr lang="cs-CZ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cs-CZ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cs-CZ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 </a:t>
            </a:r>
            <a:r>
              <a:rPr lang="cs-CZ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manželů získal </a:t>
            </a:r>
            <a:r>
              <a:rPr lang="cs-CZ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darem, zdědil, které slouží jeho osobní potřebě, nebo, které získal v </a:t>
            </a:r>
            <a:r>
              <a:rPr lang="cs-CZ" sz="2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restituci </a:t>
            </a:r>
            <a:r>
              <a:rPr lang="cs-CZ" sz="33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</a:t>
            </a:r>
            <a:r>
              <a:rPr lang="cs-CZ" sz="2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věci získané před uzavřením manželství </a:t>
            </a:r>
            <a:endParaRPr lang="cs-CZ" sz="2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170000"/>
              </a:lnSpc>
              <a:buFont typeface="Wingdings" panose="05000000000000000000" pitchFamily="2" charset="2"/>
              <a:buChar char="q"/>
            </a:pPr>
            <a:r>
              <a:rPr lang="cs-CZ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majetek získaný během manželství se</a:t>
            </a:r>
            <a:r>
              <a:rPr lang="cs-CZ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dělí na polovinu </a:t>
            </a:r>
            <a:endParaRPr lang="cs-CZ" sz="2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170000"/>
              </a:lnSpc>
              <a:buFont typeface="Wingdings" panose="05000000000000000000" pitchFamily="2" charset="2"/>
              <a:buChar char="q"/>
            </a:pPr>
            <a:r>
              <a:rPr lang="cs-CZ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manželé mohou </a:t>
            </a:r>
            <a:r>
              <a:rPr lang="cs-CZ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smlouvou </a:t>
            </a:r>
            <a:r>
              <a:rPr lang="cs-CZ" sz="33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</a:t>
            </a:r>
            <a:r>
              <a:rPr lang="cs-CZ" sz="2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formou notářského zápisu rozšířit nebo zúžit rozsah společného jmění manželů</a:t>
            </a:r>
            <a:r>
              <a:rPr lang="cs-CZ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(př. budoucí majetek – předmětem smlouvy jsou jednotlivé majetkové hodnoty a závazky)   </a:t>
            </a:r>
          </a:p>
          <a:p>
            <a:pPr lvl="0">
              <a:lnSpc>
                <a:spcPct val="170000"/>
              </a:lnSpc>
              <a:buFont typeface="Wingdings" panose="05000000000000000000" pitchFamily="2" charset="2"/>
              <a:buChar char="q"/>
            </a:pPr>
            <a:r>
              <a:rPr lang="cs-CZ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žena a muž, kteří chtějí uzavřít manželství mohou uzavřít </a:t>
            </a:r>
            <a:r>
              <a:rPr lang="cs-CZ" sz="33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</a:t>
            </a:r>
            <a:r>
              <a:rPr lang="cs-CZ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předmanželskou smlouvu </a:t>
            </a:r>
            <a:endParaRPr lang="cs-CZ" sz="2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170000"/>
              </a:lnSpc>
              <a:buFont typeface="Wingdings" panose="05000000000000000000" pitchFamily="2" charset="2"/>
              <a:buChar char="q"/>
            </a:pPr>
            <a:r>
              <a:rPr lang="cs-CZ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zánik společného </a:t>
            </a:r>
            <a:r>
              <a:rPr lang="cs-CZ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jmění </a:t>
            </a:r>
            <a:r>
              <a:rPr lang="cs-CZ" sz="33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</a:t>
            </a:r>
            <a:r>
              <a:rPr lang="cs-CZ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rozvodem</a:t>
            </a:r>
            <a:r>
              <a:rPr lang="cs-CZ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33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</a:t>
            </a:r>
            <a:r>
              <a:rPr lang="cs-CZ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provede </a:t>
            </a:r>
            <a:r>
              <a:rPr lang="cs-CZ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 vypořádání </a:t>
            </a:r>
            <a:r>
              <a:rPr lang="cs-CZ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majetku</a:t>
            </a:r>
            <a:endParaRPr lang="cs-CZ" sz="2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lnSpc>
                <a:spcPct val="170000"/>
              </a:lnSpc>
              <a:buNone/>
            </a:pPr>
            <a:endParaRPr lang="cs-CZ" sz="2900" dirty="0"/>
          </a:p>
        </p:txBody>
      </p:sp>
    </p:spTree>
    <p:extLst>
      <p:ext uri="{BB962C8B-B14F-4D97-AF65-F5344CB8AC3E}">
        <p14:creationId xmlns:p14="http://schemas.microsoft.com/office/powerpoint/2010/main" val="1026456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cs-CZ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Omezení vlastnického práva – věcné břemeno</a:t>
            </a:r>
            <a:endParaRPr lang="cs-CZ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bg2"/>
          </a:solidFill>
        </p:spPr>
        <p:txBody>
          <a:bodyPr>
            <a:normAutofit fontScale="25000" lnSpcReduction="20000"/>
          </a:bodyPr>
          <a:lstStyle/>
          <a:p>
            <a:pPr marL="82296" indent="0">
              <a:buNone/>
            </a:pPr>
            <a:r>
              <a:rPr lang="cs-CZ" sz="9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Věcná břemena</a:t>
            </a:r>
          </a:p>
          <a:p>
            <a:pPr lvl="0">
              <a:buFont typeface="Wingdings" panose="05000000000000000000" pitchFamily="2" charset="2"/>
              <a:buChar char="q"/>
            </a:pPr>
            <a:r>
              <a:rPr lang="cs-CZ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omezují vlastníka nemovité věci ve prospěch někoho jiného tak, že je povinen: 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cs-CZ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něco </a:t>
            </a:r>
            <a:r>
              <a:rPr lang="cs-CZ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trpět (cestu na svém pozemku)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cs-CZ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něčeho </a:t>
            </a:r>
            <a:r>
              <a:rPr lang="cs-CZ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 zdržet (stavby na svém pozemku)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cs-CZ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něco konat (pečovat o pramen, studnu</a:t>
            </a:r>
            <a:r>
              <a:rPr lang="cs-CZ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82296" lvl="0" indent="0">
              <a:buNone/>
            </a:pPr>
            <a:r>
              <a:rPr lang="cs-CZ" sz="6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</a:p>
          <a:p>
            <a:pPr lvl="0">
              <a:buFont typeface="Wingdings" panose="05000000000000000000" pitchFamily="2" charset="2"/>
              <a:buChar char="q"/>
            </a:pPr>
            <a:r>
              <a:rPr lang="cs-CZ" sz="6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je </a:t>
            </a:r>
            <a:r>
              <a:rPr lang="cs-CZ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spojeno s vlastnictvím určité nemovitosti (právo cesty, čerpání vody, vést rozvody...) </a:t>
            </a:r>
            <a:endParaRPr lang="cs-CZ" sz="6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Font typeface="Wingdings" panose="05000000000000000000" pitchFamily="2" charset="2"/>
              <a:buChar char="q"/>
            </a:pPr>
            <a:r>
              <a:rPr lang="cs-CZ" sz="6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nebo </a:t>
            </a:r>
            <a:r>
              <a:rPr lang="cs-CZ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patří k určité osobě (právo doživotně bydlet </a:t>
            </a:r>
            <a:r>
              <a:rPr lang="cs-CZ" sz="66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</a:t>
            </a:r>
            <a:r>
              <a:rPr lang="cs-CZ" sz="6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toto právo zaniká smrtí, nemovitost lze i s věcným břemenem prodat) </a:t>
            </a:r>
          </a:p>
        </p:txBody>
      </p:sp>
    </p:spTree>
    <p:extLst>
      <p:ext uri="{BB962C8B-B14F-4D97-AF65-F5344CB8AC3E}">
        <p14:creationId xmlns:p14="http://schemas.microsoft.com/office/powerpoint/2010/main" val="4173013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778098"/>
          </a:xfrm>
        </p:spPr>
        <p:txBody>
          <a:bodyPr>
            <a:normAutofit fontScale="90000"/>
          </a:bodyPr>
          <a:lstStyle/>
          <a:p>
            <a:r>
              <a:rPr lang="cs-CZ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cs-CZ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cs-CZ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Věcná </a:t>
            </a:r>
            <a:r>
              <a:rPr lang="cs-CZ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břemena</a:t>
            </a:r>
            <a:r>
              <a:rPr lang="cs-CZ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cs-CZ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cs-C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03648" y="1196752"/>
            <a:ext cx="7498080" cy="4619600"/>
          </a:xfrm>
          <a:solidFill>
            <a:schemeClr val="bg2"/>
          </a:solidFill>
        </p:spPr>
        <p:txBody>
          <a:bodyPr>
            <a:normAutofit fontScale="85000" lnSpcReduction="10000"/>
          </a:bodyPr>
          <a:lstStyle/>
          <a:p>
            <a:pPr marL="82296" indent="0">
              <a:lnSpc>
                <a:spcPct val="120000"/>
              </a:lnSpc>
              <a:buNone/>
            </a:pPr>
            <a:r>
              <a:rPr lang="cs-CZ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Vznik </a:t>
            </a:r>
            <a:r>
              <a:rPr lang="cs-CZ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věcného </a:t>
            </a:r>
            <a:r>
              <a:rPr lang="cs-CZ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břemene</a:t>
            </a:r>
          </a:p>
          <a:p>
            <a:pPr marL="82296" indent="0">
              <a:lnSpc>
                <a:spcPct val="120000"/>
              </a:lnSpc>
              <a:buNone/>
            </a:pPr>
            <a:endParaRPr lang="cs-CZ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cs-CZ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smlouvou</a:t>
            </a:r>
            <a:r>
              <a:rPr lang="cs-C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</a:t>
            </a:r>
            <a:r>
              <a:rPr lang="cs-CZ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písemná </a:t>
            </a:r>
            <a:r>
              <a:rPr lang="cs-CZ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forma, právo vzniká zápisem do katastru </a:t>
            </a:r>
            <a:r>
              <a:rPr lang="cs-C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nemovitostí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cs-CZ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dědictvím</a:t>
            </a:r>
            <a:r>
              <a:rPr lang="cs-CZ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cs-CZ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cs-CZ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rozhodnutím </a:t>
            </a:r>
            <a:r>
              <a:rPr lang="cs-CZ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soudu </a:t>
            </a:r>
            <a:r>
              <a:rPr lang="cs-CZ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</a:t>
            </a:r>
            <a:r>
              <a:rPr lang="cs-CZ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např</a:t>
            </a:r>
            <a:r>
              <a:rPr lang="cs-CZ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při sporech podílových spoluvlastníků </a:t>
            </a:r>
            <a:r>
              <a:rPr lang="cs-C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(soud </a:t>
            </a:r>
            <a:r>
              <a:rPr lang="cs-CZ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pozemek </a:t>
            </a:r>
            <a:r>
              <a:rPr lang="cs-C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rozdělí)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cs-CZ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rozhodnutím </a:t>
            </a:r>
            <a:r>
              <a:rPr lang="cs-CZ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státního orgánu </a:t>
            </a:r>
            <a:r>
              <a:rPr lang="cs-C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(stavební </a:t>
            </a:r>
            <a:r>
              <a:rPr lang="cs-CZ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úřad </a:t>
            </a:r>
            <a:r>
              <a:rPr lang="cs-C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zajistí </a:t>
            </a:r>
            <a:r>
              <a:rPr lang="cs-CZ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přístup na </a:t>
            </a:r>
            <a:r>
              <a:rPr lang="cs-C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stavbu)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cs-CZ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vydržením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cs-CZ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ze </a:t>
            </a:r>
            <a:r>
              <a:rPr lang="cs-CZ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zákona </a:t>
            </a:r>
            <a:r>
              <a:rPr lang="cs-CZ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</a:t>
            </a:r>
            <a:r>
              <a:rPr lang="cs-CZ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např</a:t>
            </a:r>
            <a:r>
              <a:rPr lang="cs-CZ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plynárenský zákon (</a:t>
            </a:r>
            <a:r>
              <a:rPr lang="cs-C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umožňuje </a:t>
            </a:r>
            <a:r>
              <a:rPr lang="cs-CZ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oprávněným osobám vstupovat na pozemky za účelem údržby) </a:t>
            </a:r>
          </a:p>
          <a:p>
            <a:pPr marL="82296" indent="0">
              <a:buNone/>
            </a:pPr>
            <a:endParaRPr lang="cs-CZ" sz="1600" dirty="0"/>
          </a:p>
        </p:txBody>
      </p:sp>
    </p:spTree>
    <p:extLst>
      <p:ext uri="{BB962C8B-B14F-4D97-AF65-F5344CB8AC3E}">
        <p14:creationId xmlns:p14="http://schemas.microsoft.com/office/powerpoint/2010/main" val="2102722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Věcná břemena</a:t>
            </a:r>
            <a:r>
              <a:rPr lang="cs-CZ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cs-CZ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cs-C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1196752"/>
            <a:ext cx="7498080" cy="5256584"/>
          </a:xfrm>
          <a:solidFill>
            <a:schemeClr val="bg2"/>
          </a:solidFill>
        </p:spPr>
        <p:txBody>
          <a:bodyPr>
            <a:normAutofit/>
          </a:bodyPr>
          <a:lstStyle/>
          <a:p>
            <a:pPr marL="82296" indent="0">
              <a:lnSpc>
                <a:spcPct val="120000"/>
              </a:lnSpc>
              <a:buNone/>
            </a:pPr>
            <a:r>
              <a:rPr lang="cs-CZ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Zánik </a:t>
            </a:r>
            <a:r>
              <a:rPr lang="cs-CZ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věcného </a:t>
            </a:r>
            <a:r>
              <a:rPr lang="cs-CZ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břemene</a:t>
            </a:r>
            <a:endParaRPr lang="cs-CZ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310000"/>
              </a:lnSpc>
              <a:buFont typeface="Wingdings" panose="05000000000000000000" pitchFamily="2" charset="2"/>
              <a:buChar char="q"/>
            </a:pPr>
            <a:r>
              <a:rPr lang="cs-CZ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smlouvou</a:t>
            </a:r>
          </a:p>
          <a:p>
            <a:pPr lvl="0">
              <a:lnSpc>
                <a:spcPct val="310000"/>
              </a:lnSpc>
              <a:buFont typeface="Wingdings" panose="05000000000000000000" pitchFamily="2" charset="2"/>
              <a:buChar char="q"/>
            </a:pPr>
            <a:r>
              <a:rPr lang="cs-CZ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smrtí oprávněné osoby</a:t>
            </a:r>
          </a:p>
          <a:p>
            <a:pPr lvl="0">
              <a:lnSpc>
                <a:spcPct val="310000"/>
              </a:lnSpc>
              <a:buFont typeface="Wingdings" panose="05000000000000000000" pitchFamily="2" charset="2"/>
              <a:buChar char="q"/>
            </a:pPr>
            <a:r>
              <a:rPr lang="cs-CZ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zánikem </a:t>
            </a:r>
            <a:r>
              <a:rPr lang="cs-C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nemovitosti</a:t>
            </a:r>
            <a:endParaRPr lang="cs-CZ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310000"/>
              </a:lnSpc>
              <a:buFont typeface="Wingdings" panose="05000000000000000000" pitchFamily="2" charset="2"/>
              <a:buChar char="q"/>
            </a:pPr>
            <a:r>
              <a:rPr lang="cs-CZ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rozhodnutím soudu</a:t>
            </a:r>
          </a:p>
          <a:p>
            <a:pPr marL="82296" indent="0">
              <a:lnSpc>
                <a:spcPct val="120000"/>
              </a:lnSpc>
              <a:buNone/>
            </a:pPr>
            <a:endParaRPr lang="cs-CZ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045359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b="1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cs-CZ" b="1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cs-CZ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Zástavní </a:t>
            </a:r>
            <a:r>
              <a:rPr lang="cs-CZ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právo</a:t>
            </a:r>
            <a:br>
              <a:rPr lang="cs-CZ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cs-CZ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bg2"/>
          </a:solidFill>
        </p:spPr>
        <p:txBody>
          <a:bodyPr>
            <a:normAutofit/>
          </a:bodyPr>
          <a:lstStyle/>
          <a:p>
            <a:pPr marL="82296" indent="0">
              <a:lnSpc>
                <a:spcPct val="120000"/>
              </a:lnSpc>
              <a:buNone/>
            </a:pPr>
            <a:r>
              <a:rPr lang="cs-CZ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Zástavní právo</a:t>
            </a:r>
          </a:p>
          <a:p>
            <a:pPr lvl="0">
              <a:lnSpc>
                <a:spcPct val="120000"/>
              </a:lnSpc>
              <a:buFont typeface="Wingdings" panose="05000000000000000000" pitchFamily="2" charset="2"/>
              <a:buChar char="q"/>
            </a:pPr>
            <a:r>
              <a:rPr lang="cs-CZ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zástava je věc určená k zajištění pohledávky</a:t>
            </a:r>
          </a:p>
          <a:p>
            <a:pPr lvl="0">
              <a:lnSpc>
                <a:spcPct val="120000"/>
              </a:lnSpc>
              <a:buFont typeface="Wingdings" panose="05000000000000000000" pitchFamily="2" charset="2"/>
              <a:buChar char="q"/>
            </a:pPr>
            <a:r>
              <a:rPr lang="cs-CZ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zástavní právo umožňuje věřiteli domáhat se uspokojení své </a:t>
            </a:r>
            <a:r>
              <a:rPr lang="cs-CZ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pohledávky </a:t>
            </a:r>
            <a:r>
              <a:rPr lang="cs-CZ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ze zástavy, jestliže dlužník včas nesplní svůj </a:t>
            </a:r>
            <a:r>
              <a:rPr lang="cs-CZ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dluh</a:t>
            </a:r>
          </a:p>
          <a:p>
            <a:pPr marL="82296" lvl="0" indent="0">
              <a:lnSpc>
                <a:spcPct val="120000"/>
              </a:lnSpc>
              <a:buNone/>
            </a:pPr>
            <a:endParaRPr lang="cs-CZ" sz="2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108701443"/>
              </p:ext>
            </p:extLst>
          </p:nvPr>
        </p:nvGraphicFramePr>
        <p:xfrm>
          <a:off x="1835696" y="3501008"/>
          <a:ext cx="6096000" cy="26642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35324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922114"/>
          </a:xfrm>
        </p:spPr>
        <p:txBody>
          <a:bodyPr>
            <a:normAutofit fontScale="90000"/>
          </a:bodyPr>
          <a:lstStyle/>
          <a:p>
            <a:r>
              <a:rPr lang="cs-CZ" sz="4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Zástavní právo</a:t>
            </a:r>
            <a:r>
              <a:rPr lang="cs-CZ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cs-CZ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cs-CZ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3228" y="1181100"/>
            <a:ext cx="7498080" cy="4800600"/>
          </a:xfrm>
          <a:solidFill>
            <a:schemeClr val="bg2"/>
          </a:solidFill>
        </p:spPr>
        <p:txBody>
          <a:bodyPr>
            <a:normAutofit/>
          </a:bodyPr>
          <a:lstStyle/>
          <a:p>
            <a:pPr marL="82296" lvl="0" indent="0">
              <a:lnSpc>
                <a:spcPct val="120000"/>
              </a:lnSpc>
              <a:buNone/>
            </a:pPr>
            <a:r>
              <a:rPr lang="cs-CZ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Věc </a:t>
            </a:r>
            <a:r>
              <a:rPr lang="cs-CZ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movitá </a:t>
            </a:r>
            <a:endParaRPr lang="cs-CZ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  <a:buFont typeface="Wingdings" panose="05000000000000000000" pitchFamily="2" charset="2"/>
              <a:buChar char="q"/>
            </a:pP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 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odevzdává věřiteli nebo jiné osobě k 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uschování</a:t>
            </a:r>
          </a:p>
          <a:p>
            <a:pPr marL="82296" indent="0">
              <a:lnSpc>
                <a:spcPct val="120000"/>
              </a:lnSpc>
              <a:buNone/>
            </a:pPr>
            <a:r>
              <a:rPr lang="cs-CZ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Věc </a:t>
            </a:r>
            <a:r>
              <a:rPr lang="cs-CZ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nemovitá </a:t>
            </a:r>
            <a:endParaRPr lang="cs-CZ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q"/>
            </a:pP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hypotéka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vkládá se do katastru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nemovitostí</a:t>
            </a:r>
          </a:p>
          <a:p>
            <a:pPr marL="82296" indent="0">
              <a:lnSpc>
                <a:spcPct val="120000"/>
              </a:lnSpc>
              <a:buNone/>
            </a:pPr>
            <a:endParaRPr lang="cs-CZ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lnSpc>
                <a:spcPct val="120000"/>
              </a:lnSpc>
              <a:buNone/>
            </a:pPr>
            <a:r>
              <a:rPr lang="cs-CZ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Funkce zástavního </a:t>
            </a:r>
            <a:r>
              <a:rPr lang="cs-CZ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práva</a:t>
            </a:r>
            <a:endParaRPr lang="cs-CZ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  <a:buFont typeface="Wingdings" panose="05000000000000000000" pitchFamily="2" charset="2"/>
              <a:buChar char="q"/>
            </a:pPr>
            <a:r>
              <a:rPr lang="cs-CZ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zajišťovací 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</a:t>
            </a:r>
            <a:r>
              <a:rPr lang="cs-CZ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tato funkce vede dlužníka k zaplacení</a:t>
            </a:r>
          </a:p>
          <a:p>
            <a:pPr lvl="0">
              <a:lnSpc>
                <a:spcPct val="120000"/>
              </a:lnSpc>
              <a:buFont typeface="Wingdings" panose="05000000000000000000" pitchFamily="2" charset="2"/>
              <a:buChar char="q"/>
            </a:pPr>
            <a:r>
              <a:rPr lang="cs-CZ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uhrazovací 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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 případě nesplnění pohledávky se věřitel uspokojí na zastavené věci</a:t>
            </a:r>
          </a:p>
          <a:p>
            <a:pPr marL="82296" indent="0">
              <a:buNone/>
            </a:pPr>
            <a:endParaRPr lang="cs-CZ" sz="1600" dirty="0"/>
          </a:p>
        </p:txBody>
      </p:sp>
    </p:spTree>
    <p:extLst>
      <p:ext uri="{BB962C8B-B14F-4D97-AF65-F5344CB8AC3E}">
        <p14:creationId xmlns:p14="http://schemas.microsoft.com/office/powerpoint/2010/main" val="283003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066130"/>
          </a:xfrm>
        </p:spPr>
        <p:txBody>
          <a:bodyPr>
            <a:noAutofit/>
          </a:bodyPr>
          <a:lstStyle/>
          <a:p>
            <a:r>
              <a:rPr lang="cs-CZ" sz="4000" b="1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cs-CZ" sz="4000" b="1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cs-CZ" sz="4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Zástavní </a:t>
            </a:r>
            <a:r>
              <a:rPr lang="cs-CZ" sz="4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právo</a:t>
            </a:r>
            <a:br>
              <a:rPr lang="cs-CZ" sz="4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cs-CZ" sz="4000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1196752"/>
            <a:ext cx="7498080" cy="5051648"/>
          </a:xfrm>
          <a:solidFill>
            <a:schemeClr val="bg2"/>
          </a:solidFill>
        </p:spPr>
        <p:txBody>
          <a:bodyPr>
            <a:normAutofit fontScale="25000" lnSpcReduction="20000"/>
          </a:bodyPr>
          <a:lstStyle/>
          <a:p>
            <a:pPr marL="82296" indent="0">
              <a:lnSpc>
                <a:spcPct val="120000"/>
              </a:lnSpc>
              <a:buNone/>
            </a:pPr>
            <a:endParaRPr lang="cs-CZ" sz="7200" b="1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lnSpc>
                <a:spcPct val="120000"/>
              </a:lnSpc>
              <a:buNone/>
            </a:pPr>
            <a:r>
              <a:rPr lang="cs-CZ" sz="9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Vznik </a:t>
            </a:r>
            <a:r>
              <a:rPr lang="cs-CZ" sz="9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zástavního </a:t>
            </a:r>
            <a:r>
              <a:rPr lang="cs-CZ" sz="9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práva</a:t>
            </a:r>
            <a:endParaRPr lang="cs-CZ" sz="9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545336" lvl="1" indent="-1143000">
              <a:lnSpc>
                <a:spcPct val="120000"/>
              </a:lnSpc>
              <a:buFont typeface="Wingdings" panose="05000000000000000000" pitchFamily="2" charset="2"/>
              <a:buChar char="q"/>
            </a:pPr>
            <a:r>
              <a:rPr lang="cs-CZ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smlouvou – písemnou</a:t>
            </a:r>
          </a:p>
          <a:p>
            <a:pPr marL="1545336" lvl="1" indent="-1143000">
              <a:lnSpc>
                <a:spcPct val="120000"/>
              </a:lnSpc>
              <a:buFont typeface="Wingdings" panose="05000000000000000000" pitchFamily="2" charset="2"/>
              <a:buChar char="q"/>
            </a:pPr>
            <a:r>
              <a:rPr lang="cs-CZ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rozhodnutí soudu </a:t>
            </a:r>
            <a:r>
              <a:rPr lang="cs-CZ" sz="7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</a:t>
            </a:r>
            <a:r>
              <a:rPr lang="cs-CZ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výkon soudního rozhodnutí </a:t>
            </a:r>
            <a:r>
              <a:rPr lang="cs-CZ" sz="7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</a:t>
            </a:r>
            <a:r>
              <a:rPr lang="cs-CZ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exekuce</a:t>
            </a:r>
          </a:p>
          <a:p>
            <a:pPr marL="1545336" lvl="1" indent="-1143000">
              <a:lnSpc>
                <a:spcPct val="120000"/>
              </a:lnSpc>
              <a:buFont typeface="Wingdings" panose="05000000000000000000" pitchFamily="2" charset="2"/>
              <a:buChar char="q"/>
            </a:pPr>
            <a:r>
              <a:rPr lang="cs-CZ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ze zákona </a:t>
            </a:r>
            <a:r>
              <a:rPr lang="cs-CZ" sz="7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</a:t>
            </a:r>
            <a:r>
              <a:rPr lang="cs-CZ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při daňových dluzích</a:t>
            </a:r>
          </a:p>
          <a:p>
            <a:pPr marL="82296" indent="0">
              <a:lnSpc>
                <a:spcPct val="120000"/>
              </a:lnSpc>
              <a:buNone/>
            </a:pPr>
            <a:endParaRPr lang="cs-CZ" sz="9600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lnSpc>
                <a:spcPct val="120000"/>
              </a:lnSpc>
              <a:buNone/>
            </a:pPr>
            <a:r>
              <a:rPr lang="cs-CZ" sz="9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Zánik </a:t>
            </a:r>
            <a:r>
              <a:rPr lang="cs-CZ" sz="9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zástavního </a:t>
            </a:r>
            <a:r>
              <a:rPr lang="cs-CZ" sz="9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práva</a:t>
            </a:r>
            <a:endParaRPr lang="cs-CZ" sz="9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q"/>
            </a:pPr>
            <a:r>
              <a:rPr lang="cs-CZ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splněním dluhu</a:t>
            </a: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q"/>
            </a:pPr>
            <a:r>
              <a:rPr lang="cs-CZ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smlouvou</a:t>
            </a:r>
            <a:endParaRPr lang="cs-CZ" sz="7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q"/>
            </a:pPr>
            <a:r>
              <a:rPr lang="cs-CZ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zánikem zástavy</a:t>
            </a: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q"/>
            </a:pPr>
            <a:r>
              <a:rPr lang="cs-CZ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zpeněžením zástavy v dražbě</a:t>
            </a:r>
          </a:p>
          <a:p>
            <a:pPr marL="82296" indent="0">
              <a:lnSpc>
                <a:spcPct val="120000"/>
              </a:lnSpc>
              <a:buNone/>
            </a:pPr>
            <a:r>
              <a:rPr lang="cs-CZ" b="1" dirty="0"/>
              <a:t> </a:t>
            </a:r>
            <a:endParaRPr lang="cs-CZ" sz="2000" dirty="0"/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Ø"/>
            </a:pPr>
            <a:endParaRPr lang="cs-C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254372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03648" y="3329608"/>
            <a:ext cx="7498080" cy="1899592"/>
          </a:xfrm>
        </p:spPr>
        <p:txBody>
          <a:bodyPr/>
          <a:lstStyle/>
          <a:p>
            <a:pPr marL="82296" indent="0">
              <a:buNone/>
            </a:pPr>
            <a:endParaRPr lang="cs-CZ" sz="2400" dirty="0"/>
          </a:p>
          <a:p>
            <a:pPr marL="82296" indent="0">
              <a:buNone/>
            </a:pPr>
            <a:endParaRPr lang="cs-CZ" sz="2400" dirty="0" smtClean="0"/>
          </a:p>
          <a:p>
            <a:pPr marL="82296" indent="0">
              <a:buNone/>
            </a:pPr>
            <a:endParaRPr lang="cs-CZ" sz="2400" dirty="0"/>
          </a:p>
        </p:txBody>
      </p:sp>
      <p:sp>
        <p:nvSpPr>
          <p:cNvPr id="5" name="Obdélník 4"/>
          <p:cNvSpPr/>
          <p:nvPr/>
        </p:nvSpPr>
        <p:spPr>
          <a:xfrm>
            <a:off x="1619672" y="1628800"/>
            <a:ext cx="6768752" cy="1815882"/>
          </a:xfrm>
          <a:prstGeom prst="rect">
            <a:avLst/>
          </a:prstGeom>
          <a:solidFill>
            <a:schemeClr val="bg2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cs-CZ" sz="4000" b="1" kern="1200" dirty="0" smtClean="0">
                <a:ln/>
                <a:solidFill>
                  <a:srgbClr val="0070C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Občanské právo hmotné </a:t>
            </a:r>
          </a:p>
          <a:p>
            <a:pPr algn="ctr"/>
            <a:r>
              <a:rPr lang="cs-CZ" sz="7200" b="1" kern="1200" dirty="0" smtClean="0">
                <a:ln/>
                <a:solidFill>
                  <a:srgbClr val="0070C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Věcná práva</a:t>
            </a:r>
            <a:endParaRPr lang="cs-CZ" sz="7200" b="1" dirty="0">
              <a:ln/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619671" y="3861048"/>
            <a:ext cx="63065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cs-CZ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Ing. Kamila Rybínová</a:t>
            </a:r>
          </a:p>
        </p:txBody>
      </p:sp>
    </p:spTree>
    <p:extLst>
      <p:ext uri="{BB962C8B-B14F-4D97-AF65-F5344CB8AC3E}">
        <p14:creationId xmlns:p14="http://schemas.microsoft.com/office/powerpoint/2010/main" val="1084906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Subjekty zástavního práva</a:t>
            </a:r>
            <a:endParaRPr lang="cs-CZ" sz="4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bg2"/>
          </a:solidFill>
        </p:spPr>
        <p:txBody>
          <a:bodyPr/>
          <a:lstStyle/>
          <a:p>
            <a:pPr marL="82296" indent="0">
              <a:lnSpc>
                <a:spcPct val="150000"/>
              </a:lnSpc>
              <a:buNone/>
            </a:pPr>
            <a:r>
              <a:rPr lang="cs-CZ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Zástavní </a:t>
            </a:r>
            <a:r>
              <a:rPr lang="cs-CZ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věřitel </a:t>
            </a:r>
            <a:endParaRPr lang="cs-CZ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lnSpc>
                <a:spcPct val="150000"/>
              </a:lnSpc>
              <a:buNone/>
            </a:pPr>
            <a:r>
              <a:rPr lang="cs-CZ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</a:t>
            </a:r>
            <a:r>
              <a:rPr lang="cs-CZ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věřitel, který má pohledávku zajištěnou zástavním právem</a:t>
            </a:r>
          </a:p>
          <a:p>
            <a:pPr marL="82296" indent="0">
              <a:lnSpc>
                <a:spcPct val="150000"/>
              </a:lnSpc>
              <a:buNone/>
            </a:pPr>
            <a:r>
              <a:rPr lang="cs-CZ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Věřitel </a:t>
            </a:r>
          </a:p>
          <a:p>
            <a:pPr marL="82296" indent="0">
              <a:lnSpc>
                <a:spcPct val="150000"/>
              </a:lnSpc>
              <a:buNone/>
            </a:pPr>
            <a:r>
              <a:rPr lang="cs-CZ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</a:t>
            </a:r>
            <a:r>
              <a:rPr lang="cs-CZ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osoba</a:t>
            </a:r>
            <a:r>
              <a:rPr lang="cs-CZ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která má pohledávku</a:t>
            </a:r>
          </a:p>
          <a:p>
            <a:pPr marL="82296" indent="0">
              <a:lnSpc>
                <a:spcPct val="150000"/>
              </a:lnSpc>
              <a:buNone/>
            </a:pPr>
            <a:r>
              <a:rPr lang="cs-CZ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Dlužník</a:t>
            </a:r>
          </a:p>
          <a:p>
            <a:pPr marL="82296" indent="0">
              <a:lnSpc>
                <a:spcPct val="150000"/>
              </a:lnSpc>
              <a:buNone/>
            </a:pPr>
            <a:r>
              <a:rPr lang="cs-CZ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</a:t>
            </a:r>
            <a:r>
              <a:rPr lang="cs-CZ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osoba</a:t>
            </a:r>
            <a:r>
              <a:rPr lang="cs-CZ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která má dluh</a:t>
            </a:r>
          </a:p>
          <a:p>
            <a:pPr marL="82296" indent="0">
              <a:lnSpc>
                <a:spcPct val="150000"/>
              </a:lnSpc>
              <a:buNone/>
            </a:pPr>
            <a:r>
              <a:rPr lang="cs-CZ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Zástavce </a:t>
            </a:r>
          </a:p>
          <a:p>
            <a:pPr marL="82296" indent="0">
              <a:lnSpc>
                <a:spcPct val="150000"/>
              </a:lnSpc>
              <a:buNone/>
            </a:pPr>
            <a:r>
              <a:rPr lang="cs-CZ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</a:t>
            </a:r>
            <a:r>
              <a:rPr lang="cs-CZ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osoba</a:t>
            </a:r>
            <a:r>
              <a:rPr lang="cs-CZ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která poskytla zástavu, většinou to bývá dlužník </a:t>
            </a:r>
          </a:p>
          <a:p>
            <a:pPr marL="82296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709061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cs-CZ" sz="4000" b="1" u="sng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cs-CZ" sz="4000" b="1" u="sng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cs-CZ" sz="4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Zadržovací </a:t>
            </a:r>
            <a:r>
              <a:rPr lang="cs-CZ" sz="4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právo</a:t>
            </a:r>
            <a:r>
              <a:rPr lang="cs-CZ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cs-CZ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cs-CZ" sz="4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bg2"/>
          </a:solidFill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Font typeface="Wingdings" panose="05000000000000000000" pitchFamily="2" charset="2"/>
              <a:buChar char="q"/>
            </a:pP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je 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podobné </a:t>
            </a:r>
            <a:r>
              <a:rPr lang="cs-CZ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zástavnímu právu</a:t>
            </a:r>
            <a:endParaRPr lang="cs-CZ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  <a:buFont typeface="Wingdings" panose="05000000000000000000" pitchFamily="2" charset="2"/>
              <a:buChar char="q"/>
            </a:pP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slouží k</a:t>
            </a:r>
            <a:r>
              <a:rPr lang="cs-CZ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zajištění pohledávky</a:t>
            </a:r>
            <a:endParaRPr lang="cs-CZ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  <a:buFont typeface="Wingdings" panose="05000000000000000000" pitchFamily="2" charset="2"/>
              <a:buChar char="q"/>
            </a:pPr>
            <a:r>
              <a:rPr lang="cs-CZ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věřitel může zadržet dlužníkovu movitou věc, 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pokud ji má u sebe, v okamžiku kdy</a:t>
            </a:r>
            <a:r>
              <a:rPr lang="cs-CZ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má dlužník zaplatit a nezaplatí </a:t>
            </a:r>
            <a:endParaRPr lang="cs-CZ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lvl="0" indent="0">
              <a:lnSpc>
                <a:spcPct val="120000"/>
              </a:lnSpc>
              <a:buNone/>
            </a:pP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</a:t>
            </a:r>
            <a:r>
              <a:rPr lang="cs-CZ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např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automechanik může zadržet opravené auto, dokud mu zákazník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marL="82296" lvl="0" indent="0">
              <a:lnSpc>
                <a:spcPct val="120000"/>
              </a:lnSpc>
              <a:buNone/>
            </a:pP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nezaplatí 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dlužnou částku za opravu)</a:t>
            </a:r>
          </a:p>
          <a:p>
            <a:pPr lvl="0">
              <a:lnSpc>
                <a:spcPct val="120000"/>
              </a:lnSpc>
              <a:buFont typeface="Wingdings" panose="05000000000000000000" pitchFamily="2" charset="2"/>
              <a:buChar char="q"/>
            </a:pP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věřitel musí o zadržení věci dlužníka informovat</a:t>
            </a:r>
            <a:r>
              <a:rPr lang="cs-CZ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cs-CZ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lnSpc>
                <a:spcPct val="120000"/>
              </a:lnSpc>
              <a:buNone/>
            </a:pPr>
            <a:endParaRPr lang="cs-CZ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q"/>
            </a:pPr>
            <a:r>
              <a:rPr lang="cs-CZ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vznik: jednostranným </a:t>
            </a:r>
            <a:r>
              <a:rPr lang="cs-CZ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právním úkonem 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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zadržením</a:t>
            </a: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q"/>
            </a:pPr>
            <a:r>
              <a:rPr lang="cs-CZ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zánik: splacením </a:t>
            </a:r>
            <a:r>
              <a:rPr lang="cs-CZ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pohledávky 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</a:t>
            </a:r>
            <a:r>
              <a:rPr lang="cs-CZ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zaplacením</a:t>
            </a:r>
          </a:p>
          <a:p>
            <a:pPr marL="82296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738604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3648" y="188640"/>
            <a:ext cx="7498080" cy="1143000"/>
          </a:xfrm>
        </p:spPr>
        <p:txBody>
          <a:bodyPr>
            <a:normAutofit/>
          </a:bodyPr>
          <a:lstStyle/>
          <a:p>
            <a:r>
              <a:rPr lang="cs-CZ" sz="4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Držba</a:t>
            </a:r>
            <a:endParaRPr lang="cs-CZ" sz="40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75656" y="1196752"/>
            <a:ext cx="7498080" cy="5051648"/>
          </a:xfrm>
          <a:solidFill>
            <a:schemeClr val="bg2"/>
          </a:solidFill>
        </p:spPr>
        <p:txBody>
          <a:bodyPr>
            <a:normAutofit/>
          </a:bodyPr>
          <a:lstStyle/>
          <a:p>
            <a:pPr lvl="0">
              <a:lnSpc>
                <a:spcPct val="120000"/>
              </a:lnSpc>
              <a:buFont typeface="Wingdings" panose="05000000000000000000" pitchFamily="2" charset="2"/>
              <a:buChar char="q"/>
            </a:pP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je faktické 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ovládání věci</a:t>
            </a:r>
          </a:p>
          <a:p>
            <a:pPr lvl="0">
              <a:lnSpc>
                <a:spcPct val="120000"/>
              </a:lnSpc>
              <a:buFont typeface="Wingdings" panose="05000000000000000000" pitchFamily="2" charset="2"/>
              <a:buChar char="q"/>
            </a:pP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nestanoví-li zákon jinak má oprávněný držitel stejná práva jako vlastník tzn. nakládá s věcí jako s vlastní, má právo na plody a užitky z věci po dobu oprávněné držby </a:t>
            </a: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q"/>
            </a:pP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rozlišujeme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82296" indent="0">
              <a:lnSpc>
                <a:spcPct val="120000"/>
              </a:lnSpc>
              <a:buNone/>
            </a:pPr>
            <a:endParaRPr lang="cs-CZ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cs-CZ" dirty="0"/>
          </a:p>
        </p:txBody>
      </p:sp>
      <p:graphicFrame>
        <p:nvGraphicFramePr>
          <p:cNvPr id="4" name="Diagram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5939141"/>
              </p:ext>
            </p:extLst>
          </p:nvPr>
        </p:nvGraphicFramePr>
        <p:xfrm>
          <a:off x="3131840" y="2780928"/>
          <a:ext cx="5486400" cy="31755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54935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Držba</a:t>
            </a:r>
            <a:endParaRPr lang="cs-CZ" sz="4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bg2"/>
          </a:solidFill>
        </p:spPr>
        <p:txBody>
          <a:bodyPr>
            <a:normAutofit fontScale="62500" lnSpcReduction="20000"/>
          </a:bodyPr>
          <a:lstStyle/>
          <a:p>
            <a:pPr marL="82296" lvl="0" indent="0">
              <a:lnSpc>
                <a:spcPct val="120000"/>
              </a:lnSpc>
              <a:buNone/>
            </a:pPr>
            <a:r>
              <a:rPr lang="cs-CZ" sz="3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Oprávněná držba</a:t>
            </a:r>
            <a:r>
              <a:rPr lang="cs-CZ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dirty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</a:t>
            </a:r>
            <a:r>
              <a:rPr lang="cs-C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držiteli </a:t>
            </a:r>
            <a:r>
              <a:rPr lang="cs-CZ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patří věc právem</a:t>
            </a:r>
          </a:p>
          <a:p>
            <a:pPr marL="82296" lvl="0" indent="0">
              <a:lnSpc>
                <a:spcPct val="120000"/>
              </a:lnSpc>
              <a:buNone/>
            </a:pPr>
            <a:r>
              <a:rPr lang="cs-CZ" sz="3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Neoprávněná držba</a:t>
            </a:r>
            <a:r>
              <a:rPr lang="cs-CZ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dirty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</a:t>
            </a:r>
            <a:r>
              <a:rPr lang="cs-C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cs-CZ" dirty="0">
                <a:latin typeface="Times New Roman" panose="02020603050405020304" pitchFamily="18" charset="0"/>
                <a:cs typeface="Times New Roman" panose="02020603050405020304" pitchFamily="18" charset="0"/>
              </a:rPr>
              <a:t>držiteli patří věc neprávem (je povinen vydat věc vlastníkovi a nahradit škodu, která neoprávněnou držbou vznikla)</a:t>
            </a:r>
          </a:p>
          <a:p>
            <a:pPr lvl="0">
              <a:lnSpc>
                <a:spcPct val="120000"/>
              </a:lnSpc>
              <a:buFont typeface="Wingdings" panose="05000000000000000000" pitchFamily="2" charset="2"/>
              <a:buChar char="q"/>
            </a:pPr>
            <a:r>
              <a:rPr lang="cs-CZ" dirty="0">
                <a:latin typeface="Times New Roman" panose="02020603050405020304" pitchFamily="18" charset="0"/>
                <a:cs typeface="Times New Roman" panose="02020603050405020304" pitchFamily="18" charset="0"/>
              </a:rPr>
              <a:t>kdo najde </a:t>
            </a:r>
            <a:r>
              <a:rPr lang="cs-CZ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ztracenou věc</a:t>
            </a:r>
            <a:r>
              <a:rPr lang="cs-CZ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je povinen ji </a:t>
            </a:r>
            <a:r>
              <a:rPr lang="cs-CZ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vydat vlastníkovi</a:t>
            </a:r>
            <a:endParaRPr lang="cs-CZ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  <a:buFont typeface="Wingdings" panose="05000000000000000000" pitchFamily="2" charset="2"/>
              <a:buChar char="q"/>
            </a:pPr>
            <a:r>
              <a:rPr lang="cs-CZ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není-li vlastník znám, je nálezce povinen odevzdat ji obci</a:t>
            </a:r>
            <a:r>
              <a:rPr lang="cs-CZ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(pokud se vlastník věci nepřihlásí do 6 měsíců </a:t>
            </a:r>
            <a:r>
              <a:rPr lang="cs-CZ" dirty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</a:t>
            </a:r>
            <a:r>
              <a:rPr lang="cs-C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dirty="0">
                <a:latin typeface="Times New Roman" panose="02020603050405020304" pitchFamily="18" charset="0"/>
                <a:cs typeface="Times New Roman" panose="02020603050405020304" pitchFamily="18" charset="0"/>
              </a:rPr>
              <a:t>připadá věc do vlastnictví </a:t>
            </a:r>
            <a:r>
              <a:rPr lang="cs-C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obce</a:t>
            </a:r>
            <a:endParaRPr lang="cs-CZ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  <a:buFont typeface="Wingdings" panose="05000000000000000000" pitchFamily="2" charset="2"/>
              <a:buChar char="q"/>
            </a:pPr>
            <a:r>
              <a:rPr lang="cs-CZ" dirty="0">
                <a:latin typeface="Times New Roman" panose="02020603050405020304" pitchFamily="18" charset="0"/>
                <a:cs typeface="Times New Roman" panose="02020603050405020304" pitchFamily="18" charset="0"/>
              </a:rPr>
              <a:t>nálezce má právo na náhradu nutných výdajů a na 10% nálezné</a:t>
            </a:r>
          </a:p>
          <a:p>
            <a:pPr lvl="0">
              <a:lnSpc>
                <a:spcPct val="120000"/>
              </a:lnSpc>
              <a:buFont typeface="Wingdings" panose="05000000000000000000" pitchFamily="2" charset="2"/>
              <a:buChar char="q"/>
            </a:pPr>
            <a:r>
              <a:rPr lang="cs-CZ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zpracuje-li někdo v dobré víře cizí věc na novou, stává se vlastníkem nové věci </a:t>
            </a:r>
            <a:r>
              <a:rPr lang="cs-CZ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ten, </a:t>
            </a:r>
            <a:r>
              <a:rPr lang="cs-CZ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jehož podíl na ní je větší </a:t>
            </a:r>
            <a:endParaRPr lang="cs-CZ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lnSpc>
                <a:spcPct val="120000"/>
              </a:lnSpc>
              <a:buNone/>
            </a:pPr>
            <a:r>
              <a:rPr lang="cs-CZ" sz="3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Vydržení </a:t>
            </a:r>
            <a:r>
              <a:rPr lang="cs-CZ" sz="3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věci </a:t>
            </a:r>
            <a:r>
              <a:rPr lang="cs-CZ" dirty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</a:t>
            </a:r>
            <a:r>
              <a:rPr lang="cs-CZ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držitel </a:t>
            </a:r>
            <a:r>
              <a:rPr lang="cs-CZ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nabývá vlastnické právo (</a:t>
            </a:r>
            <a:r>
              <a:rPr lang="cs-CZ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 movité věci po uplynutí 3 let opatrování</a:t>
            </a:r>
            <a:r>
              <a:rPr lang="cs-CZ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u </a:t>
            </a:r>
            <a:r>
              <a:rPr lang="cs-CZ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nemovitosti po uplynutí 10-ti let</a:t>
            </a:r>
            <a:r>
              <a:rPr lang="cs-CZ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82296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98650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4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Zopakujte si</a:t>
            </a:r>
            <a:r>
              <a:rPr lang="cs-CZ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solidFill>
            <a:schemeClr val="bg2"/>
          </a:solidFill>
        </p:spPr>
        <p:txBody>
          <a:bodyPr/>
          <a:lstStyle/>
          <a:p>
            <a:endParaRPr lang="cs-CZ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cs-CZ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Jakými způsoby se nabývá vlastnictví?</a:t>
            </a:r>
          </a:p>
          <a:p>
            <a:pPr>
              <a:buFont typeface="Wingdings" panose="05000000000000000000" pitchFamily="2" charset="2"/>
              <a:buChar char="q"/>
            </a:pPr>
            <a:endParaRPr lang="cs-CZ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cs-CZ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 to je podílové spoluvlastnictví </a:t>
            </a:r>
            <a:br>
              <a:rPr lang="cs-CZ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cs-CZ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společné jmění manželů?</a:t>
            </a:r>
          </a:p>
          <a:p>
            <a:pPr>
              <a:buFont typeface="Wingdings" panose="05000000000000000000" pitchFamily="2" charset="2"/>
              <a:buChar char="q"/>
            </a:pPr>
            <a:endParaRPr lang="cs-CZ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cs-CZ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 víte o zástavním, zadržovacím právu a držbě?</a:t>
            </a:r>
            <a:endParaRPr lang="cs-CZ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26291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1376723"/>
              </p:ext>
            </p:extLst>
          </p:nvPr>
        </p:nvGraphicFramePr>
        <p:xfrm>
          <a:off x="1435100" y="1447800"/>
          <a:ext cx="7560840" cy="1346449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7560840"/>
              </a:tblGrid>
              <a:tr h="432049">
                <a:tc>
                  <a:txBody>
                    <a:bodyPr/>
                    <a:lstStyle/>
                    <a:p>
                      <a:r>
                        <a:rPr lang="cs-CZ" b="1" i="0" baseline="0" dirty="0" smtClean="0">
                          <a:solidFill>
                            <a:schemeClr val="tx1"/>
                          </a:solidFill>
                        </a:rPr>
                        <a:t>ZDROJE  A DALŠÍ INFORMACE</a:t>
                      </a:r>
                      <a:endParaRPr lang="cs-CZ" b="1" i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dirty="0" smtClean="0"/>
                        <a:t>Právo pro střední školy</a:t>
                      </a:r>
                      <a:r>
                        <a:rPr lang="cs-CZ" baseline="0" dirty="0" smtClean="0"/>
                        <a:t>– Radovan Ryska, ISBN 80-7168-122-9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mtClean="0"/>
                        <a:t>Občanský a společenskovědní základ – Právo </a:t>
                      </a:r>
                      <a:r>
                        <a:rPr lang="cs-CZ" baseline="0" smtClean="0"/>
                        <a:t>– Jaroslav Zlámal, Jana Bellová, Jakub Haluza, ISBN 978-80-7402-090-2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35969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b="1" dirty="0" smtClean="0">
                <a:ln/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Věcná </a:t>
            </a:r>
            <a:r>
              <a:rPr lang="cs-CZ" b="1" dirty="0">
                <a:ln/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práva</a:t>
            </a:r>
            <a:r>
              <a:rPr lang="cs-CZ" b="1" u="sng" dirty="0">
                <a:ln/>
                <a:solidFill>
                  <a:srgbClr val="0070C0"/>
                </a:solidFill>
              </a:rPr>
              <a:t/>
            </a:r>
            <a:br>
              <a:rPr lang="cs-CZ" b="1" u="sng" dirty="0">
                <a:ln/>
                <a:solidFill>
                  <a:srgbClr val="0070C0"/>
                </a:solidFill>
              </a:rPr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solidFill>
            <a:schemeClr val="bg2"/>
          </a:solidFill>
        </p:spPr>
        <p:txBody>
          <a:bodyPr>
            <a:normAutofit/>
          </a:bodyPr>
          <a:lstStyle/>
          <a:p>
            <a:pPr>
              <a:buFont typeface="Wingdings 2" panose="05020102010507070707" pitchFamily="18" charset="2"/>
              <a:buChar char=""/>
            </a:pPr>
            <a:r>
              <a:rPr lang="cs-C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upravuje Občanský zákoník</a:t>
            </a:r>
          </a:p>
          <a:p>
            <a:pPr>
              <a:buFont typeface="Wingdings 2" panose="05020102010507070707" pitchFamily="18" charset="2"/>
              <a:buChar char=""/>
            </a:pPr>
            <a:r>
              <a:rPr lang="cs-C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jejich předmětem jsou věci</a:t>
            </a:r>
            <a:endParaRPr lang="cs-CZ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4035659205"/>
              </p:ext>
            </p:extLst>
          </p:nvPr>
        </p:nvGraphicFramePr>
        <p:xfrm>
          <a:off x="2411760" y="2420888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840047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bg2"/>
          </a:solidFill>
        </p:spPr>
        <p:txBody>
          <a:bodyPr>
            <a:normAutofit/>
          </a:bodyPr>
          <a:lstStyle/>
          <a:p>
            <a:pPr marL="82296" lvl="0" indent="0">
              <a:buNone/>
            </a:pPr>
            <a:r>
              <a:rPr lang="cs-CZ" sz="20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Věci hmotné povahy</a:t>
            </a:r>
          </a:p>
          <a:p>
            <a:pPr lvl="0">
              <a:buFont typeface="Wingdings"/>
              <a:buChar char="p"/>
            </a:pPr>
            <a:r>
              <a:rPr lang="cs-CZ" sz="1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Movité</a:t>
            </a:r>
            <a:r>
              <a:rPr lang="cs-CZ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 lze je přemístit, nejsou spojeny se zemí (auto, počítač, nábytek)</a:t>
            </a:r>
            <a:endParaRPr lang="cs-CZ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  <a:sym typeface="Wingdings"/>
            </a:endParaRPr>
          </a:p>
          <a:p>
            <a:pPr>
              <a:buFont typeface="Wingdings"/>
              <a:buChar char="p"/>
            </a:pPr>
            <a:r>
              <a:rPr lang="cs-CZ" sz="1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Nemovité</a:t>
            </a:r>
            <a:r>
              <a:rPr lang="cs-CZ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 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jsou pevně spojeny s půdou, nelze je přenášet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(pozemek,  </a:t>
            </a:r>
          </a:p>
          <a:p>
            <a:pPr marL="82296" indent="0">
              <a:buNone/>
            </a:pP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dům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panelák,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zahrada)</a:t>
            </a:r>
          </a:p>
          <a:p>
            <a:pPr marL="82296" indent="0">
              <a:buNone/>
            </a:pPr>
            <a:endParaRPr lang="cs-CZ" sz="1800" dirty="0">
              <a:solidFill>
                <a:schemeClr val="bg1">
                  <a:lumMod val="9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r>
              <a:rPr lang="cs-CZ" sz="20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Věci nehmotné povahy</a:t>
            </a:r>
          </a:p>
          <a:p>
            <a:pPr>
              <a:buFont typeface="Wingdings"/>
              <a:buChar char="p"/>
            </a:pP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produkty myšlení 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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vynálezy, patenty, licence, know-haw</a:t>
            </a:r>
            <a:endParaRPr lang="cs-CZ" sz="1800" dirty="0" smtClean="0">
              <a:latin typeface="Times New Roman" panose="02020603050405020304" pitchFamily="18" charset="0"/>
              <a:cs typeface="Times New Roman" panose="02020603050405020304" pitchFamily="18" charset="0"/>
              <a:sym typeface="Wingdings"/>
            </a:endParaRPr>
          </a:p>
          <a:p>
            <a:pPr>
              <a:buFont typeface="Wingdings"/>
              <a:buChar char="p"/>
            </a:pP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díla: literární, hudební, výtvarná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 </a:t>
            </a:r>
            <a:endParaRPr lang="cs-CZ" sz="1800" dirty="0" smtClean="0">
              <a:latin typeface="Times New Roman" panose="02020603050405020304" pitchFamily="18" charset="0"/>
              <a:cs typeface="Times New Roman" panose="02020603050405020304" pitchFamily="18" charset="0"/>
              <a:sym typeface="Wingdings"/>
            </a:endParaRPr>
          </a:p>
          <a:p>
            <a:pPr>
              <a:buFont typeface="Wingdings"/>
              <a:buChar char="p"/>
            </a:pP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ovladatelné přírodní síly 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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elektřina, jiná energie</a:t>
            </a:r>
            <a:endParaRPr lang="cs-CZ" sz="1800" dirty="0" smtClean="0">
              <a:latin typeface="Times New Roman" panose="02020603050405020304" pitchFamily="18" charset="0"/>
              <a:cs typeface="Times New Roman" panose="02020603050405020304" pitchFamily="18" charset="0"/>
              <a:sym typeface="Wingdings"/>
            </a:endParaRPr>
          </a:p>
          <a:p>
            <a:pPr>
              <a:buFont typeface="Wingdings"/>
              <a:buChar char="p"/>
            </a:pPr>
            <a:endParaRPr lang="cs-CZ" sz="2000" dirty="0" smtClean="0">
              <a:latin typeface="Times New Roman" panose="02020603050405020304" pitchFamily="18" charset="0"/>
              <a:cs typeface="Times New Roman" panose="02020603050405020304" pitchFamily="18" charset="0"/>
              <a:sym typeface="Wingdings"/>
            </a:endParaRPr>
          </a:p>
          <a:p>
            <a:pPr>
              <a:buFont typeface="Wingdings"/>
              <a:buChar char="p"/>
            </a:pPr>
            <a:endParaRPr lang="cs-CZ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endParaRPr lang="cs-CZ" sz="18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cs-CZ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43879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cs-CZ" sz="4000" b="1" dirty="0">
                <a:ln/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Věcná práva</a:t>
            </a:r>
            <a:r>
              <a:rPr lang="cs-CZ" sz="4000" b="1" u="sng" dirty="0">
                <a:ln/>
                <a:solidFill>
                  <a:srgbClr val="0070C0"/>
                </a:solidFill>
              </a:rPr>
              <a:t/>
            </a:r>
            <a:br>
              <a:rPr lang="cs-CZ" sz="4000" b="1" u="sng" dirty="0">
                <a:ln/>
                <a:solidFill>
                  <a:srgbClr val="0070C0"/>
                </a:solidFill>
              </a:rPr>
            </a:br>
            <a:endParaRPr lang="cs-CZ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bg2"/>
          </a:solidFill>
        </p:spPr>
        <p:txBody>
          <a:bodyPr>
            <a:normAutofit/>
          </a:bodyPr>
          <a:lstStyle/>
          <a:p>
            <a:pPr marL="82296" indent="0">
              <a:buNone/>
            </a:pP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     </a:t>
            </a:r>
          </a:p>
          <a:p>
            <a:pPr marL="82296" indent="0">
              <a:buNone/>
            </a:pPr>
            <a:r>
              <a:rPr lang="cs-CZ" sz="18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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 vlastnická práva</a:t>
            </a:r>
          </a:p>
          <a:p>
            <a:pPr marL="82296" indent="0">
              <a:buNone/>
            </a:pP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 </a:t>
            </a:r>
          </a:p>
          <a:p>
            <a:pPr marL="82296" indent="0">
              <a:buNone/>
            </a:pPr>
            <a:r>
              <a:rPr lang="cs-CZ" sz="18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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spoluvlastnická práva</a:t>
            </a:r>
          </a:p>
          <a:p>
            <a:pPr marL="82296" indent="0">
              <a:buNone/>
            </a:pP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      </a:t>
            </a:r>
          </a:p>
          <a:p>
            <a:pPr marL="82296" indent="0">
              <a:buNone/>
            </a:pPr>
            <a:r>
              <a:rPr lang="cs-CZ" sz="18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</a:t>
            </a:r>
            <a:r>
              <a:rPr lang="cs-CZ" sz="1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práva držby</a:t>
            </a:r>
          </a:p>
          <a:p>
            <a:pPr marL="82296" indent="0">
              <a:buNone/>
            </a:pP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     </a:t>
            </a:r>
          </a:p>
          <a:p>
            <a:pPr marL="82296" indent="0">
              <a:buNone/>
            </a:pPr>
            <a:r>
              <a:rPr lang="cs-CZ" sz="18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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 zástavní právo (práva k cizím věcem)</a:t>
            </a:r>
          </a:p>
          <a:p>
            <a:pPr marL="82296" indent="0">
              <a:buNone/>
            </a:pPr>
            <a:endParaRPr lang="cs-CZ" sz="1800" dirty="0" smtClean="0">
              <a:latin typeface="Times New Roman" panose="02020603050405020304" pitchFamily="18" charset="0"/>
              <a:cs typeface="Times New Roman" panose="02020603050405020304" pitchFamily="18" charset="0"/>
              <a:sym typeface="Wingdings"/>
            </a:endParaRPr>
          </a:p>
          <a:p>
            <a:pPr marL="82296" indent="0">
              <a:buNone/>
            </a:pPr>
            <a:endParaRPr lang="cs-CZ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endParaRPr lang="cs-CZ" sz="2000" u="sng" dirty="0"/>
          </a:p>
        </p:txBody>
      </p:sp>
    </p:spTree>
    <p:extLst>
      <p:ext uri="{BB962C8B-B14F-4D97-AF65-F5344CB8AC3E}">
        <p14:creationId xmlns:p14="http://schemas.microsoft.com/office/powerpoint/2010/main" val="881817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 txBox="1">
            <a:spLocks/>
          </p:cNvSpPr>
          <p:nvPr/>
        </p:nvSpPr>
        <p:spPr>
          <a:xfrm>
            <a:off x="1322392" y="2132856"/>
            <a:ext cx="7498080" cy="2592288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ts val="3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ts val="28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buFont typeface="Wingdings 2"/>
              <a:buNone/>
            </a:pPr>
            <a:endParaRPr lang="cs-CZ" sz="2400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1115616" y="548680"/>
            <a:ext cx="76328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cs-CZ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35608" y="435936"/>
            <a:ext cx="7406640" cy="832824"/>
          </a:xfrm>
        </p:spPr>
        <p:txBody>
          <a:bodyPr>
            <a:noAutofit/>
          </a:bodyPr>
          <a:lstStyle/>
          <a:p>
            <a:r>
              <a:rPr lang="cs-CZ" sz="4000" b="1" dirty="0" smtClean="0">
                <a:ln/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Vlastnictví</a:t>
            </a:r>
            <a:endParaRPr lang="cs-CZ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1432560" y="1268760"/>
            <a:ext cx="7406640" cy="4608512"/>
          </a:xfrm>
          <a:solidFill>
            <a:schemeClr val="bg2"/>
          </a:solidFill>
        </p:spPr>
        <p:txBody>
          <a:bodyPr>
            <a:normAutofit fontScale="85000" lnSpcReduction="10000"/>
          </a:bodyPr>
          <a:lstStyle/>
          <a:p>
            <a:pPr marL="530352" indent="-457200">
              <a:lnSpc>
                <a:spcPct val="170000"/>
              </a:lnSpc>
              <a:buFont typeface="Wingdings" panose="05000000000000000000" pitchFamily="2" charset="2"/>
              <a:buChar char="Ø"/>
            </a:pPr>
            <a:endParaRPr lang="cs-CZ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58902" indent="-285750">
              <a:lnSpc>
                <a:spcPct val="170000"/>
              </a:lnSpc>
              <a:buFont typeface="Wingdings" panose="05000000000000000000" pitchFamily="2" charset="2"/>
              <a:buChar char="q"/>
            </a:pP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představuje 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úplnou nebo nejvyšší moc nad věcí</a:t>
            </a:r>
          </a:p>
          <a:p>
            <a:pPr marL="358902" lvl="0" indent="-285750">
              <a:lnSpc>
                <a:spcPct val="170000"/>
              </a:lnSpc>
              <a:buFont typeface="Wingdings" panose="05000000000000000000" pitchFamily="2" charset="2"/>
              <a:buChar char="q"/>
            </a:pP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vlastník je oprávněn předmět svého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vlastnictví:</a:t>
            </a:r>
          </a:p>
          <a:p>
            <a:pPr marL="742950" lvl="1" indent="-285750">
              <a:lnSpc>
                <a:spcPct val="170000"/>
              </a:lnSpc>
              <a:buFont typeface="Wingdings" panose="05000000000000000000" pitchFamily="2" charset="2"/>
              <a:buChar char="q"/>
            </a:pPr>
            <a:r>
              <a:rPr lang="cs-C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držet</a:t>
            </a:r>
          </a:p>
          <a:p>
            <a:pPr marL="742950" lvl="1" indent="-285750">
              <a:lnSpc>
                <a:spcPct val="170000"/>
              </a:lnSpc>
              <a:buFont typeface="Wingdings" panose="05000000000000000000" pitchFamily="2" charset="2"/>
              <a:buChar char="q"/>
            </a:pPr>
            <a:r>
              <a:rPr lang="cs-C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užívat</a:t>
            </a:r>
          </a:p>
          <a:p>
            <a:pPr marL="742950" lvl="1" indent="-285750">
              <a:lnSpc>
                <a:spcPct val="170000"/>
              </a:lnSpc>
              <a:buFont typeface="Wingdings" panose="05000000000000000000" pitchFamily="2" charset="2"/>
              <a:buChar char="q"/>
            </a:pPr>
            <a:r>
              <a:rPr lang="cs-C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používat (jeho </a:t>
            </a:r>
            <a:r>
              <a:rPr lang="cs-CZ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plody a </a:t>
            </a:r>
            <a:r>
              <a:rPr lang="cs-C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užitky) </a:t>
            </a:r>
            <a:endParaRPr lang="cs-CZ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70000"/>
              </a:lnSpc>
              <a:buFont typeface="Wingdings" panose="05000000000000000000" pitchFamily="2" charset="2"/>
              <a:buChar char="q"/>
            </a:pPr>
            <a:r>
              <a:rPr lang="cs-C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nakládat </a:t>
            </a:r>
            <a:r>
              <a:rPr lang="cs-CZ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 </a:t>
            </a:r>
            <a:r>
              <a:rPr lang="cs-C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ním</a:t>
            </a:r>
            <a:endParaRPr lang="cs-CZ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58902" lvl="0" indent="-285750">
              <a:lnSpc>
                <a:spcPct val="170000"/>
              </a:lnSpc>
              <a:buFont typeface="Wingdings" panose="05000000000000000000" pitchFamily="2" charset="2"/>
              <a:buChar char="q"/>
            </a:pP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vlastnictví k bytu a nebytovým prostorám upravuje zvláštní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zákon</a:t>
            </a:r>
          </a:p>
          <a:p>
            <a:pPr marL="358902" indent="-285750">
              <a:lnSpc>
                <a:spcPct val="170000"/>
              </a:lnSpc>
              <a:buFont typeface="Wingdings" panose="05000000000000000000" pitchFamily="2" charset="2"/>
              <a:buChar char="q"/>
            </a:pP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všichni vlastníci mají práva a povinnosti a poskytuje se jim stejná právní ochrana</a:t>
            </a:r>
          </a:p>
          <a:p>
            <a:pPr marL="358902" lvl="0" indent="-285750">
              <a:lnSpc>
                <a:spcPct val="120000"/>
              </a:lnSpc>
              <a:buFont typeface="Wingdings" panose="05000000000000000000" pitchFamily="2" charset="2"/>
              <a:buChar char="Ø"/>
            </a:pPr>
            <a:endParaRPr lang="cs-CZ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144521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850106"/>
          </a:xfrm>
        </p:spPr>
        <p:txBody>
          <a:bodyPr>
            <a:normAutofit/>
          </a:bodyPr>
          <a:lstStyle/>
          <a:p>
            <a:r>
              <a:rPr lang="cs-CZ" sz="4000" b="1" dirty="0">
                <a:ln/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Vlastnictví</a:t>
            </a:r>
            <a:endParaRPr lang="cs-CZ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1052736"/>
            <a:ext cx="7498080" cy="5195664"/>
          </a:xfrm>
          <a:solidFill>
            <a:schemeClr val="bg2"/>
          </a:solidFill>
        </p:spPr>
        <p:txBody>
          <a:bodyPr>
            <a:normAutofit/>
          </a:bodyPr>
          <a:lstStyle/>
          <a:p>
            <a:pPr marL="82296" lvl="0" indent="0">
              <a:lnSpc>
                <a:spcPct val="150000"/>
              </a:lnSpc>
              <a:buNone/>
            </a:pPr>
            <a:endParaRPr lang="cs-CZ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vlastník 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má právo na ochranu proti tomu, kdo do jeho vlastnického práva neoprávněně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zasahuje</a:t>
            </a:r>
          </a:p>
          <a:p>
            <a:pPr marL="82296" lvl="0" indent="0">
              <a:lnSpc>
                <a:spcPct val="150000"/>
              </a:lnSpc>
              <a:buNone/>
            </a:pPr>
            <a:endParaRPr lang="cs-CZ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vlastník se musí zdržet všeho, čím by obtěžoval nebo ohrožoval své sousedy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např.:</a:t>
            </a:r>
          </a:p>
          <a:p>
            <a:pPr marL="82296" lvl="0" indent="0">
              <a:lnSpc>
                <a:spcPct val="150000"/>
              </a:lnSpc>
              <a:buNone/>
            </a:pP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● hlukem       ● prachem       ● zápachem        ● odpady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cs-CZ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lvl="0" indent="0">
              <a:lnSpc>
                <a:spcPct val="150000"/>
              </a:lnSpc>
              <a:buNone/>
            </a:pP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● stíněním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● vibracemi</a:t>
            </a:r>
          </a:p>
          <a:p>
            <a:pPr marL="82296" lvl="0" indent="0">
              <a:lnSpc>
                <a:spcPct val="150000"/>
              </a:lnSpc>
              <a:buNone/>
            </a:pP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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také 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nesmí ohrozit sousedovu stavbu nebo pozemek úpravami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82296" lvl="0" indent="0">
              <a:lnSpc>
                <a:spcPct val="150000"/>
              </a:lnSpc>
              <a:buNone/>
            </a:pP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svého 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pozemku</a:t>
            </a:r>
          </a:p>
          <a:p>
            <a:pPr marL="82296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971608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b="1" dirty="0">
                <a:ln/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Vlastnictví</a:t>
            </a:r>
            <a:endParaRPr lang="cs-CZ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bg2"/>
          </a:solidFill>
        </p:spPr>
        <p:txBody>
          <a:bodyPr>
            <a:normAutofit fontScale="92500" lnSpcReduction="10000"/>
          </a:bodyPr>
          <a:lstStyle/>
          <a:p>
            <a:pPr lvl="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cs-CZ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vlastníci sousedících pozemků jsou povinni umožnit na nezbytnou dobu, v nezbytné míře vstup na své pozemky </a:t>
            </a:r>
            <a:r>
              <a:rPr lang="cs-CZ" sz="24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</a:t>
            </a:r>
            <a:r>
              <a:rPr lang="cs-CZ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pokud to nezbytně vyžaduje údržba a obhospodařování sousedních pozemků  (př. očesání ovoce z větví zasahujících na sousedův pozemek</a:t>
            </a:r>
            <a:r>
              <a:rPr lang="cs-CZ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lvl="0">
              <a:lnSpc>
                <a:spcPct val="150000"/>
              </a:lnSpc>
              <a:buFont typeface="Wingdings" panose="05000000000000000000" pitchFamily="2" charset="2"/>
              <a:buChar char="q"/>
            </a:pPr>
            <a:endParaRPr lang="cs-CZ" sz="2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cs-CZ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vlastník je povinen strpět ve stavu nouze, aby byla na nezbytnou dobu použita jeho věc </a:t>
            </a:r>
            <a:r>
              <a:rPr lang="cs-CZ" sz="24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</a:t>
            </a:r>
            <a:r>
              <a:rPr lang="cs-CZ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za náhradu (př. auto</a:t>
            </a:r>
            <a:r>
              <a:rPr lang="cs-CZ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82296" lvl="0" indent="0">
              <a:lnSpc>
                <a:spcPct val="150000"/>
              </a:lnSpc>
              <a:buNone/>
            </a:pPr>
            <a:endParaRPr lang="cs-CZ" sz="2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cs-CZ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vlastnické právo může být omezeno, nebo může stát věc vyvlastnit, pokud je to ve veřejném zájmu, za náhradu, ze zákona</a:t>
            </a:r>
          </a:p>
          <a:p>
            <a:pPr marL="82296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131837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1322392" y="1759966"/>
            <a:ext cx="4473744" cy="4837386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ts val="3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ts val="28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spcBef>
                <a:spcPts val="0"/>
              </a:spcBef>
              <a:buClr>
                <a:schemeClr val="accent3">
                  <a:lumMod val="75000"/>
                </a:schemeClr>
              </a:buClr>
              <a:buNone/>
            </a:pPr>
            <a:endParaRPr lang="cs-CZ" sz="1600" dirty="0" smtClean="0"/>
          </a:p>
          <a:p>
            <a:pPr marL="82296" indent="0">
              <a:spcBef>
                <a:spcPts val="0"/>
              </a:spcBef>
              <a:buFont typeface="Wingdings 2"/>
              <a:buNone/>
            </a:pPr>
            <a:endParaRPr lang="cs-CZ" sz="1600" dirty="0" smtClean="0"/>
          </a:p>
          <a:p>
            <a:pPr marL="82296" indent="0">
              <a:spcBef>
                <a:spcPts val="0"/>
              </a:spcBef>
              <a:buFont typeface="Wingdings 2"/>
              <a:buNone/>
            </a:pPr>
            <a:endParaRPr lang="cs-CZ" sz="1600" dirty="0" smtClean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2924147" y="1175205"/>
            <a:ext cx="2871989" cy="584761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ts val="3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ts val="28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buFont typeface="Wingdings 2"/>
              <a:buNone/>
            </a:pPr>
            <a:endParaRPr lang="cs-CZ" sz="1600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Spoluvlastnictví a společné jmění</a:t>
            </a:r>
            <a:endParaRPr lang="cs-CZ" sz="40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bg2"/>
          </a:solidFill>
        </p:spPr>
        <p:txBody>
          <a:bodyPr>
            <a:normAutofit lnSpcReduction="10000"/>
          </a:bodyPr>
          <a:lstStyle/>
          <a:p>
            <a:pPr>
              <a:lnSpc>
                <a:spcPct val="200000"/>
              </a:lnSpc>
              <a:buFont typeface="Wingdings" panose="05000000000000000000" pitchFamily="2" charset="2"/>
              <a:buChar char="q"/>
            </a:pPr>
            <a:r>
              <a:rPr lang="cs-CZ" sz="20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Spoluvlastnictví </a:t>
            </a:r>
            <a:r>
              <a:rPr lang="cs-CZ" sz="2000" b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k dané věci</a:t>
            </a:r>
            <a:r>
              <a:rPr lang="cs-CZ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20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 </a:t>
            </a:r>
            <a:r>
              <a:rPr lang="cs-C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věci může vlastnit jedinec i více </a:t>
            </a:r>
          </a:p>
          <a:p>
            <a:pPr marL="82296" indent="0">
              <a:lnSpc>
                <a:spcPct val="200000"/>
              </a:lnSpc>
              <a:buNone/>
            </a:pPr>
            <a:r>
              <a:rPr lang="cs-CZ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osob současně </a:t>
            </a:r>
          </a:p>
          <a:p>
            <a:pPr>
              <a:lnSpc>
                <a:spcPct val="200000"/>
              </a:lnSpc>
              <a:buFont typeface="Wingdings" panose="05000000000000000000" pitchFamily="2" charset="2"/>
              <a:buChar char="q"/>
            </a:pPr>
            <a:r>
              <a:rPr lang="cs-CZ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Podílové spoluvlastnictví </a:t>
            </a:r>
            <a:r>
              <a:rPr lang="cs-CZ" sz="20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 založeno na vzniku podílu</a:t>
            </a:r>
          </a:p>
          <a:p>
            <a:pPr marL="82296" indent="0">
              <a:lnSpc>
                <a:spcPct val="200000"/>
              </a:lnSpc>
              <a:buNone/>
            </a:pPr>
            <a:r>
              <a:rPr lang="cs-CZ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 </a:t>
            </a:r>
            <a:r>
              <a:rPr lang="cs-CZ" sz="20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                                                    (předkupní  právo)                                                 </a:t>
            </a:r>
            <a:endParaRPr lang="cs-CZ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buFont typeface="Wingdings" panose="05000000000000000000" pitchFamily="2" charset="2"/>
              <a:buChar char="q"/>
            </a:pPr>
            <a:r>
              <a:rPr lang="cs-CZ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Společné jmění  </a:t>
            </a:r>
            <a:r>
              <a:rPr lang="cs-CZ" sz="20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  vzniká jen mezi manžely (majetek manželů </a:t>
            </a:r>
          </a:p>
          <a:p>
            <a:pPr marL="82296" indent="0">
              <a:lnSpc>
                <a:spcPct val="200000"/>
              </a:lnSpc>
              <a:buNone/>
            </a:pPr>
            <a:r>
              <a:rPr lang="cs-CZ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 </a:t>
            </a:r>
            <a:r>
              <a:rPr lang="cs-CZ" sz="20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                                      nabytý za dobu trvání manželství)</a:t>
            </a:r>
            <a:endParaRPr lang="cs-CZ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buFont typeface="Wingdings" panose="05000000000000000000" pitchFamily="2" charset="2"/>
              <a:buChar char="q"/>
            </a:pPr>
            <a:r>
              <a:rPr lang="cs-CZ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Předmanželská smlouva</a:t>
            </a:r>
          </a:p>
          <a:p>
            <a:pPr>
              <a:buFont typeface="Wingdings" panose="05000000000000000000" pitchFamily="2" charset="2"/>
              <a:buChar char="Ø"/>
            </a:pPr>
            <a:endParaRPr lang="cs-CZ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8518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ainingPresentation">
  <a:themeElements>
    <a:clrScheme name="Vlastní 3">
      <a:dk1>
        <a:sysClr val="windowText" lastClr="000000"/>
      </a:dk1>
      <a:lt1>
        <a:sysClr val="window" lastClr="FFFFFF"/>
      </a:lt1>
      <a:dk2>
        <a:srgbClr val="4F271C"/>
      </a:dk2>
      <a:lt2>
        <a:srgbClr val="D8D8D8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51000" t="-20000" r="2000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924</TotalTime>
  <Words>759</Words>
  <Application>Microsoft Office PowerPoint</Application>
  <PresentationFormat>Předvádění na obrazovce (4:3)</PresentationFormat>
  <Paragraphs>216</Paragraphs>
  <Slides>25</Slides>
  <Notes>2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25</vt:i4>
      </vt:variant>
    </vt:vector>
  </HeadingPairs>
  <TitlesOfParts>
    <vt:vector size="26" baseType="lpstr">
      <vt:lpstr>TrainingPresentation</vt:lpstr>
      <vt:lpstr>Prezentace aplikace PowerPoint</vt:lpstr>
      <vt:lpstr>Prezentace aplikace PowerPoint</vt:lpstr>
      <vt:lpstr>Věcná práva </vt:lpstr>
      <vt:lpstr>Prezentace aplikace PowerPoint</vt:lpstr>
      <vt:lpstr>Věcná práva </vt:lpstr>
      <vt:lpstr>Vlastnictví</vt:lpstr>
      <vt:lpstr>Vlastnictví</vt:lpstr>
      <vt:lpstr>Vlastnictví</vt:lpstr>
      <vt:lpstr>Spoluvlastnictví a společné jmění</vt:lpstr>
      <vt:lpstr>Nabývání vlastnictví</vt:lpstr>
      <vt:lpstr>Spoluvlastnictví</vt:lpstr>
      <vt:lpstr>Spoluvlastnictví</vt:lpstr>
      <vt:lpstr>Spoluvlastnictví</vt:lpstr>
      <vt:lpstr>Omezení vlastnického práva – věcné břemeno</vt:lpstr>
      <vt:lpstr> Věcná břemena </vt:lpstr>
      <vt:lpstr>Věcná břemena </vt:lpstr>
      <vt:lpstr> Zástavní právo </vt:lpstr>
      <vt:lpstr>Zástavní právo </vt:lpstr>
      <vt:lpstr> Zástavní právo </vt:lpstr>
      <vt:lpstr>Subjekty zástavního práva</vt:lpstr>
      <vt:lpstr> Zadržovací právo </vt:lpstr>
      <vt:lpstr>Držba</vt:lpstr>
      <vt:lpstr>Držba</vt:lpstr>
      <vt:lpstr>Zopakujte si: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Základní pojmy</dc:title>
  <dc:creator>Liva</dc:creator>
  <cp:lastModifiedBy>LIVA</cp:lastModifiedBy>
  <cp:revision>129</cp:revision>
  <cp:lastPrinted>2013-02-24T00:24:51Z</cp:lastPrinted>
  <dcterms:created xsi:type="dcterms:W3CDTF">2013-02-23T19:35:03Z</dcterms:created>
  <dcterms:modified xsi:type="dcterms:W3CDTF">2014-10-28T09:56:09Z</dcterms:modified>
</cp:coreProperties>
</file>