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57" r:id="rId5"/>
    <p:sldId id="260" r:id="rId6"/>
    <p:sldId id="261" r:id="rId7"/>
    <p:sldId id="258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35DF98-ABBF-420B-8BAE-0714662F86CB}" type="doc">
      <dgm:prSet loTypeId="urn:microsoft.com/office/officeart/2008/layout/AccentedPicture" loCatId="pictur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7906FA3-9519-4910-A48E-708196C08E53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Navazuje na strategické plánování -&gt; rozpracování strategie</a:t>
          </a:r>
          <a:endParaRPr lang="cs-CZ" b="1" dirty="0">
            <a:solidFill>
              <a:srgbClr val="FF0000"/>
            </a:solidFill>
          </a:endParaRPr>
        </a:p>
      </dgm:t>
    </dgm:pt>
    <dgm:pt modelId="{73392E9D-827C-494E-AF48-639DE1160042}" type="parTrans" cxnId="{01986967-A19F-48D8-850A-A84B9574E0C7}">
      <dgm:prSet/>
      <dgm:spPr/>
      <dgm:t>
        <a:bodyPr/>
        <a:lstStyle/>
        <a:p>
          <a:endParaRPr lang="cs-CZ"/>
        </a:p>
      </dgm:t>
    </dgm:pt>
    <dgm:pt modelId="{520F30FC-B1CB-4E13-AD82-C8B88E8F321A}" type="sibTrans" cxnId="{01986967-A19F-48D8-850A-A84B9574E0C7}">
      <dgm:prSet/>
      <dgm:spPr>
        <a:blipFill>
          <a:blip xmlns:r="http://schemas.openxmlformats.org/officeDocument/2006/relationships"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cs-CZ"/>
        </a:p>
      </dgm:t>
    </dgm:pt>
    <dgm:pt modelId="{1C0C74D8-E513-4932-8EE0-D1DD6973A90B}">
      <dgm:prSet/>
      <dgm:spPr/>
      <dgm:t>
        <a:bodyPr/>
        <a:lstStyle/>
        <a:p>
          <a:pPr rtl="0"/>
          <a:r>
            <a:rPr lang="cs-CZ" smtClean="0"/>
            <a:t>Probíhá na úrovni středního managementu</a:t>
          </a:r>
          <a:endParaRPr lang="cs-CZ"/>
        </a:p>
      </dgm:t>
    </dgm:pt>
    <dgm:pt modelId="{53C1CCCC-89A7-4DEF-9837-382FBDB5B6C2}" type="parTrans" cxnId="{17BDFAD1-71F5-47B7-80C4-D8B04F060F04}">
      <dgm:prSet/>
      <dgm:spPr/>
      <dgm:t>
        <a:bodyPr/>
        <a:lstStyle/>
        <a:p>
          <a:endParaRPr lang="cs-CZ"/>
        </a:p>
      </dgm:t>
    </dgm:pt>
    <dgm:pt modelId="{2D2E2F12-1CDD-43DF-8070-C473998FE1FE}" type="sibTrans" cxnId="{17BDFAD1-71F5-47B7-80C4-D8B04F060F04}">
      <dgm:prSet/>
      <dgm:spPr/>
      <dgm:t>
        <a:bodyPr/>
        <a:lstStyle/>
        <a:p>
          <a:endParaRPr lang="cs-CZ"/>
        </a:p>
      </dgm:t>
    </dgm:pt>
    <dgm:pt modelId="{BE33BD99-0871-4688-B452-ED55A9400031}">
      <dgm:prSet/>
      <dgm:spPr/>
      <dgm:t>
        <a:bodyPr/>
        <a:lstStyle/>
        <a:p>
          <a:pPr rtl="0"/>
          <a:r>
            <a:rPr lang="cs-CZ" smtClean="0"/>
            <a:t>Jedná se zejména o roční až pětileté plány</a:t>
          </a:r>
          <a:endParaRPr lang="cs-CZ"/>
        </a:p>
      </dgm:t>
    </dgm:pt>
    <dgm:pt modelId="{6E95600C-1B76-4123-AAD2-E38E29EA78B4}" type="parTrans" cxnId="{C7035F49-528C-47DE-B120-98F0BAD55D2F}">
      <dgm:prSet/>
      <dgm:spPr/>
      <dgm:t>
        <a:bodyPr/>
        <a:lstStyle/>
        <a:p>
          <a:endParaRPr lang="cs-CZ"/>
        </a:p>
      </dgm:t>
    </dgm:pt>
    <dgm:pt modelId="{40901B49-590B-4B0D-AD30-9FEF5FF6A202}" type="sibTrans" cxnId="{C7035F49-528C-47DE-B120-98F0BAD55D2F}">
      <dgm:prSet/>
      <dgm:spPr/>
      <dgm:t>
        <a:bodyPr/>
        <a:lstStyle/>
        <a:p>
          <a:endParaRPr lang="cs-CZ"/>
        </a:p>
      </dgm:t>
    </dgm:pt>
    <dgm:pt modelId="{5A60AB67-EB24-41E1-9597-F6D860B88532}">
      <dgm:prSet/>
      <dgm:spPr/>
      <dgm:t>
        <a:bodyPr/>
        <a:lstStyle/>
        <a:p>
          <a:pPr rtl="0"/>
          <a:r>
            <a:rPr lang="cs-CZ" smtClean="0"/>
            <a:t>Dělí se podle organizačních jednotek -&gt; podle jednotlivých oddělení</a:t>
          </a:r>
          <a:endParaRPr lang="cs-CZ"/>
        </a:p>
      </dgm:t>
    </dgm:pt>
    <dgm:pt modelId="{7D2F57C1-CB72-4BE4-9BAE-573AC2C3212C}" type="parTrans" cxnId="{7689A7E4-EA67-4C87-B734-65299949EA54}">
      <dgm:prSet/>
      <dgm:spPr/>
      <dgm:t>
        <a:bodyPr/>
        <a:lstStyle/>
        <a:p>
          <a:endParaRPr lang="cs-CZ"/>
        </a:p>
      </dgm:t>
    </dgm:pt>
    <dgm:pt modelId="{6DCF9128-7F69-48EC-972A-C847A397F0C2}" type="sibTrans" cxnId="{7689A7E4-EA67-4C87-B734-65299949EA54}">
      <dgm:prSet/>
      <dgm:spPr/>
      <dgm:t>
        <a:bodyPr/>
        <a:lstStyle/>
        <a:p>
          <a:endParaRPr lang="cs-CZ"/>
        </a:p>
      </dgm:t>
    </dgm:pt>
    <dgm:pt modelId="{BF86962C-28DC-4841-BF58-7518211B4F3D}">
      <dgm:prSet/>
      <dgm:spPr/>
      <dgm:t>
        <a:bodyPr/>
        <a:lstStyle/>
        <a:p>
          <a:pPr rtl="0"/>
          <a:r>
            <a:rPr lang="cs-CZ" smtClean="0"/>
            <a:t>Má podobu finančních rozpočtů, plánů výroby, plánu prodeje atd.</a:t>
          </a:r>
          <a:endParaRPr lang="cs-CZ"/>
        </a:p>
      </dgm:t>
    </dgm:pt>
    <dgm:pt modelId="{E54AAFA4-298A-4FA6-9E55-2E66DD18F37A}" type="parTrans" cxnId="{0D3BBF36-2028-4E39-B4CD-7DB1D64F31D4}">
      <dgm:prSet/>
      <dgm:spPr/>
      <dgm:t>
        <a:bodyPr/>
        <a:lstStyle/>
        <a:p>
          <a:endParaRPr lang="cs-CZ"/>
        </a:p>
      </dgm:t>
    </dgm:pt>
    <dgm:pt modelId="{61E5D755-62AC-402B-B4B1-3542C4B00BA4}" type="sibTrans" cxnId="{0D3BBF36-2028-4E39-B4CD-7DB1D64F31D4}">
      <dgm:prSet/>
      <dgm:spPr/>
      <dgm:t>
        <a:bodyPr/>
        <a:lstStyle/>
        <a:p>
          <a:endParaRPr lang="cs-CZ"/>
        </a:p>
      </dgm:t>
    </dgm:pt>
    <dgm:pt modelId="{290B4F16-12ED-4672-8776-732CF9D5CF1F}" type="pres">
      <dgm:prSet presAssocID="{2735DF98-ABBF-420B-8BAE-0714662F86CB}" presName="Name0" presStyleCnt="0">
        <dgm:presLayoutVars>
          <dgm:dir/>
        </dgm:presLayoutVars>
      </dgm:prSet>
      <dgm:spPr/>
      <dgm:t>
        <a:bodyPr/>
        <a:lstStyle/>
        <a:p>
          <a:endParaRPr lang="cs-CZ"/>
        </a:p>
      </dgm:t>
    </dgm:pt>
    <dgm:pt modelId="{7D095E3E-D272-41F9-99C4-F728A50D75C7}" type="pres">
      <dgm:prSet presAssocID="{520F30FC-B1CB-4E13-AD82-C8B88E8F321A}" presName="picture_1" presStyleLbl="bgImgPlace1" presStyleIdx="0" presStyleCnt="1" custLinFactNeighborX="-58938" custLinFactNeighborY="-28800"/>
      <dgm:spPr/>
      <dgm:t>
        <a:bodyPr/>
        <a:lstStyle/>
        <a:p>
          <a:endParaRPr lang="cs-CZ"/>
        </a:p>
      </dgm:t>
    </dgm:pt>
    <dgm:pt modelId="{C8FF1651-223E-4E07-B3AA-5F17211471B8}" type="pres">
      <dgm:prSet presAssocID="{87906FA3-9519-4910-A48E-708196C08E53}" presName="text_1" presStyleLbl="node1" presStyleIdx="0" presStyleCnt="0" custScaleY="128009" custLinFactNeighborX="-4592" custLinFactNeighborY="-2278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BF5E462-926D-4750-9D99-9E9CE88CAB5D}" type="pres">
      <dgm:prSet presAssocID="{2735DF98-ABBF-420B-8BAE-0714662F86CB}" presName="linV" presStyleCnt="0"/>
      <dgm:spPr/>
    </dgm:pt>
    <dgm:pt modelId="{7B4E64FE-7B3B-4A84-B89D-B2413053F60D}" type="pres">
      <dgm:prSet presAssocID="{1C0C74D8-E513-4932-8EE0-D1DD6973A90B}" presName="pair" presStyleCnt="0"/>
      <dgm:spPr/>
    </dgm:pt>
    <dgm:pt modelId="{7B20DCFD-EA4C-4284-85D3-13AAE6C78817}" type="pres">
      <dgm:prSet presAssocID="{1C0C74D8-E513-4932-8EE0-D1DD6973A90B}" presName="spaceH" presStyleLbl="node1" presStyleIdx="0" presStyleCnt="0"/>
      <dgm:spPr/>
    </dgm:pt>
    <dgm:pt modelId="{F2E8A753-2B07-49BF-82BC-17D6B7270076}" type="pres">
      <dgm:prSet presAssocID="{1C0C74D8-E513-4932-8EE0-D1DD6973A90B}" presName="desPictures" presStyleLbl="alignImgPlace1" presStyleIdx="0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cs-CZ"/>
        </a:p>
      </dgm:t>
    </dgm:pt>
    <dgm:pt modelId="{FA37DF76-77F1-4A9D-9B1D-83D1662DAD0D}" type="pres">
      <dgm:prSet presAssocID="{1C0C74D8-E513-4932-8EE0-D1DD6973A90B}" presName="desTextWrapper" presStyleCnt="0"/>
      <dgm:spPr/>
    </dgm:pt>
    <dgm:pt modelId="{461A65AA-15D0-4E68-ADDA-519EB4C05A51}" type="pres">
      <dgm:prSet presAssocID="{1C0C74D8-E513-4932-8EE0-D1DD6973A90B}" presName="des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F7EBA3-EEB7-4DB1-8FFD-4E1CCCCAC67E}" type="pres">
      <dgm:prSet presAssocID="{2D2E2F12-1CDD-43DF-8070-C473998FE1FE}" presName="spaceV" presStyleCnt="0"/>
      <dgm:spPr/>
    </dgm:pt>
    <dgm:pt modelId="{30826AC6-8A51-4770-A30D-8B0D856BC2FA}" type="pres">
      <dgm:prSet presAssocID="{BE33BD99-0871-4688-B452-ED55A9400031}" presName="pair" presStyleCnt="0"/>
      <dgm:spPr/>
    </dgm:pt>
    <dgm:pt modelId="{6257C387-7EC4-48E7-A7AE-4C82C3CE8F64}" type="pres">
      <dgm:prSet presAssocID="{BE33BD99-0871-4688-B452-ED55A9400031}" presName="spaceH" presStyleLbl="node1" presStyleIdx="0" presStyleCnt="0"/>
      <dgm:spPr/>
    </dgm:pt>
    <dgm:pt modelId="{F222208D-14DE-4749-A4B6-0232B1F4AF49}" type="pres">
      <dgm:prSet presAssocID="{BE33BD99-0871-4688-B452-ED55A9400031}" presName="desPictures" presStyleLbl="alignImgPlac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  <dgm:pt modelId="{81934D86-400B-4B7F-B53F-A43543071B8C}" type="pres">
      <dgm:prSet presAssocID="{BE33BD99-0871-4688-B452-ED55A9400031}" presName="desTextWrapper" presStyleCnt="0"/>
      <dgm:spPr/>
    </dgm:pt>
    <dgm:pt modelId="{07165C61-B6CC-401D-8C2F-948551412396}" type="pres">
      <dgm:prSet presAssocID="{BE33BD99-0871-4688-B452-ED55A9400031}" presName="des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87F953-7E14-4928-8954-251B0CE1EBEF}" type="pres">
      <dgm:prSet presAssocID="{40901B49-590B-4B0D-AD30-9FEF5FF6A202}" presName="spaceV" presStyleCnt="0"/>
      <dgm:spPr/>
    </dgm:pt>
    <dgm:pt modelId="{D291DBAF-229C-4336-9606-0618706BBB95}" type="pres">
      <dgm:prSet presAssocID="{5A60AB67-EB24-41E1-9597-F6D860B88532}" presName="pair" presStyleCnt="0"/>
      <dgm:spPr/>
    </dgm:pt>
    <dgm:pt modelId="{E7897327-26F9-44F6-A0B5-2FD3F1E59DB0}" type="pres">
      <dgm:prSet presAssocID="{5A60AB67-EB24-41E1-9597-F6D860B88532}" presName="spaceH" presStyleLbl="node1" presStyleIdx="0" presStyleCnt="0"/>
      <dgm:spPr/>
    </dgm:pt>
    <dgm:pt modelId="{2E177736-EFA7-4BDD-9974-EE8FA76314F9}" type="pres">
      <dgm:prSet presAssocID="{5A60AB67-EB24-41E1-9597-F6D860B88532}" presName="desPictures" presStyleLbl="alignImgPlace1" presStyleIdx="2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3543B62F-4CBB-4DF0-BA28-65EB7AE5EB47}" type="pres">
      <dgm:prSet presAssocID="{5A60AB67-EB24-41E1-9597-F6D860B88532}" presName="desTextWrapper" presStyleCnt="0"/>
      <dgm:spPr/>
    </dgm:pt>
    <dgm:pt modelId="{1BFFC692-52D6-437B-AB78-05DB9EFFBB71}" type="pres">
      <dgm:prSet presAssocID="{5A60AB67-EB24-41E1-9597-F6D860B88532}" presName="des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534032-D497-420D-A5D4-07160B25E8DC}" type="pres">
      <dgm:prSet presAssocID="{6DCF9128-7F69-48EC-972A-C847A397F0C2}" presName="spaceV" presStyleCnt="0"/>
      <dgm:spPr/>
    </dgm:pt>
    <dgm:pt modelId="{29C65730-6BF2-462F-9C7A-C74603655ED8}" type="pres">
      <dgm:prSet presAssocID="{BF86962C-28DC-4841-BF58-7518211B4F3D}" presName="pair" presStyleCnt="0"/>
      <dgm:spPr/>
    </dgm:pt>
    <dgm:pt modelId="{4C08B2B0-65F9-4E73-B841-819443732D65}" type="pres">
      <dgm:prSet presAssocID="{BF86962C-28DC-4841-BF58-7518211B4F3D}" presName="spaceH" presStyleLbl="node1" presStyleIdx="0" presStyleCnt="0"/>
      <dgm:spPr/>
    </dgm:pt>
    <dgm:pt modelId="{56CE9258-587C-478D-90BA-AC390A184FAE}" type="pres">
      <dgm:prSet presAssocID="{BF86962C-28DC-4841-BF58-7518211B4F3D}" presName="desPictures" presStyleLbl="alignImgPlace1" presStyleIdx="3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  <dgm:t>
        <a:bodyPr/>
        <a:lstStyle/>
        <a:p>
          <a:endParaRPr lang="cs-CZ"/>
        </a:p>
      </dgm:t>
    </dgm:pt>
    <dgm:pt modelId="{2B2DDFFB-1B89-4F5D-ACEC-F065C6A8A1AC}" type="pres">
      <dgm:prSet presAssocID="{BF86962C-28DC-4841-BF58-7518211B4F3D}" presName="desTextWrapper" presStyleCnt="0"/>
      <dgm:spPr/>
    </dgm:pt>
    <dgm:pt modelId="{EFC9F3DE-D05D-4923-A6AD-4A35B9978415}" type="pres">
      <dgm:prSet presAssocID="{BF86962C-28DC-4841-BF58-7518211B4F3D}" presName="des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8771A3-9683-4212-8DA1-943CC73AF635}" type="pres">
      <dgm:prSet presAssocID="{2735DF98-ABBF-420B-8BAE-0714662F86CB}" presName="maxNode" presStyleCnt="0"/>
      <dgm:spPr/>
    </dgm:pt>
    <dgm:pt modelId="{593AAD68-3ED4-42D4-90AD-E055C5B6C251}" type="pres">
      <dgm:prSet presAssocID="{2735DF98-ABBF-420B-8BAE-0714662F86CB}" presName="Name33" presStyleCnt="0"/>
      <dgm:spPr/>
    </dgm:pt>
  </dgm:ptLst>
  <dgm:cxnLst>
    <dgm:cxn modelId="{33EC9597-2E46-41F7-B34F-4F557618DE00}" type="presOf" srcId="{2735DF98-ABBF-420B-8BAE-0714662F86CB}" destId="{290B4F16-12ED-4672-8776-732CF9D5CF1F}" srcOrd="0" destOrd="0" presId="urn:microsoft.com/office/officeart/2008/layout/AccentedPicture"/>
    <dgm:cxn modelId="{98E9503B-D1A1-44C7-9600-25F6D67A5C4C}" type="presOf" srcId="{5A60AB67-EB24-41E1-9597-F6D860B88532}" destId="{1BFFC692-52D6-437B-AB78-05DB9EFFBB71}" srcOrd="0" destOrd="0" presId="urn:microsoft.com/office/officeart/2008/layout/AccentedPicture"/>
    <dgm:cxn modelId="{197D1300-F6FA-4152-9487-A9F2767549FC}" type="presOf" srcId="{87906FA3-9519-4910-A48E-708196C08E53}" destId="{C8FF1651-223E-4E07-B3AA-5F17211471B8}" srcOrd="0" destOrd="0" presId="urn:microsoft.com/office/officeart/2008/layout/AccentedPicture"/>
    <dgm:cxn modelId="{1386F03A-11B0-4E89-B28D-966239D8D9E0}" type="presOf" srcId="{BF86962C-28DC-4841-BF58-7518211B4F3D}" destId="{EFC9F3DE-D05D-4923-A6AD-4A35B9978415}" srcOrd="0" destOrd="0" presId="urn:microsoft.com/office/officeart/2008/layout/AccentedPicture"/>
    <dgm:cxn modelId="{13E42202-FF12-4655-992B-A685535060CD}" type="presOf" srcId="{BE33BD99-0871-4688-B452-ED55A9400031}" destId="{07165C61-B6CC-401D-8C2F-948551412396}" srcOrd="0" destOrd="0" presId="urn:microsoft.com/office/officeart/2008/layout/AccentedPicture"/>
    <dgm:cxn modelId="{63D44E6E-34D8-4C26-8A5E-9E8D3E50544D}" type="presOf" srcId="{1C0C74D8-E513-4932-8EE0-D1DD6973A90B}" destId="{461A65AA-15D0-4E68-ADDA-519EB4C05A51}" srcOrd="0" destOrd="0" presId="urn:microsoft.com/office/officeart/2008/layout/AccentedPicture"/>
    <dgm:cxn modelId="{7689A7E4-EA67-4C87-B734-65299949EA54}" srcId="{2735DF98-ABBF-420B-8BAE-0714662F86CB}" destId="{5A60AB67-EB24-41E1-9597-F6D860B88532}" srcOrd="3" destOrd="0" parTransId="{7D2F57C1-CB72-4BE4-9BAE-573AC2C3212C}" sibTransId="{6DCF9128-7F69-48EC-972A-C847A397F0C2}"/>
    <dgm:cxn modelId="{0D3BBF36-2028-4E39-B4CD-7DB1D64F31D4}" srcId="{2735DF98-ABBF-420B-8BAE-0714662F86CB}" destId="{BF86962C-28DC-4841-BF58-7518211B4F3D}" srcOrd="4" destOrd="0" parTransId="{E54AAFA4-298A-4FA6-9E55-2E66DD18F37A}" sibTransId="{61E5D755-62AC-402B-B4B1-3542C4B00BA4}"/>
    <dgm:cxn modelId="{01986967-A19F-48D8-850A-A84B9574E0C7}" srcId="{2735DF98-ABBF-420B-8BAE-0714662F86CB}" destId="{87906FA3-9519-4910-A48E-708196C08E53}" srcOrd="0" destOrd="0" parTransId="{73392E9D-827C-494E-AF48-639DE1160042}" sibTransId="{520F30FC-B1CB-4E13-AD82-C8B88E8F321A}"/>
    <dgm:cxn modelId="{17BDFAD1-71F5-47B7-80C4-D8B04F060F04}" srcId="{2735DF98-ABBF-420B-8BAE-0714662F86CB}" destId="{1C0C74D8-E513-4932-8EE0-D1DD6973A90B}" srcOrd="1" destOrd="0" parTransId="{53C1CCCC-89A7-4DEF-9837-382FBDB5B6C2}" sibTransId="{2D2E2F12-1CDD-43DF-8070-C473998FE1FE}"/>
    <dgm:cxn modelId="{C7035F49-528C-47DE-B120-98F0BAD55D2F}" srcId="{2735DF98-ABBF-420B-8BAE-0714662F86CB}" destId="{BE33BD99-0871-4688-B452-ED55A9400031}" srcOrd="2" destOrd="0" parTransId="{6E95600C-1B76-4123-AAD2-E38E29EA78B4}" sibTransId="{40901B49-590B-4B0D-AD30-9FEF5FF6A202}"/>
    <dgm:cxn modelId="{EB8D6027-30AD-4F1D-BE97-766CEB948B49}" type="presOf" srcId="{520F30FC-B1CB-4E13-AD82-C8B88E8F321A}" destId="{7D095E3E-D272-41F9-99C4-F728A50D75C7}" srcOrd="0" destOrd="0" presId="urn:microsoft.com/office/officeart/2008/layout/AccentedPicture"/>
    <dgm:cxn modelId="{DFB0702C-D4F3-4E87-B229-DDBF0AE163D6}" type="presParOf" srcId="{290B4F16-12ED-4672-8776-732CF9D5CF1F}" destId="{7D095E3E-D272-41F9-99C4-F728A50D75C7}" srcOrd="0" destOrd="0" presId="urn:microsoft.com/office/officeart/2008/layout/AccentedPicture"/>
    <dgm:cxn modelId="{7F913435-682E-4FA3-8077-95D958FF1DEA}" type="presParOf" srcId="{290B4F16-12ED-4672-8776-732CF9D5CF1F}" destId="{C8FF1651-223E-4E07-B3AA-5F17211471B8}" srcOrd="1" destOrd="0" presId="urn:microsoft.com/office/officeart/2008/layout/AccentedPicture"/>
    <dgm:cxn modelId="{347D078B-2743-41C2-B424-A573CECBB883}" type="presParOf" srcId="{290B4F16-12ED-4672-8776-732CF9D5CF1F}" destId="{1BF5E462-926D-4750-9D99-9E9CE88CAB5D}" srcOrd="2" destOrd="0" presId="urn:microsoft.com/office/officeart/2008/layout/AccentedPicture"/>
    <dgm:cxn modelId="{5B784B8B-F84F-4F62-8DC3-B1CF9823EB73}" type="presParOf" srcId="{1BF5E462-926D-4750-9D99-9E9CE88CAB5D}" destId="{7B4E64FE-7B3B-4A84-B89D-B2413053F60D}" srcOrd="0" destOrd="0" presId="urn:microsoft.com/office/officeart/2008/layout/AccentedPicture"/>
    <dgm:cxn modelId="{2A8A39CE-3B4D-4100-9FB1-D2870E93FDE0}" type="presParOf" srcId="{7B4E64FE-7B3B-4A84-B89D-B2413053F60D}" destId="{7B20DCFD-EA4C-4284-85D3-13AAE6C78817}" srcOrd="0" destOrd="0" presId="urn:microsoft.com/office/officeart/2008/layout/AccentedPicture"/>
    <dgm:cxn modelId="{43A863CC-E413-40AB-93DA-2BFACE8F9617}" type="presParOf" srcId="{7B4E64FE-7B3B-4A84-B89D-B2413053F60D}" destId="{F2E8A753-2B07-49BF-82BC-17D6B7270076}" srcOrd="1" destOrd="0" presId="urn:microsoft.com/office/officeart/2008/layout/AccentedPicture"/>
    <dgm:cxn modelId="{B0015D21-2641-4F38-9006-E66EBB684C8D}" type="presParOf" srcId="{7B4E64FE-7B3B-4A84-B89D-B2413053F60D}" destId="{FA37DF76-77F1-4A9D-9B1D-83D1662DAD0D}" srcOrd="2" destOrd="0" presId="urn:microsoft.com/office/officeart/2008/layout/AccentedPicture"/>
    <dgm:cxn modelId="{E3D77F25-74D5-4858-98F9-A71278730E84}" type="presParOf" srcId="{FA37DF76-77F1-4A9D-9B1D-83D1662DAD0D}" destId="{461A65AA-15D0-4E68-ADDA-519EB4C05A51}" srcOrd="0" destOrd="0" presId="urn:microsoft.com/office/officeart/2008/layout/AccentedPicture"/>
    <dgm:cxn modelId="{1A2F4B5E-F692-440B-A12A-D1AD9B08954D}" type="presParOf" srcId="{1BF5E462-926D-4750-9D99-9E9CE88CAB5D}" destId="{8FF7EBA3-EEB7-4DB1-8FFD-4E1CCCCAC67E}" srcOrd="1" destOrd="0" presId="urn:microsoft.com/office/officeart/2008/layout/AccentedPicture"/>
    <dgm:cxn modelId="{6FA00693-304E-4EAB-B5BB-9D88158AB38B}" type="presParOf" srcId="{1BF5E462-926D-4750-9D99-9E9CE88CAB5D}" destId="{30826AC6-8A51-4770-A30D-8B0D856BC2FA}" srcOrd="2" destOrd="0" presId="urn:microsoft.com/office/officeart/2008/layout/AccentedPicture"/>
    <dgm:cxn modelId="{BE3AA2D2-7E09-4671-BC85-5804A673CEFD}" type="presParOf" srcId="{30826AC6-8A51-4770-A30D-8B0D856BC2FA}" destId="{6257C387-7EC4-48E7-A7AE-4C82C3CE8F64}" srcOrd="0" destOrd="0" presId="urn:microsoft.com/office/officeart/2008/layout/AccentedPicture"/>
    <dgm:cxn modelId="{A156552B-8F35-4719-925F-D4CEEBE027E0}" type="presParOf" srcId="{30826AC6-8A51-4770-A30D-8B0D856BC2FA}" destId="{F222208D-14DE-4749-A4B6-0232B1F4AF49}" srcOrd="1" destOrd="0" presId="urn:microsoft.com/office/officeart/2008/layout/AccentedPicture"/>
    <dgm:cxn modelId="{68752BD7-ED60-4F28-B0EA-9BAA6F332825}" type="presParOf" srcId="{30826AC6-8A51-4770-A30D-8B0D856BC2FA}" destId="{81934D86-400B-4B7F-B53F-A43543071B8C}" srcOrd="2" destOrd="0" presId="urn:microsoft.com/office/officeart/2008/layout/AccentedPicture"/>
    <dgm:cxn modelId="{36C18268-9C19-4C34-ACB8-AAAAAAC6F00A}" type="presParOf" srcId="{81934D86-400B-4B7F-B53F-A43543071B8C}" destId="{07165C61-B6CC-401D-8C2F-948551412396}" srcOrd="0" destOrd="0" presId="urn:microsoft.com/office/officeart/2008/layout/AccentedPicture"/>
    <dgm:cxn modelId="{4892FFAE-157E-4CDE-A323-264587E390A1}" type="presParOf" srcId="{1BF5E462-926D-4750-9D99-9E9CE88CAB5D}" destId="{2187F953-7E14-4928-8954-251B0CE1EBEF}" srcOrd="3" destOrd="0" presId="urn:microsoft.com/office/officeart/2008/layout/AccentedPicture"/>
    <dgm:cxn modelId="{242BF222-DACF-4602-8D69-764A6F82491C}" type="presParOf" srcId="{1BF5E462-926D-4750-9D99-9E9CE88CAB5D}" destId="{D291DBAF-229C-4336-9606-0618706BBB95}" srcOrd="4" destOrd="0" presId="urn:microsoft.com/office/officeart/2008/layout/AccentedPicture"/>
    <dgm:cxn modelId="{B0AF41D8-B7D3-42CB-A476-5611D3B22EB6}" type="presParOf" srcId="{D291DBAF-229C-4336-9606-0618706BBB95}" destId="{E7897327-26F9-44F6-A0B5-2FD3F1E59DB0}" srcOrd="0" destOrd="0" presId="urn:microsoft.com/office/officeart/2008/layout/AccentedPicture"/>
    <dgm:cxn modelId="{095AE9F0-E45A-4568-9F9A-4A3AB2D5DA8A}" type="presParOf" srcId="{D291DBAF-229C-4336-9606-0618706BBB95}" destId="{2E177736-EFA7-4BDD-9974-EE8FA76314F9}" srcOrd="1" destOrd="0" presId="urn:microsoft.com/office/officeart/2008/layout/AccentedPicture"/>
    <dgm:cxn modelId="{A4965FD1-8784-4D10-8242-60784929BA60}" type="presParOf" srcId="{D291DBAF-229C-4336-9606-0618706BBB95}" destId="{3543B62F-4CBB-4DF0-BA28-65EB7AE5EB47}" srcOrd="2" destOrd="0" presId="urn:microsoft.com/office/officeart/2008/layout/AccentedPicture"/>
    <dgm:cxn modelId="{DC47C0DF-51E4-4A95-A081-6C2CD4E7B805}" type="presParOf" srcId="{3543B62F-4CBB-4DF0-BA28-65EB7AE5EB47}" destId="{1BFFC692-52D6-437B-AB78-05DB9EFFBB71}" srcOrd="0" destOrd="0" presId="urn:microsoft.com/office/officeart/2008/layout/AccentedPicture"/>
    <dgm:cxn modelId="{E14755DA-F188-44B1-BDBA-6CF48BE2745F}" type="presParOf" srcId="{1BF5E462-926D-4750-9D99-9E9CE88CAB5D}" destId="{FF534032-D497-420D-A5D4-07160B25E8DC}" srcOrd="5" destOrd="0" presId="urn:microsoft.com/office/officeart/2008/layout/AccentedPicture"/>
    <dgm:cxn modelId="{D3950E5C-9E18-4FDB-B83F-E7FC466504EF}" type="presParOf" srcId="{1BF5E462-926D-4750-9D99-9E9CE88CAB5D}" destId="{29C65730-6BF2-462F-9C7A-C74603655ED8}" srcOrd="6" destOrd="0" presId="urn:microsoft.com/office/officeart/2008/layout/AccentedPicture"/>
    <dgm:cxn modelId="{FB8E4898-AD2D-49F0-BEE6-4707AE394DE4}" type="presParOf" srcId="{29C65730-6BF2-462F-9C7A-C74603655ED8}" destId="{4C08B2B0-65F9-4E73-B841-819443732D65}" srcOrd="0" destOrd="0" presId="urn:microsoft.com/office/officeart/2008/layout/AccentedPicture"/>
    <dgm:cxn modelId="{43E4D407-E5CF-4884-B3F8-D59962985EB5}" type="presParOf" srcId="{29C65730-6BF2-462F-9C7A-C74603655ED8}" destId="{56CE9258-587C-478D-90BA-AC390A184FAE}" srcOrd="1" destOrd="0" presId="urn:microsoft.com/office/officeart/2008/layout/AccentedPicture"/>
    <dgm:cxn modelId="{696EA147-431B-42D7-AD48-5A4A01D7849C}" type="presParOf" srcId="{29C65730-6BF2-462F-9C7A-C74603655ED8}" destId="{2B2DDFFB-1B89-4F5D-ACEC-F065C6A8A1AC}" srcOrd="2" destOrd="0" presId="urn:microsoft.com/office/officeart/2008/layout/AccentedPicture"/>
    <dgm:cxn modelId="{EAB0652E-6C03-4469-A066-3EC447FECFBD}" type="presParOf" srcId="{2B2DDFFB-1B89-4F5D-ACEC-F065C6A8A1AC}" destId="{EFC9F3DE-D05D-4923-A6AD-4A35B9978415}" srcOrd="0" destOrd="0" presId="urn:microsoft.com/office/officeart/2008/layout/AccentedPicture"/>
    <dgm:cxn modelId="{B5CCE066-0E38-4E45-B303-82FC60C85762}" type="presParOf" srcId="{290B4F16-12ED-4672-8776-732CF9D5CF1F}" destId="{8B8771A3-9683-4212-8DA1-943CC73AF635}" srcOrd="3" destOrd="0" presId="urn:microsoft.com/office/officeart/2008/layout/AccentedPicture"/>
    <dgm:cxn modelId="{CDB676DB-B799-4F7C-A11D-E59DB02AD2BF}" type="presParOf" srcId="{8B8771A3-9683-4212-8DA1-943CC73AF635}" destId="{593AAD68-3ED4-42D4-90AD-E055C5B6C251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D87311-AB72-4441-913F-58892BFD0994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59A6A85B-43CF-446F-A7A3-0E1F912051F9}">
      <dgm:prSet/>
      <dgm:spPr/>
      <dgm:t>
        <a:bodyPr/>
        <a:lstStyle/>
        <a:p>
          <a:pPr rtl="0"/>
          <a:r>
            <a:rPr lang="cs-CZ" smtClean="0"/>
            <a:t>Ukazatele</a:t>
          </a:r>
          <a:endParaRPr lang="cs-CZ"/>
        </a:p>
      </dgm:t>
    </dgm:pt>
    <dgm:pt modelId="{0241F737-1BEA-429A-BB7D-15794D3B8B9B}" type="parTrans" cxnId="{F5348C9A-94A3-4DF9-8FE0-A254FBBAB784}">
      <dgm:prSet/>
      <dgm:spPr/>
      <dgm:t>
        <a:bodyPr/>
        <a:lstStyle/>
        <a:p>
          <a:endParaRPr lang="cs-CZ"/>
        </a:p>
      </dgm:t>
    </dgm:pt>
    <dgm:pt modelId="{119DFE71-E54E-4B90-8EDD-23D8F5674630}" type="sibTrans" cxnId="{F5348C9A-94A3-4DF9-8FE0-A254FBBAB784}">
      <dgm:prSet/>
      <dgm:spPr/>
      <dgm:t>
        <a:bodyPr/>
        <a:lstStyle/>
        <a:p>
          <a:endParaRPr lang="cs-CZ"/>
        </a:p>
      </dgm:t>
    </dgm:pt>
    <dgm:pt modelId="{BC69283E-F76B-44D0-BCCA-DE6772E9A6CF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Finanční ukazatele </a:t>
          </a:r>
          <a:r>
            <a:rPr lang="cs-CZ" b="1" dirty="0" smtClean="0"/>
            <a:t>– mohou to být např. výnosy, náklady, tržby, zisky.</a:t>
          </a:r>
          <a:endParaRPr lang="cs-CZ" dirty="0"/>
        </a:p>
      </dgm:t>
    </dgm:pt>
    <dgm:pt modelId="{49626399-B240-44BA-B490-505C49A1FE2E}" type="parTrans" cxnId="{7D2BA66E-EF49-42C0-8F69-E4821B98B8AF}">
      <dgm:prSet/>
      <dgm:spPr/>
      <dgm:t>
        <a:bodyPr/>
        <a:lstStyle/>
        <a:p>
          <a:endParaRPr lang="cs-CZ"/>
        </a:p>
      </dgm:t>
    </dgm:pt>
    <dgm:pt modelId="{1E04DFE6-F4E6-44BD-9DE7-FC07E458084C}" type="sibTrans" cxnId="{7D2BA66E-EF49-42C0-8F69-E4821B98B8AF}">
      <dgm:prSet/>
      <dgm:spPr/>
      <dgm:t>
        <a:bodyPr/>
        <a:lstStyle/>
        <a:p>
          <a:endParaRPr lang="cs-CZ"/>
        </a:p>
      </dgm:t>
    </dgm:pt>
    <dgm:pt modelId="{62A02B16-E32D-4172-A683-4080052EDD8F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Naturální ukazatele </a:t>
          </a:r>
          <a:r>
            <a:rPr lang="cs-CZ" b="1" dirty="0" smtClean="0"/>
            <a:t>– vyrobené kusy, spotřeba materiálu, prodané metry.</a:t>
          </a:r>
          <a:endParaRPr lang="cs-CZ" dirty="0"/>
        </a:p>
      </dgm:t>
    </dgm:pt>
    <dgm:pt modelId="{7938650F-8D55-4782-B9FB-EEECA713F348}" type="parTrans" cxnId="{FBF250D3-3B0D-4F7A-819F-020190345CE7}">
      <dgm:prSet/>
      <dgm:spPr/>
      <dgm:t>
        <a:bodyPr/>
        <a:lstStyle/>
        <a:p>
          <a:endParaRPr lang="cs-CZ"/>
        </a:p>
      </dgm:t>
    </dgm:pt>
    <dgm:pt modelId="{894F4172-A95E-42AD-9AF1-2CD912D4B446}" type="sibTrans" cxnId="{FBF250D3-3B0D-4F7A-819F-020190345CE7}">
      <dgm:prSet/>
      <dgm:spPr/>
      <dgm:t>
        <a:bodyPr/>
        <a:lstStyle/>
        <a:p>
          <a:endParaRPr lang="cs-CZ"/>
        </a:p>
      </dgm:t>
    </dgm:pt>
    <dgm:pt modelId="{AB90B935-13D9-404E-86F3-F4FC3C44F793}">
      <dgm:prSet/>
      <dgm:spPr/>
      <dgm:t>
        <a:bodyPr/>
        <a:lstStyle/>
        <a:p>
          <a:pPr rtl="0"/>
          <a:r>
            <a:rPr lang="cs-CZ" b="1" dirty="0" smtClean="0">
              <a:solidFill>
                <a:srgbClr val="FF0000"/>
              </a:solidFill>
            </a:rPr>
            <a:t>Pracovní ukazatele </a:t>
          </a:r>
          <a:r>
            <a:rPr lang="cs-CZ" b="1" dirty="0" smtClean="0"/>
            <a:t>– počet pracovníků, odpracované dny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a </a:t>
          </a:r>
          <a:r>
            <a:rPr lang="cs-CZ" b="1" dirty="0" smtClean="0"/>
            <a:t>hodiny.</a:t>
          </a:r>
          <a:endParaRPr lang="cs-CZ" dirty="0"/>
        </a:p>
      </dgm:t>
    </dgm:pt>
    <dgm:pt modelId="{CD103B45-C7A4-4880-8920-7AAD8A72D1FB}" type="parTrans" cxnId="{6AD0BD4D-7C6D-427E-8A50-E332F321AAAA}">
      <dgm:prSet/>
      <dgm:spPr/>
      <dgm:t>
        <a:bodyPr/>
        <a:lstStyle/>
        <a:p>
          <a:endParaRPr lang="cs-CZ"/>
        </a:p>
      </dgm:t>
    </dgm:pt>
    <dgm:pt modelId="{243D81A7-73FF-4E6C-851C-092010C21571}" type="sibTrans" cxnId="{6AD0BD4D-7C6D-427E-8A50-E332F321AAAA}">
      <dgm:prSet/>
      <dgm:spPr/>
      <dgm:t>
        <a:bodyPr/>
        <a:lstStyle/>
        <a:p>
          <a:endParaRPr lang="cs-CZ"/>
        </a:p>
      </dgm:t>
    </dgm:pt>
    <dgm:pt modelId="{7A78D31E-0830-48E5-A827-9D361CBDCF82}" type="pres">
      <dgm:prSet presAssocID="{2BD87311-AB72-4441-913F-58892BFD09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16B0D37E-B9F1-4B1B-9E30-C4A86872049F}" type="pres">
      <dgm:prSet presAssocID="{59A6A85B-43CF-446F-A7A3-0E1F912051F9}" presName="hierRoot1" presStyleCnt="0">
        <dgm:presLayoutVars>
          <dgm:hierBranch val="init"/>
        </dgm:presLayoutVars>
      </dgm:prSet>
      <dgm:spPr/>
    </dgm:pt>
    <dgm:pt modelId="{12AE66A3-0CC5-42F5-8D2C-ABEA0E9CEA0F}" type="pres">
      <dgm:prSet presAssocID="{59A6A85B-43CF-446F-A7A3-0E1F912051F9}" presName="rootComposite1" presStyleCnt="0"/>
      <dgm:spPr/>
    </dgm:pt>
    <dgm:pt modelId="{E464E993-39FA-4469-A46A-F41324A182A9}" type="pres">
      <dgm:prSet presAssocID="{59A6A85B-43CF-446F-A7A3-0E1F912051F9}" presName="rootText1" presStyleLbl="node0" presStyleIdx="0" presStyleCnt="1" custScaleY="4354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D887474-6668-4F35-9AE4-48D262E05D1D}" type="pres">
      <dgm:prSet presAssocID="{59A6A85B-43CF-446F-A7A3-0E1F912051F9}" presName="rootConnector1" presStyleLbl="node1" presStyleIdx="0" presStyleCnt="0"/>
      <dgm:spPr/>
      <dgm:t>
        <a:bodyPr/>
        <a:lstStyle/>
        <a:p>
          <a:endParaRPr lang="cs-CZ"/>
        </a:p>
      </dgm:t>
    </dgm:pt>
    <dgm:pt modelId="{5453A44F-993B-4927-92B7-4E589E08956C}" type="pres">
      <dgm:prSet presAssocID="{59A6A85B-43CF-446F-A7A3-0E1F912051F9}" presName="hierChild2" presStyleCnt="0"/>
      <dgm:spPr/>
    </dgm:pt>
    <dgm:pt modelId="{18324542-F127-4DE9-924D-2373D7035FEC}" type="pres">
      <dgm:prSet presAssocID="{49626399-B240-44BA-B490-505C49A1FE2E}" presName="Name37" presStyleLbl="parChTrans1D2" presStyleIdx="0" presStyleCnt="3"/>
      <dgm:spPr/>
      <dgm:t>
        <a:bodyPr/>
        <a:lstStyle/>
        <a:p>
          <a:endParaRPr lang="cs-CZ"/>
        </a:p>
      </dgm:t>
    </dgm:pt>
    <dgm:pt modelId="{90D7F471-C9C0-47DF-935D-BE554EB3ECD4}" type="pres">
      <dgm:prSet presAssocID="{BC69283E-F76B-44D0-BCCA-DE6772E9A6CF}" presName="hierRoot2" presStyleCnt="0">
        <dgm:presLayoutVars>
          <dgm:hierBranch val="init"/>
        </dgm:presLayoutVars>
      </dgm:prSet>
      <dgm:spPr/>
    </dgm:pt>
    <dgm:pt modelId="{33FD827A-E094-4067-9FD1-4BBD10B2126D}" type="pres">
      <dgm:prSet presAssocID="{BC69283E-F76B-44D0-BCCA-DE6772E9A6CF}" presName="rootComposite" presStyleCnt="0"/>
      <dgm:spPr/>
    </dgm:pt>
    <dgm:pt modelId="{18AF45D3-B43B-427E-A967-24CEF28B16EF}" type="pres">
      <dgm:prSet presAssocID="{BC69283E-F76B-44D0-BCCA-DE6772E9A6C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67F15BE-BE55-4B46-B8D4-ADF948E2826F}" type="pres">
      <dgm:prSet presAssocID="{BC69283E-F76B-44D0-BCCA-DE6772E9A6CF}" presName="rootConnector" presStyleLbl="node2" presStyleIdx="0" presStyleCnt="3"/>
      <dgm:spPr/>
      <dgm:t>
        <a:bodyPr/>
        <a:lstStyle/>
        <a:p>
          <a:endParaRPr lang="cs-CZ"/>
        </a:p>
      </dgm:t>
    </dgm:pt>
    <dgm:pt modelId="{C7422916-768F-4F05-B28B-BDB86E5C8DEE}" type="pres">
      <dgm:prSet presAssocID="{BC69283E-F76B-44D0-BCCA-DE6772E9A6CF}" presName="hierChild4" presStyleCnt="0"/>
      <dgm:spPr/>
    </dgm:pt>
    <dgm:pt modelId="{A54BDEE8-AB50-4C90-B283-D5B39A0574B7}" type="pres">
      <dgm:prSet presAssocID="{BC69283E-F76B-44D0-BCCA-DE6772E9A6CF}" presName="hierChild5" presStyleCnt="0"/>
      <dgm:spPr/>
    </dgm:pt>
    <dgm:pt modelId="{F5B2D5BD-20B3-4F27-B4E3-40ACEB818DE4}" type="pres">
      <dgm:prSet presAssocID="{7938650F-8D55-4782-B9FB-EEECA713F348}" presName="Name37" presStyleLbl="parChTrans1D2" presStyleIdx="1" presStyleCnt="3"/>
      <dgm:spPr/>
      <dgm:t>
        <a:bodyPr/>
        <a:lstStyle/>
        <a:p>
          <a:endParaRPr lang="cs-CZ"/>
        </a:p>
      </dgm:t>
    </dgm:pt>
    <dgm:pt modelId="{A10C5E3F-2545-4ACB-8E00-5073DEE80895}" type="pres">
      <dgm:prSet presAssocID="{62A02B16-E32D-4172-A683-4080052EDD8F}" presName="hierRoot2" presStyleCnt="0">
        <dgm:presLayoutVars>
          <dgm:hierBranch val="init"/>
        </dgm:presLayoutVars>
      </dgm:prSet>
      <dgm:spPr/>
    </dgm:pt>
    <dgm:pt modelId="{8F393E58-EBBB-48F5-867D-64A299179FBD}" type="pres">
      <dgm:prSet presAssocID="{62A02B16-E32D-4172-A683-4080052EDD8F}" presName="rootComposite" presStyleCnt="0"/>
      <dgm:spPr/>
    </dgm:pt>
    <dgm:pt modelId="{1FDA1E26-83C4-41B1-B43F-ABEC262FFE26}" type="pres">
      <dgm:prSet presAssocID="{62A02B16-E32D-4172-A683-4080052EDD8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DB2609A-24DA-41A0-9BEC-DB321DCC370A}" type="pres">
      <dgm:prSet presAssocID="{62A02B16-E32D-4172-A683-4080052EDD8F}" presName="rootConnector" presStyleLbl="node2" presStyleIdx="1" presStyleCnt="3"/>
      <dgm:spPr/>
      <dgm:t>
        <a:bodyPr/>
        <a:lstStyle/>
        <a:p>
          <a:endParaRPr lang="cs-CZ"/>
        </a:p>
      </dgm:t>
    </dgm:pt>
    <dgm:pt modelId="{1EF41CBC-D192-4C7C-B4C2-FF1E073FC622}" type="pres">
      <dgm:prSet presAssocID="{62A02B16-E32D-4172-A683-4080052EDD8F}" presName="hierChild4" presStyleCnt="0"/>
      <dgm:spPr/>
    </dgm:pt>
    <dgm:pt modelId="{0EB57B36-75A7-44B0-B087-B1009D1E0DC1}" type="pres">
      <dgm:prSet presAssocID="{62A02B16-E32D-4172-A683-4080052EDD8F}" presName="hierChild5" presStyleCnt="0"/>
      <dgm:spPr/>
    </dgm:pt>
    <dgm:pt modelId="{C2DE166D-899E-454B-9F7B-FA2516F4924C}" type="pres">
      <dgm:prSet presAssocID="{CD103B45-C7A4-4880-8920-7AAD8A72D1FB}" presName="Name37" presStyleLbl="parChTrans1D2" presStyleIdx="2" presStyleCnt="3"/>
      <dgm:spPr/>
      <dgm:t>
        <a:bodyPr/>
        <a:lstStyle/>
        <a:p>
          <a:endParaRPr lang="cs-CZ"/>
        </a:p>
      </dgm:t>
    </dgm:pt>
    <dgm:pt modelId="{8A51155E-60DF-4B60-B7D2-DE930CA97D37}" type="pres">
      <dgm:prSet presAssocID="{AB90B935-13D9-404E-86F3-F4FC3C44F793}" presName="hierRoot2" presStyleCnt="0">
        <dgm:presLayoutVars>
          <dgm:hierBranch val="init"/>
        </dgm:presLayoutVars>
      </dgm:prSet>
      <dgm:spPr/>
    </dgm:pt>
    <dgm:pt modelId="{18A23186-7FAC-4DB4-B0E3-A36614FF9587}" type="pres">
      <dgm:prSet presAssocID="{AB90B935-13D9-404E-86F3-F4FC3C44F793}" presName="rootComposite" presStyleCnt="0"/>
      <dgm:spPr/>
    </dgm:pt>
    <dgm:pt modelId="{42580495-D716-4765-9468-880DA595911D}" type="pres">
      <dgm:prSet presAssocID="{AB90B935-13D9-404E-86F3-F4FC3C44F793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1991ABF-04CD-4B42-A5D4-1B382149EC7F}" type="pres">
      <dgm:prSet presAssocID="{AB90B935-13D9-404E-86F3-F4FC3C44F793}" presName="rootConnector" presStyleLbl="node2" presStyleIdx="2" presStyleCnt="3"/>
      <dgm:spPr/>
      <dgm:t>
        <a:bodyPr/>
        <a:lstStyle/>
        <a:p>
          <a:endParaRPr lang="cs-CZ"/>
        </a:p>
      </dgm:t>
    </dgm:pt>
    <dgm:pt modelId="{ADD59C2F-584A-4B51-88A6-8064E0EA4EBD}" type="pres">
      <dgm:prSet presAssocID="{AB90B935-13D9-404E-86F3-F4FC3C44F793}" presName="hierChild4" presStyleCnt="0"/>
      <dgm:spPr/>
    </dgm:pt>
    <dgm:pt modelId="{AFBED17B-CBBC-4882-8031-5232D87B04F8}" type="pres">
      <dgm:prSet presAssocID="{AB90B935-13D9-404E-86F3-F4FC3C44F793}" presName="hierChild5" presStyleCnt="0"/>
      <dgm:spPr/>
    </dgm:pt>
    <dgm:pt modelId="{90BC344A-B916-43A0-ADF6-93A7C4949125}" type="pres">
      <dgm:prSet presAssocID="{59A6A85B-43CF-446F-A7A3-0E1F912051F9}" presName="hierChild3" presStyleCnt="0"/>
      <dgm:spPr/>
    </dgm:pt>
  </dgm:ptLst>
  <dgm:cxnLst>
    <dgm:cxn modelId="{7D2BA66E-EF49-42C0-8F69-E4821B98B8AF}" srcId="{59A6A85B-43CF-446F-A7A3-0E1F912051F9}" destId="{BC69283E-F76B-44D0-BCCA-DE6772E9A6CF}" srcOrd="0" destOrd="0" parTransId="{49626399-B240-44BA-B490-505C49A1FE2E}" sibTransId="{1E04DFE6-F4E6-44BD-9DE7-FC07E458084C}"/>
    <dgm:cxn modelId="{35FE4E38-0D89-47B8-86F3-0A39278962F1}" type="presOf" srcId="{49626399-B240-44BA-B490-505C49A1FE2E}" destId="{18324542-F127-4DE9-924D-2373D7035FEC}" srcOrd="0" destOrd="0" presId="urn:microsoft.com/office/officeart/2005/8/layout/orgChart1"/>
    <dgm:cxn modelId="{F5348C9A-94A3-4DF9-8FE0-A254FBBAB784}" srcId="{2BD87311-AB72-4441-913F-58892BFD0994}" destId="{59A6A85B-43CF-446F-A7A3-0E1F912051F9}" srcOrd="0" destOrd="0" parTransId="{0241F737-1BEA-429A-BB7D-15794D3B8B9B}" sibTransId="{119DFE71-E54E-4B90-8EDD-23D8F5674630}"/>
    <dgm:cxn modelId="{9F69AD57-87E0-47D5-B5B8-6B6265660511}" type="presOf" srcId="{59A6A85B-43CF-446F-A7A3-0E1F912051F9}" destId="{E464E993-39FA-4469-A46A-F41324A182A9}" srcOrd="0" destOrd="0" presId="urn:microsoft.com/office/officeart/2005/8/layout/orgChart1"/>
    <dgm:cxn modelId="{4F3F000A-5F17-478C-9833-845DEA16DF82}" type="presOf" srcId="{7938650F-8D55-4782-B9FB-EEECA713F348}" destId="{F5B2D5BD-20B3-4F27-B4E3-40ACEB818DE4}" srcOrd="0" destOrd="0" presId="urn:microsoft.com/office/officeart/2005/8/layout/orgChart1"/>
    <dgm:cxn modelId="{FAEF6612-AEFF-4F05-B529-65AC9F94C7E2}" type="presOf" srcId="{62A02B16-E32D-4172-A683-4080052EDD8F}" destId="{CDB2609A-24DA-41A0-9BEC-DB321DCC370A}" srcOrd="1" destOrd="0" presId="urn:microsoft.com/office/officeart/2005/8/layout/orgChart1"/>
    <dgm:cxn modelId="{36968CE2-015C-4285-B9CA-A8A0D6DAB6B3}" type="presOf" srcId="{CD103B45-C7A4-4880-8920-7AAD8A72D1FB}" destId="{C2DE166D-899E-454B-9F7B-FA2516F4924C}" srcOrd="0" destOrd="0" presId="urn:microsoft.com/office/officeart/2005/8/layout/orgChart1"/>
    <dgm:cxn modelId="{1810E56B-26B2-45A3-9F7D-7030360734DE}" type="presOf" srcId="{62A02B16-E32D-4172-A683-4080052EDD8F}" destId="{1FDA1E26-83C4-41B1-B43F-ABEC262FFE26}" srcOrd="0" destOrd="0" presId="urn:microsoft.com/office/officeart/2005/8/layout/orgChart1"/>
    <dgm:cxn modelId="{22B0CB1A-F7B7-468B-B729-13F3D0DA486A}" type="presOf" srcId="{AB90B935-13D9-404E-86F3-F4FC3C44F793}" destId="{42580495-D716-4765-9468-880DA595911D}" srcOrd="0" destOrd="0" presId="urn:microsoft.com/office/officeart/2005/8/layout/orgChart1"/>
    <dgm:cxn modelId="{9DCBB3A6-BF47-4800-9FC1-2C65FD04ECA9}" type="presOf" srcId="{BC69283E-F76B-44D0-BCCA-DE6772E9A6CF}" destId="{18AF45D3-B43B-427E-A967-24CEF28B16EF}" srcOrd="0" destOrd="0" presId="urn:microsoft.com/office/officeart/2005/8/layout/orgChart1"/>
    <dgm:cxn modelId="{77E07A4C-DBD4-424E-B5AC-060B2F1660F5}" type="presOf" srcId="{BC69283E-F76B-44D0-BCCA-DE6772E9A6CF}" destId="{E67F15BE-BE55-4B46-B8D4-ADF948E2826F}" srcOrd="1" destOrd="0" presId="urn:microsoft.com/office/officeart/2005/8/layout/orgChart1"/>
    <dgm:cxn modelId="{FBF250D3-3B0D-4F7A-819F-020190345CE7}" srcId="{59A6A85B-43CF-446F-A7A3-0E1F912051F9}" destId="{62A02B16-E32D-4172-A683-4080052EDD8F}" srcOrd="1" destOrd="0" parTransId="{7938650F-8D55-4782-B9FB-EEECA713F348}" sibTransId="{894F4172-A95E-42AD-9AF1-2CD912D4B446}"/>
    <dgm:cxn modelId="{F48D3BBF-0E83-47D9-85E0-AB3F66B8B810}" type="presOf" srcId="{59A6A85B-43CF-446F-A7A3-0E1F912051F9}" destId="{ED887474-6668-4F35-9AE4-48D262E05D1D}" srcOrd="1" destOrd="0" presId="urn:microsoft.com/office/officeart/2005/8/layout/orgChart1"/>
    <dgm:cxn modelId="{F5E98365-A7E9-4678-A998-5E0441647F52}" type="presOf" srcId="{2BD87311-AB72-4441-913F-58892BFD0994}" destId="{7A78D31E-0830-48E5-A827-9D361CBDCF82}" srcOrd="0" destOrd="0" presId="urn:microsoft.com/office/officeart/2005/8/layout/orgChart1"/>
    <dgm:cxn modelId="{1D9050BE-5898-41E1-9BBA-F746199E655C}" type="presOf" srcId="{AB90B935-13D9-404E-86F3-F4FC3C44F793}" destId="{D1991ABF-04CD-4B42-A5D4-1B382149EC7F}" srcOrd="1" destOrd="0" presId="urn:microsoft.com/office/officeart/2005/8/layout/orgChart1"/>
    <dgm:cxn modelId="{6AD0BD4D-7C6D-427E-8A50-E332F321AAAA}" srcId="{59A6A85B-43CF-446F-A7A3-0E1F912051F9}" destId="{AB90B935-13D9-404E-86F3-F4FC3C44F793}" srcOrd="2" destOrd="0" parTransId="{CD103B45-C7A4-4880-8920-7AAD8A72D1FB}" sibTransId="{243D81A7-73FF-4E6C-851C-092010C21571}"/>
    <dgm:cxn modelId="{A3994D75-87E1-45AC-B8D3-22174165876A}" type="presParOf" srcId="{7A78D31E-0830-48E5-A827-9D361CBDCF82}" destId="{16B0D37E-B9F1-4B1B-9E30-C4A86872049F}" srcOrd="0" destOrd="0" presId="urn:microsoft.com/office/officeart/2005/8/layout/orgChart1"/>
    <dgm:cxn modelId="{5D27C14F-94AF-40D4-8372-EA552B2F1791}" type="presParOf" srcId="{16B0D37E-B9F1-4B1B-9E30-C4A86872049F}" destId="{12AE66A3-0CC5-42F5-8D2C-ABEA0E9CEA0F}" srcOrd="0" destOrd="0" presId="urn:microsoft.com/office/officeart/2005/8/layout/orgChart1"/>
    <dgm:cxn modelId="{D5F3A75B-21F1-4B90-9159-F99A3E87E056}" type="presParOf" srcId="{12AE66A3-0CC5-42F5-8D2C-ABEA0E9CEA0F}" destId="{E464E993-39FA-4469-A46A-F41324A182A9}" srcOrd="0" destOrd="0" presId="urn:microsoft.com/office/officeart/2005/8/layout/orgChart1"/>
    <dgm:cxn modelId="{6B6AE599-817F-49B5-BD35-5757AAAF0ED3}" type="presParOf" srcId="{12AE66A3-0CC5-42F5-8D2C-ABEA0E9CEA0F}" destId="{ED887474-6668-4F35-9AE4-48D262E05D1D}" srcOrd="1" destOrd="0" presId="urn:microsoft.com/office/officeart/2005/8/layout/orgChart1"/>
    <dgm:cxn modelId="{5EFDB1FD-DD78-48A3-8496-CA4994EB8F43}" type="presParOf" srcId="{16B0D37E-B9F1-4B1B-9E30-C4A86872049F}" destId="{5453A44F-993B-4927-92B7-4E589E08956C}" srcOrd="1" destOrd="0" presId="urn:microsoft.com/office/officeart/2005/8/layout/orgChart1"/>
    <dgm:cxn modelId="{BC8AEBF8-761E-429D-84D9-E38A8717D916}" type="presParOf" srcId="{5453A44F-993B-4927-92B7-4E589E08956C}" destId="{18324542-F127-4DE9-924D-2373D7035FEC}" srcOrd="0" destOrd="0" presId="urn:microsoft.com/office/officeart/2005/8/layout/orgChart1"/>
    <dgm:cxn modelId="{5C57E13E-3083-46C9-B34C-5570A3400138}" type="presParOf" srcId="{5453A44F-993B-4927-92B7-4E589E08956C}" destId="{90D7F471-C9C0-47DF-935D-BE554EB3ECD4}" srcOrd="1" destOrd="0" presId="urn:microsoft.com/office/officeart/2005/8/layout/orgChart1"/>
    <dgm:cxn modelId="{48832A04-EA57-45A2-99D2-25A6F73D6099}" type="presParOf" srcId="{90D7F471-C9C0-47DF-935D-BE554EB3ECD4}" destId="{33FD827A-E094-4067-9FD1-4BBD10B2126D}" srcOrd="0" destOrd="0" presId="urn:microsoft.com/office/officeart/2005/8/layout/orgChart1"/>
    <dgm:cxn modelId="{FC4F2ADC-8EC8-4F69-85CD-44DC79C42282}" type="presParOf" srcId="{33FD827A-E094-4067-9FD1-4BBD10B2126D}" destId="{18AF45D3-B43B-427E-A967-24CEF28B16EF}" srcOrd="0" destOrd="0" presId="urn:microsoft.com/office/officeart/2005/8/layout/orgChart1"/>
    <dgm:cxn modelId="{EC6D33F0-B9DB-4D9C-988C-35471EE1BB70}" type="presParOf" srcId="{33FD827A-E094-4067-9FD1-4BBD10B2126D}" destId="{E67F15BE-BE55-4B46-B8D4-ADF948E2826F}" srcOrd="1" destOrd="0" presId="urn:microsoft.com/office/officeart/2005/8/layout/orgChart1"/>
    <dgm:cxn modelId="{99CF38BB-164B-414E-B3F8-EB9C534A56C2}" type="presParOf" srcId="{90D7F471-C9C0-47DF-935D-BE554EB3ECD4}" destId="{C7422916-768F-4F05-B28B-BDB86E5C8DEE}" srcOrd="1" destOrd="0" presId="urn:microsoft.com/office/officeart/2005/8/layout/orgChart1"/>
    <dgm:cxn modelId="{3F565916-866D-4430-A719-CD70E68AD5C9}" type="presParOf" srcId="{90D7F471-C9C0-47DF-935D-BE554EB3ECD4}" destId="{A54BDEE8-AB50-4C90-B283-D5B39A0574B7}" srcOrd="2" destOrd="0" presId="urn:microsoft.com/office/officeart/2005/8/layout/orgChart1"/>
    <dgm:cxn modelId="{F6856D9B-A2F5-4240-9944-D43DF643BFED}" type="presParOf" srcId="{5453A44F-993B-4927-92B7-4E589E08956C}" destId="{F5B2D5BD-20B3-4F27-B4E3-40ACEB818DE4}" srcOrd="2" destOrd="0" presId="urn:microsoft.com/office/officeart/2005/8/layout/orgChart1"/>
    <dgm:cxn modelId="{A83B8C13-11EB-41FE-BFC3-00F8EC37CC02}" type="presParOf" srcId="{5453A44F-993B-4927-92B7-4E589E08956C}" destId="{A10C5E3F-2545-4ACB-8E00-5073DEE80895}" srcOrd="3" destOrd="0" presId="urn:microsoft.com/office/officeart/2005/8/layout/orgChart1"/>
    <dgm:cxn modelId="{F3EAAF5D-62C6-436C-85C8-9E53A48024DC}" type="presParOf" srcId="{A10C5E3F-2545-4ACB-8E00-5073DEE80895}" destId="{8F393E58-EBBB-48F5-867D-64A299179FBD}" srcOrd="0" destOrd="0" presId="urn:microsoft.com/office/officeart/2005/8/layout/orgChart1"/>
    <dgm:cxn modelId="{3C6B6736-D04A-4F9D-8D2C-65BA2183CD43}" type="presParOf" srcId="{8F393E58-EBBB-48F5-867D-64A299179FBD}" destId="{1FDA1E26-83C4-41B1-B43F-ABEC262FFE26}" srcOrd="0" destOrd="0" presId="urn:microsoft.com/office/officeart/2005/8/layout/orgChart1"/>
    <dgm:cxn modelId="{E369C099-E76A-4B7D-BDF4-6D5F70CC1F51}" type="presParOf" srcId="{8F393E58-EBBB-48F5-867D-64A299179FBD}" destId="{CDB2609A-24DA-41A0-9BEC-DB321DCC370A}" srcOrd="1" destOrd="0" presId="urn:microsoft.com/office/officeart/2005/8/layout/orgChart1"/>
    <dgm:cxn modelId="{FDFC8040-204A-4153-B204-BB13F94FA7D0}" type="presParOf" srcId="{A10C5E3F-2545-4ACB-8E00-5073DEE80895}" destId="{1EF41CBC-D192-4C7C-B4C2-FF1E073FC622}" srcOrd="1" destOrd="0" presId="urn:microsoft.com/office/officeart/2005/8/layout/orgChart1"/>
    <dgm:cxn modelId="{1D571D1F-7A14-440D-BA7B-2D5632B3C4BD}" type="presParOf" srcId="{A10C5E3F-2545-4ACB-8E00-5073DEE80895}" destId="{0EB57B36-75A7-44B0-B087-B1009D1E0DC1}" srcOrd="2" destOrd="0" presId="urn:microsoft.com/office/officeart/2005/8/layout/orgChart1"/>
    <dgm:cxn modelId="{E6BE6B6E-0768-40E9-A82B-9324C2D0D8CB}" type="presParOf" srcId="{5453A44F-993B-4927-92B7-4E589E08956C}" destId="{C2DE166D-899E-454B-9F7B-FA2516F4924C}" srcOrd="4" destOrd="0" presId="urn:microsoft.com/office/officeart/2005/8/layout/orgChart1"/>
    <dgm:cxn modelId="{ECAF7EC3-5E1D-458E-85E0-732BF9C1D7B8}" type="presParOf" srcId="{5453A44F-993B-4927-92B7-4E589E08956C}" destId="{8A51155E-60DF-4B60-B7D2-DE930CA97D37}" srcOrd="5" destOrd="0" presId="urn:microsoft.com/office/officeart/2005/8/layout/orgChart1"/>
    <dgm:cxn modelId="{886FFC83-57DB-4A94-AEC6-4C7DDCE87AEB}" type="presParOf" srcId="{8A51155E-60DF-4B60-B7D2-DE930CA97D37}" destId="{18A23186-7FAC-4DB4-B0E3-A36614FF9587}" srcOrd="0" destOrd="0" presId="urn:microsoft.com/office/officeart/2005/8/layout/orgChart1"/>
    <dgm:cxn modelId="{6CD740FC-87D1-4E0F-AB93-8286559F7A89}" type="presParOf" srcId="{18A23186-7FAC-4DB4-B0E3-A36614FF9587}" destId="{42580495-D716-4765-9468-880DA595911D}" srcOrd="0" destOrd="0" presId="urn:microsoft.com/office/officeart/2005/8/layout/orgChart1"/>
    <dgm:cxn modelId="{6A1D8F2F-2A33-40A4-9F40-04E6DAED71EA}" type="presParOf" srcId="{18A23186-7FAC-4DB4-B0E3-A36614FF9587}" destId="{D1991ABF-04CD-4B42-A5D4-1B382149EC7F}" srcOrd="1" destOrd="0" presId="urn:microsoft.com/office/officeart/2005/8/layout/orgChart1"/>
    <dgm:cxn modelId="{585E8ECA-08DB-41D2-9D8E-F75B83AE27DC}" type="presParOf" srcId="{8A51155E-60DF-4B60-B7D2-DE930CA97D37}" destId="{ADD59C2F-584A-4B51-88A6-8064E0EA4EBD}" srcOrd="1" destOrd="0" presId="urn:microsoft.com/office/officeart/2005/8/layout/orgChart1"/>
    <dgm:cxn modelId="{86428822-FDCF-4544-A3D8-8FE0F8CB9A13}" type="presParOf" srcId="{8A51155E-60DF-4B60-B7D2-DE930CA97D37}" destId="{AFBED17B-CBBC-4882-8031-5232D87B04F8}" srcOrd="2" destOrd="0" presId="urn:microsoft.com/office/officeart/2005/8/layout/orgChart1"/>
    <dgm:cxn modelId="{55EF459E-7DFB-4DA2-B380-440132B806DE}" type="presParOf" srcId="{16B0D37E-B9F1-4B1B-9E30-C4A86872049F}" destId="{90BC344A-B916-43A0-ADF6-93A7C494912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58C9CE-A13C-437D-A49A-79337985A72E}" type="doc">
      <dgm:prSet loTypeId="urn:microsoft.com/office/officeart/2005/8/layout/hierarchy1" loCatId="hierarchy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02840AD0-3A32-416C-86C6-5DD2F5DB73F0}">
      <dgm:prSet custT="1"/>
      <dgm:spPr/>
      <dgm:t>
        <a:bodyPr/>
        <a:lstStyle/>
        <a:p>
          <a:pPr rtl="0"/>
          <a:r>
            <a:rPr lang="cs-CZ" sz="2000" b="0" smtClean="0"/>
            <a:t>plán oprav</a:t>
          </a:r>
          <a:endParaRPr lang="cs-CZ" sz="2000" b="0"/>
        </a:p>
      </dgm:t>
    </dgm:pt>
    <dgm:pt modelId="{490CC69B-722A-4E45-91AD-0D69D41AB51B}" type="parTrans" cxnId="{BF79C80A-7FDC-4C3A-8635-3EA690BA1C1A}">
      <dgm:prSet/>
      <dgm:spPr/>
      <dgm:t>
        <a:bodyPr/>
        <a:lstStyle/>
        <a:p>
          <a:endParaRPr lang="cs-CZ"/>
        </a:p>
      </dgm:t>
    </dgm:pt>
    <dgm:pt modelId="{DDA60612-E7B0-4A97-9EA7-3926342F4A9B}" type="sibTrans" cxnId="{BF79C80A-7FDC-4C3A-8635-3EA690BA1C1A}">
      <dgm:prSet/>
      <dgm:spPr/>
      <dgm:t>
        <a:bodyPr/>
        <a:lstStyle/>
        <a:p>
          <a:endParaRPr lang="cs-CZ"/>
        </a:p>
      </dgm:t>
    </dgm:pt>
    <dgm:pt modelId="{B69531AA-52FD-42FD-BAD1-F282C3D68B3B}">
      <dgm:prSet custT="1"/>
      <dgm:spPr/>
      <dgm:t>
        <a:bodyPr/>
        <a:lstStyle/>
        <a:p>
          <a:pPr rtl="0"/>
          <a:r>
            <a:rPr lang="cs-CZ" sz="2000" b="0" smtClean="0"/>
            <a:t>plán spotřeby materiálu</a:t>
          </a:r>
          <a:endParaRPr lang="cs-CZ" sz="2000" b="0"/>
        </a:p>
      </dgm:t>
    </dgm:pt>
    <dgm:pt modelId="{A2EAA076-7CC9-4413-ADF2-A42A32454299}" type="parTrans" cxnId="{065DFDCE-39D9-4D60-9D14-FF253F6BA465}">
      <dgm:prSet/>
      <dgm:spPr/>
      <dgm:t>
        <a:bodyPr/>
        <a:lstStyle/>
        <a:p>
          <a:endParaRPr lang="cs-CZ"/>
        </a:p>
      </dgm:t>
    </dgm:pt>
    <dgm:pt modelId="{713CC9D0-9A1D-472A-8AC5-FF3A45FE92CA}" type="sibTrans" cxnId="{065DFDCE-39D9-4D60-9D14-FF253F6BA465}">
      <dgm:prSet/>
      <dgm:spPr/>
      <dgm:t>
        <a:bodyPr/>
        <a:lstStyle/>
        <a:p>
          <a:endParaRPr lang="cs-CZ"/>
        </a:p>
      </dgm:t>
    </dgm:pt>
    <dgm:pt modelId="{F1C41C39-92B8-4ED0-993B-BA0236696B6A}">
      <dgm:prSet custT="1"/>
      <dgm:spPr/>
      <dgm:t>
        <a:bodyPr/>
        <a:lstStyle/>
        <a:p>
          <a:pPr rtl="0"/>
          <a:r>
            <a:rPr lang="cs-CZ" sz="2000" b="0" dirty="0" smtClean="0"/>
            <a:t>plán spotřeby energie</a:t>
          </a:r>
          <a:endParaRPr lang="cs-CZ" sz="2000" b="0" dirty="0"/>
        </a:p>
      </dgm:t>
    </dgm:pt>
    <dgm:pt modelId="{AC248632-B09A-4137-BC56-FCFB809B1EB1}" type="parTrans" cxnId="{403D50B5-4271-4EFF-9FFC-A48CCE7E78C7}">
      <dgm:prSet/>
      <dgm:spPr/>
      <dgm:t>
        <a:bodyPr/>
        <a:lstStyle/>
        <a:p>
          <a:endParaRPr lang="cs-CZ"/>
        </a:p>
      </dgm:t>
    </dgm:pt>
    <dgm:pt modelId="{71AF7D90-E41C-4907-ACF0-3227AAA490E6}" type="sibTrans" cxnId="{403D50B5-4271-4EFF-9FFC-A48CCE7E78C7}">
      <dgm:prSet/>
      <dgm:spPr/>
      <dgm:t>
        <a:bodyPr/>
        <a:lstStyle/>
        <a:p>
          <a:endParaRPr lang="cs-CZ"/>
        </a:p>
      </dgm:t>
    </dgm:pt>
    <dgm:pt modelId="{F3445F3B-A395-47DA-81F5-C737440B5C8C}">
      <dgm:prSet custT="1"/>
      <dgm:spPr/>
      <dgm:t>
        <a:bodyPr/>
        <a:lstStyle/>
        <a:p>
          <a:pPr rtl="0"/>
          <a:r>
            <a:rPr lang="cs-CZ" sz="2000" b="0" smtClean="0"/>
            <a:t>plán odpisů</a:t>
          </a:r>
          <a:endParaRPr lang="cs-CZ" sz="2000" b="0"/>
        </a:p>
      </dgm:t>
    </dgm:pt>
    <dgm:pt modelId="{79266DC0-3776-4280-9D53-DCAAFD753A70}" type="parTrans" cxnId="{C8E2FD00-F891-4CD1-B866-2205BCE20DE4}">
      <dgm:prSet/>
      <dgm:spPr/>
      <dgm:t>
        <a:bodyPr/>
        <a:lstStyle/>
        <a:p>
          <a:endParaRPr lang="cs-CZ"/>
        </a:p>
      </dgm:t>
    </dgm:pt>
    <dgm:pt modelId="{D881EF68-3AE0-4E88-8AAF-90C6D4CC31EB}" type="sibTrans" cxnId="{C8E2FD00-F891-4CD1-B866-2205BCE20DE4}">
      <dgm:prSet/>
      <dgm:spPr/>
      <dgm:t>
        <a:bodyPr/>
        <a:lstStyle/>
        <a:p>
          <a:endParaRPr lang="cs-CZ"/>
        </a:p>
      </dgm:t>
    </dgm:pt>
    <dgm:pt modelId="{7CCFADB1-7764-4FB7-9230-22ECC3377DD4}">
      <dgm:prSet custT="1"/>
      <dgm:spPr/>
      <dgm:t>
        <a:bodyPr/>
        <a:lstStyle/>
        <a:p>
          <a:pPr rtl="0"/>
          <a:r>
            <a:rPr lang="cs-CZ" sz="2000" b="0" smtClean="0"/>
            <a:t>plán mezd</a:t>
          </a:r>
          <a:endParaRPr lang="cs-CZ" sz="2000" b="0"/>
        </a:p>
      </dgm:t>
    </dgm:pt>
    <dgm:pt modelId="{744A752E-6BE3-4FF4-BC93-86A6A29ED797}" type="parTrans" cxnId="{097F6FF4-8995-430F-A848-F5A8EF75F133}">
      <dgm:prSet/>
      <dgm:spPr/>
      <dgm:t>
        <a:bodyPr/>
        <a:lstStyle/>
        <a:p>
          <a:endParaRPr lang="cs-CZ"/>
        </a:p>
      </dgm:t>
    </dgm:pt>
    <dgm:pt modelId="{55D062A5-92BF-4004-8DB2-3675EF870ED0}" type="sibTrans" cxnId="{097F6FF4-8995-430F-A848-F5A8EF75F133}">
      <dgm:prSet/>
      <dgm:spPr/>
      <dgm:t>
        <a:bodyPr/>
        <a:lstStyle/>
        <a:p>
          <a:endParaRPr lang="cs-CZ"/>
        </a:p>
      </dgm:t>
    </dgm:pt>
    <dgm:pt modelId="{94AC1E42-1E91-4B83-B6AC-0B5A4E1B604B}">
      <dgm:prSet custT="1"/>
      <dgm:spPr/>
      <dgm:t>
        <a:bodyPr/>
        <a:lstStyle/>
        <a:p>
          <a:pPr rtl="0"/>
          <a:r>
            <a:rPr lang="cs-CZ" sz="2000" b="0" smtClean="0"/>
            <a:t>plán vývoje nových výrobků</a:t>
          </a:r>
          <a:endParaRPr lang="cs-CZ" sz="2000" b="0"/>
        </a:p>
      </dgm:t>
    </dgm:pt>
    <dgm:pt modelId="{3BD336F2-97CE-4B60-AD59-FB30A9CFFC89}" type="parTrans" cxnId="{327DB6C2-165A-40B9-AAE0-7DEEE0E723AF}">
      <dgm:prSet/>
      <dgm:spPr/>
      <dgm:t>
        <a:bodyPr/>
        <a:lstStyle/>
        <a:p>
          <a:endParaRPr lang="cs-CZ"/>
        </a:p>
      </dgm:t>
    </dgm:pt>
    <dgm:pt modelId="{CF7BB7D9-24D8-4ED1-BB4C-EE45E697ACC8}" type="sibTrans" cxnId="{327DB6C2-165A-40B9-AAE0-7DEEE0E723AF}">
      <dgm:prSet/>
      <dgm:spPr/>
      <dgm:t>
        <a:bodyPr/>
        <a:lstStyle/>
        <a:p>
          <a:endParaRPr lang="cs-CZ"/>
        </a:p>
      </dgm:t>
    </dgm:pt>
    <dgm:pt modelId="{F345081C-2BCB-451D-BBD3-50FC17F19F13}" type="pres">
      <dgm:prSet presAssocID="{DC58C9CE-A13C-437D-A49A-79337985A72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1368AC7-7E98-460E-95A5-A3872312E862}" type="pres">
      <dgm:prSet presAssocID="{02840AD0-3A32-416C-86C6-5DD2F5DB73F0}" presName="hierRoot1" presStyleCnt="0"/>
      <dgm:spPr/>
    </dgm:pt>
    <dgm:pt modelId="{E6F58D7F-2077-4D17-8DFA-2D10E23D6B1F}" type="pres">
      <dgm:prSet presAssocID="{02840AD0-3A32-416C-86C6-5DD2F5DB73F0}" presName="composite" presStyleCnt="0"/>
      <dgm:spPr/>
    </dgm:pt>
    <dgm:pt modelId="{026E7042-6F43-4167-A9B3-52C81E913EBD}" type="pres">
      <dgm:prSet presAssocID="{02840AD0-3A32-416C-86C6-5DD2F5DB73F0}" presName="background" presStyleLbl="node0" presStyleIdx="0" presStyleCnt="6"/>
      <dgm:spPr/>
    </dgm:pt>
    <dgm:pt modelId="{5953D057-451F-4D08-9E0F-1FAC1C5FB187}" type="pres">
      <dgm:prSet presAssocID="{02840AD0-3A32-416C-86C6-5DD2F5DB73F0}" presName="text" presStyleLbl="fgAcc0" presStyleIdx="0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2F3C223-DF83-466A-91FA-8E083B39CE6A}" type="pres">
      <dgm:prSet presAssocID="{02840AD0-3A32-416C-86C6-5DD2F5DB73F0}" presName="hierChild2" presStyleCnt="0"/>
      <dgm:spPr/>
    </dgm:pt>
    <dgm:pt modelId="{BD3B8CA5-4691-4FDD-B297-3A3DA9917A4C}" type="pres">
      <dgm:prSet presAssocID="{B69531AA-52FD-42FD-BAD1-F282C3D68B3B}" presName="hierRoot1" presStyleCnt="0"/>
      <dgm:spPr/>
    </dgm:pt>
    <dgm:pt modelId="{35A718F0-CD05-4DF5-A1DA-DEC0F70A0DF6}" type="pres">
      <dgm:prSet presAssocID="{B69531AA-52FD-42FD-BAD1-F282C3D68B3B}" presName="composite" presStyleCnt="0"/>
      <dgm:spPr/>
    </dgm:pt>
    <dgm:pt modelId="{C3901D64-2F28-4BCB-967F-D9A311AAA55B}" type="pres">
      <dgm:prSet presAssocID="{B69531AA-52FD-42FD-BAD1-F282C3D68B3B}" presName="background" presStyleLbl="node0" presStyleIdx="1" presStyleCnt="6"/>
      <dgm:spPr/>
    </dgm:pt>
    <dgm:pt modelId="{C945DACC-CA6D-4108-9E7F-2A3D8CE4A7F9}" type="pres">
      <dgm:prSet presAssocID="{B69531AA-52FD-42FD-BAD1-F282C3D68B3B}" presName="text" presStyleLbl="fgAcc0" presStyleIdx="1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6522E15-ADA3-420C-BABF-6E8284990E8C}" type="pres">
      <dgm:prSet presAssocID="{B69531AA-52FD-42FD-BAD1-F282C3D68B3B}" presName="hierChild2" presStyleCnt="0"/>
      <dgm:spPr/>
    </dgm:pt>
    <dgm:pt modelId="{53047236-C34F-416E-97C1-916E24B5EE18}" type="pres">
      <dgm:prSet presAssocID="{F1C41C39-92B8-4ED0-993B-BA0236696B6A}" presName="hierRoot1" presStyleCnt="0"/>
      <dgm:spPr/>
    </dgm:pt>
    <dgm:pt modelId="{F57A00B2-7E8E-43FC-A704-CE5F193CBE63}" type="pres">
      <dgm:prSet presAssocID="{F1C41C39-92B8-4ED0-993B-BA0236696B6A}" presName="composite" presStyleCnt="0"/>
      <dgm:spPr/>
    </dgm:pt>
    <dgm:pt modelId="{A1E0AC51-A4F8-4CA3-B1A9-796F63A22C8E}" type="pres">
      <dgm:prSet presAssocID="{F1C41C39-92B8-4ED0-993B-BA0236696B6A}" presName="background" presStyleLbl="node0" presStyleIdx="2" presStyleCnt="6"/>
      <dgm:spPr/>
    </dgm:pt>
    <dgm:pt modelId="{B4F7F1A6-5ED4-4691-AFE0-F3AC49AC0C13}" type="pres">
      <dgm:prSet presAssocID="{F1C41C39-92B8-4ED0-993B-BA0236696B6A}" presName="text" presStyleLbl="fgAcc0" presStyleIdx="2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833B500-DE03-4C40-987B-E0CD1BA82FA1}" type="pres">
      <dgm:prSet presAssocID="{F1C41C39-92B8-4ED0-993B-BA0236696B6A}" presName="hierChild2" presStyleCnt="0"/>
      <dgm:spPr/>
    </dgm:pt>
    <dgm:pt modelId="{17A55AD6-7007-4F10-94A4-C411E85D219F}" type="pres">
      <dgm:prSet presAssocID="{F3445F3B-A395-47DA-81F5-C737440B5C8C}" presName="hierRoot1" presStyleCnt="0"/>
      <dgm:spPr/>
    </dgm:pt>
    <dgm:pt modelId="{0F3877F8-14E0-495B-AE76-A32FC8B8CF09}" type="pres">
      <dgm:prSet presAssocID="{F3445F3B-A395-47DA-81F5-C737440B5C8C}" presName="composite" presStyleCnt="0"/>
      <dgm:spPr/>
    </dgm:pt>
    <dgm:pt modelId="{C75EC0F5-31B4-4383-B50C-8A8DA493C145}" type="pres">
      <dgm:prSet presAssocID="{F3445F3B-A395-47DA-81F5-C737440B5C8C}" presName="background" presStyleLbl="node0" presStyleIdx="3" presStyleCnt="6"/>
      <dgm:spPr/>
    </dgm:pt>
    <dgm:pt modelId="{E332396F-4935-4AEB-8008-4ADAA4235D95}" type="pres">
      <dgm:prSet presAssocID="{F3445F3B-A395-47DA-81F5-C737440B5C8C}" presName="text" presStyleLbl="fgAcc0" presStyleIdx="3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25F5C3A-EF54-442E-B0B9-044F048D2F06}" type="pres">
      <dgm:prSet presAssocID="{F3445F3B-A395-47DA-81F5-C737440B5C8C}" presName="hierChild2" presStyleCnt="0"/>
      <dgm:spPr/>
    </dgm:pt>
    <dgm:pt modelId="{3702FD7D-CBF7-436D-BF5B-C20E3B159DA3}" type="pres">
      <dgm:prSet presAssocID="{7CCFADB1-7764-4FB7-9230-22ECC3377DD4}" presName="hierRoot1" presStyleCnt="0"/>
      <dgm:spPr/>
    </dgm:pt>
    <dgm:pt modelId="{58763325-1EC7-47E5-BF79-FC760B499E80}" type="pres">
      <dgm:prSet presAssocID="{7CCFADB1-7764-4FB7-9230-22ECC3377DD4}" presName="composite" presStyleCnt="0"/>
      <dgm:spPr/>
    </dgm:pt>
    <dgm:pt modelId="{7FBA2BCA-B3D7-4227-A1F3-63C4FC146AFB}" type="pres">
      <dgm:prSet presAssocID="{7CCFADB1-7764-4FB7-9230-22ECC3377DD4}" presName="background" presStyleLbl="node0" presStyleIdx="4" presStyleCnt="6"/>
      <dgm:spPr/>
    </dgm:pt>
    <dgm:pt modelId="{ECEBDFD7-B90C-45D4-B1DB-22C18BCE0EA9}" type="pres">
      <dgm:prSet presAssocID="{7CCFADB1-7764-4FB7-9230-22ECC3377DD4}" presName="text" presStyleLbl="fgAcc0" presStyleIdx="4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243EF67-119B-45DD-AA38-5EF4E2206B08}" type="pres">
      <dgm:prSet presAssocID="{7CCFADB1-7764-4FB7-9230-22ECC3377DD4}" presName="hierChild2" presStyleCnt="0"/>
      <dgm:spPr/>
    </dgm:pt>
    <dgm:pt modelId="{1EE0E226-6E7D-41BD-9E86-A02592F88CB4}" type="pres">
      <dgm:prSet presAssocID="{94AC1E42-1E91-4B83-B6AC-0B5A4E1B604B}" presName="hierRoot1" presStyleCnt="0"/>
      <dgm:spPr/>
    </dgm:pt>
    <dgm:pt modelId="{9406108A-50AD-45EC-BF17-7F36D1D5CDCB}" type="pres">
      <dgm:prSet presAssocID="{94AC1E42-1E91-4B83-B6AC-0B5A4E1B604B}" presName="composite" presStyleCnt="0"/>
      <dgm:spPr/>
    </dgm:pt>
    <dgm:pt modelId="{1429993D-AE81-446D-A53C-8ABB6539CC9D}" type="pres">
      <dgm:prSet presAssocID="{94AC1E42-1E91-4B83-B6AC-0B5A4E1B604B}" presName="background" presStyleLbl="node0" presStyleIdx="5" presStyleCnt="6"/>
      <dgm:spPr/>
    </dgm:pt>
    <dgm:pt modelId="{8DD891D8-F9AD-48EB-83D9-89241A67FFA9}" type="pres">
      <dgm:prSet presAssocID="{94AC1E42-1E91-4B83-B6AC-0B5A4E1B604B}" presName="text" presStyleLbl="fgAcc0" presStyleIdx="5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8F5C35D-9CDB-40C4-8EC3-9929AA8E2967}" type="pres">
      <dgm:prSet presAssocID="{94AC1E42-1E91-4B83-B6AC-0B5A4E1B604B}" presName="hierChild2" presStyleCnt="0"/>
      <dgm:spPr/>
    </dgm:pt>
  </dgm:ptLst>
  <dgm:cxnLst>
    <dgm:cxn modelId="{327DB6C2-165A-40B9-AAE0-7DEEE0E723AF}" srcId="{DC58C9CE-A13C-437D-A49A-79337985A72E}" destId="{94AC1E42-1E91-4B83-B6AC-0B5A4E1B604B}" srcOrd="5" destOrd="0" parTransId="{3BD336F2-97CE-4B60-AD59-FB30A9CFFC89}" sibTransId="{CF7BB7D9-24D8-4ED1-BB4C-EE45E697ACC8}"/>
    <dgm:cxn modelId="{86F13519-6B5E-4308-8FA0-871F09C71EBD}" type="presOf" srcId="{7CCFADB1-7764-4FB7-9230-22ECC3377DD4}" destId="{ECEBDFD7-B90C-45D4-B1DB-22C18BCE0EA9}" srcOrd="0" destOrd="0" presId="urn:microsoft.com/office/officeart/2005/8/layout/hierarchy1"/>
    <dgm:cxn modelId="{C8E2FD00-F891-4CD1-B866-2205BCE20DE4}" srcId="{DC58C9CE-A13C-437D-A49A-79337985A72E}" destId="{F3445F3B-A395-47DA-81F5-C737440B5C8C}" srcOrd="3" destOrd="0" parTransId="{79266DC0-3776-4280-9D53-DCAAFD753A70}" sibTransId="{D881EF68-3AE0-4E88-8AAF-90C6D4CC31EB}"/>
    <dgm:cxn modelId="{C431A550-01E6-47B5-B1BE-E0CD26DD5F24}" type="presOf" srcId="{DC58C9CE-A13C-437D-A49A-79337985A72E}" destId="{F345081C-2BCB-451D-BBD3-50FC17F19F13}" srcOrd="0" destOrd="0" presId="urn:microsoft.com/office/officeart/2005/8/layout/hierarchy1"/>
    <dgm:cxn modelId="{4E10E014-8216-41AF-82B4-E96BE6B8CA90}" type="presOf" srcId="{94AC1E42-1E91-4B83-B6AC-0B5A4E1B604B}" destId="{8DD891D8-F9AD-48EB-83D9-89241A67FFA9}" srcOrd="0" destOrd="0" presId="urn:microsoft.com/office/officeart/2005/8/layout/hierarchy1"/>
    <dgm:cxn modelId="{097F6FF4-8995-430F-A848-F5A8EF75F133}" srcId="{DC58C9CE-A13C-437D-A49A-79337985A72E}" destId="{7CCFADB1-7764-4FB7-9230-22ECC3377DD4}" srcOrd="4" destOrd="0" parTransId="{744A752E-6BE3-4FF4-BC93-86A6A29ED797}" sibTransId="{55D062A5-92BF-4004-8DB2-3675EF870ED0}"/>
    <dgm:cxn modelId="{BF79C80A-7FDC-4C3A-8635-3EA690BA1C1A}" srcId="{DC58C9CE-A13C-437D-A49A-79337985A72E}" destId="{02840AD0-3A32-416C-86C6-5DD2F5DB73F0}" srcOrd="0" destOrd="0" parTransId="{490CC69B-722A-4E45-91AD-0D69D41AB51B}" sibTransId="{DDA60612-E7B0-4A97-9EA7-3926342F4A9B}"/>
    <dgm:cxn modelId="{B08FBA4B-C46E-453C-9842-5C7BD28DACB1}" type="presOf" srcId="{F1C41C39-92B8-4ED0-993B-BA0236696B6A}" destId="{B4F7F1A6-5ED4-4691-AFE0-F3AC49AC0C13}" srcOrd="0" destOrd="0" presId="urn:microsoft.com/office/officeart/2005/8/layout/hierarchy1"/>
    <dgm:cxn modelId="{370CDD16-D72A-4882-9719-4D8AE56B5B37}" type="presOf" srcId="{F3445F3B-A395-47DA-81F5-C737440B5C8C}" destId="{E332396F-4935-4AEB-8008-4ADAA4235D95}" srcOrd="0" destOrd="0" presId="urn:microsoft.com/office/officeart/2005/8/layout/hierarchy1"/>
    <dgm:cxn modelId="{403D50B5-4271-4EFF-9FFC-A48CCE7E78C7}" srcId="{DC58C9CE-A13C-437D-A49A-79337985A72E}" destId="{F1C41C39-92B8-4ED0-993B-BA0236696B6A}" srcOrd="2" destOrd="0" parTransId="{AC248632-B09A-4137-BC56-FCFB809B1EB1}" sibTransId="{71AF7D90-E41C-4907-ACF0-3227AAA490E6}"/>
    <dgm:cxn modelId="{08AC1682-01D2-406A-AAD3-0307D969D2AD}" type="presOf" srcId="{02840AD0-3A32-416C-86C6-5DD2F5DB73F0}" destId="{5953D057-451F-4D08-9E0F-1FAC1C5FB187}" srcOrd="0" destOrd="0" presId="urn:microsoft.com/office/officeart/2005/8/layout/hierarchy1"/>
    <dgm:cxn modelId="{065DFDCE-39D9-4D60-9D14-FF253F6BA465}" srcId="{DC58C9CE-A13C-437D-A49A-79337985A72E}" destId="{B69531AA-52FD-42FD-BAD1-F282C3D68B3B}" srcOrd="1" destOrd="0" parTransId="{A2EAA076-7CC9-4413-ADF2-A42A32454299}" sibTransId="{713CC9D0-9A1D-472A-8AC5-FF3A45FE92CA}"/>
    <dgm:cxn modelId="{D0C0EB74-4D43-4788-B834-E7B7E16967BE}" type="presOf" srcId="{B69531AA-52FD-42FD-BAD1-F282C3D68B3B}" destId="{C945DACC-CA6D-4108-9E7F-2A3D8CE4A7F9}" srcOrd="0" destOrd="0" presId="urn:microsoft.com/office/officeart/2005/8/layout/hierarchy1"/>
    <dgm:cxn modelId="{E0FD667D-EA89-452F-AC2F-63EF5C7ED255}" type="presParOf" srcId="{F345081C-2BCB-451D-BBD3-50FC17F19F13}" destId="{61368AC7-7E98-460E-95A5-A3872312E862}" srcOrd="0" destOrd="0" presId="urn:microsoft.com/office/officeart/2005/8/layout/hierarchy1"/>
    <dgm:cxn modelId="{0339F194-7879-443D-AB67-5ED36ADE694B}" type="presParOf" srcId="{61368AC7-7E98-460E-95A5-A3872312E862}" destId="{E6F58D7F-2077-4D17-8DFA-2D10E23D6B1F}" srcOrd="0" destOrd="0" presId="urn:microsoft.com/office/officeart/2005/8/layout/hierarchy1"/>
    <dgm:cxn modelId="{29F5AF0E-A674-4A3C-8BA6-6623E55906C6}" type="presParOf" srcId="{E6F58D7F-2077-4D17-8DFA-2D10E23D6B1F}" destId="{026E7042-6F43-4167-A9B3-52C81E913EBD}" srcOrd="0" destOrd="0" presId="urn:microsoft.com/office/officeart/2005/8/layout/hierarchy1"/>
    <dgm:cxn modelId="{02CD9958-F7D6-4E15-B8AE-FF4A4DF20170}" type="presParOf" srcId="{E6F58D7F-2077-4D17-8DFA-2D10E23D6B1F}" destId="{5953D057-451F-4D08-9E0F-1FAC1C5FB187}" srcOrd="1" destOrd="0" presId="urn:microsoft.com/office/officeart/2005/8/layout/hierarchy1"/>
    <dgm:cxn modelId="{5AED546C-175F-4BAC-95BE-077D3F0A8B8E}" type="presParOf" srcId="{61368AC7-7E98-460E-95A5-A3872312E862}" destId="{52F3C223-DF83-466A-91FA-8E083B39CE6A}" srcOrd="1" destOrd="0" presId="urn:microsoft.com/office/officeart/2005/8/layout/hierarchy1"/>
    <dgm:cxn modelId="{20A9D492-FFF1-41E0-B23E-56A418AD4FE0}" type="presParOf" srcId="{F345081C-2BCB-451D-BBD3-50FC17F19F13}" destId="{BD3B8CA5-4691-4FDD-B297-3A3DA9917A4C}" srcOrd="1" destOrd="0" presId="urn:microsoft.com/office/officeart/2005/8/layout/hierarchy1"/>
    <dgm:cxn modelId="{0AD5CDF0-C4A0-4F70-8224-62B7B2F725CD}" type="presParOf" srcId="{BD3B8CA5-4691-4FDD-B297-3A3DA9917A4C}" destId="{35A718F0-CD05-4DF5-A1DA-DEC0F70A0DF6}" srcOrd="0" destOrd="0" presId="urn:microsoft.com/office/officeart/2005/8/layout/hierarchy1"/>
    <dgm:cxn modelId="{C7A1682E-857D-42EB-97BA-A5AC37236254}" type="presParOf" srcId="{35A718F0-CD05-4DF5-A1DA-DEC0F70A0DF6}" destId="{C3901D64-2F28-4BCB-967F-D9A311AAA55B}" srcOrd="0" destOrd="0" presId="urn:microsoft.com/office/officeart/2005/8/layout/hierarchy1"/>
    <dgm:cxn modelId="{1FEE6201-2E12-4F64-8D29-E31772C02F69}" type="presParOf" srcId="{35A718F0-CD05-4DF5-A1DA-DEC0F70A0DF6}" destId="{C945DACC-CA6D-4108-9E7F-2A3D8CE4A7F9}" srcOrd="1" destOrd="0" presId="urn:microsoft.com/office/officeart/2005/8/layout/hierarchy1"/>
    <dgm:cxn modelId="{20854B17-4E60-4A2F-BF83-516C4391AB83}" type="presParOf" srcId="{BD3B8CA5-4691-4FDD-B297-3A3DA9917A4C}" destId="{D6522E15-ADA3-420C-BABF-6E8284990E8C}" srcOrd="1" destOrd="0" presId="urn:microsoft.com/office/officeart/2005/8/layout/hierarchy1"/>
    <dgm:cxn modelId="{C7EB67E5-D48B-48C4-9E76-E0CDF757E80C}" type="presParOf" srcId="{F345081C-2BCB-451D-BBD3-50FC17F19F13}" destId="{53047236-C34F-416E-97C1-916E24B5EE18}" srcOrd="2" destOrd="0" presId="urn:microsoft.com/office/officeart/2005/8/layout/hierarchy1"/>
    <dgm:cxn modelId="{E6C67155-A489-4535-BDCB-53CF064F0FEA}" type="presParOf" srcId="{53047236-C34F-416E-97C1-916E24B5EE18}" destId="{F57A00B2-7E8E-43FC-A704-CE5F193CBE63}" srcOrd="0" destOrd="0" presId="urn:microsoft.com/office/officeart/2005/8/layout/hierarchy1"/>
    <dgm:cxn modelId="{4F64CCE5-F987-4607-804E-689B156C092D}" type="presParOf" srcId="{F57A00B2-7E8E-43FC-A704-CE5F193CBE63}" destId="{A1E0AC51-A4F8-4CA3-B1A9-796F63A22C8E}" srcOrd="0" destOrd="0" presId="urn:microsoft.com/office/officeart/2005/8/layout/hierarchy1"/>
    <dgm:cxn modelId="{F8FBF041-58CC-4595-88A6-D3D3AAF18C31}" type="presParOf" srcId="{F57A00B2-7E8E-43FC-A704-CE5F193CBE63}" destId="{B4F7F1A6-5ED4-4691-AFE0-F3AC49AC0C13}" srcOrd="1" destOrd="0" presId="urn:microsoft.com/office/officeart/2005/8/layout/hierarchy1"/>
    <dgm:cxn modelId="{67A5247D-D1EE-4B16-BD25-A2DAD6EC4B07}" type="presParOf" srcId="{53047236-C34F-416E-97C1-916E24B5EE18}" destId="{B833B500-DE03-4C40-987B-E0CD1BA82FA1}" srcOrd="1" destOrd="0" presId="urn:microsoft.com/office/officeart/2005/8/layout/hierarchy1"/>
    <dgm:cxn modelId="{62FC340D-0764-4465-A4C8-DE932CA44330}" type="presParOf" srcId="{F345081C-2BCB-451D-BBD3-50FC17F19F13}" destId="{17A55AD6-7007-4F10-94A4-C411E85D219F}" srcOrd="3" destOrd="0" presId="urn:microsoft.com/office/officeart/2005/8/layout/hierarchy1"/>
    <dgm:cxn modelId="{1FC9C618-AA79-4FDA-86B0-0B2D92C7377D}" type="presParOf" srcId="{17A55AD6-7007-4F10-94A4-C411E85D219F}" destId="{0F3877F8-14E0-495B-AE76-A32FC8B8CF09}" srcOrd="0" destOrd="0" presId="urn:microsoft.com/office/officeart/2005/8/layout/hierarchy1"/>
    <dgm:cxn modelId="{71398726-D7D3-4ECF-8C42-25C9E292AD14}" type="presParOf" srcId="{0F3877F8-14E0-495B-AE76-A32FC8B8CF09}" destId="{C75EC0F5-31B4-4383-B50C-8A8DA493C145}" srcOrd="0" destOrd="0" presId="urn:microsoft.com/office/officeart/2005/8/layout/hierarchy1"/>
    <dgm:cxn modelId="{3FA36A00-1751-470F-89FB-307B529EDE5C}" type="presParOf" srcId="{0F3877F8-14E0-495B-AE76-A32FC8B8CF09}" destId="{E332396F-4935-4AEB-8008-4ADAA4235D95}" srcOrd="1" destOrd="0" presId="urn:microsoft.com/office/officeart/2005/8/layout/hierarchy1"/>
    <dgm:cxn modelId="{19AFE6D2-8A32-4395-83B4-3C79857CA3E8}" type="presParOf" srcId="{17A55AD6-7007-4F10-94A4-C411E85D219F}" destId="{525F5C3A-EF54-442E-B0B9-044F048D2F06}" srcOrd="1" destOrd="0" presId="urn:microsoft.com/office/officeart/2005/8/layout/hierarchy1"/>
    <dgm:cxn modelId="{2FA407A6-5AC6-4AC5-BC0D-A1598743F191}" type="presParOf" srcId="{F345081C-2BCB-451D-BBD3-50FC17F19F13}" destId="{3702FD7D-CBF7-436D-BF5B-C20E3B159DA3}" srcOrd="4" destOrd="0" presId="urn:microsoft.com/office/officeart/2005/8/layout/hierarchy1"/>
    <dgm:cxn modelId="{55F74197-87A5-498F-86A5-476826AE253A}" type="presParOf" srcId="{3702FD7D-CBF7-436D-BF5B-C20E3B159DA3}" destId="{58763325-1EC7-47E5-BF79-FC760B499E80}" srcOrd="0" destOrd="0" presId="urn:microsoft.com/office/officeart/2005/8/layout/hierarchy1"/>
    <dgm:cxn modelId="{49B01764-7B48-47BB-A0C7-0E838545FCD8}" type="presParOf" srcId="{58763325-1EC7-47E5-BF79-FC760B499E80}" destId="{7FBA2BCA-B3D7-4227-A1F3-63C4FC146AFB}" srcOrd="0" destOrd="0" presId="urn:microsoft.com/office/officeart/2005/8/layout/hierarchy1"/>
    <dgm:cxn modelId="{FCADCBDC-BE46-40F0-A953-D5640DAADC90}" type="presParOf" srcId="{58763325-1EC7-47E5-BF79-FC760B499E80}" destId="{ECEBDFD7-B90C-45D4-B1DB-22C18BCE0EA9}" srcOrd="1" destOrd="0" presId="urn:microsoft.com/office/officeart/2005/8/layout/hierarchy1"/>
    <dgm:cxn modelId="{BBCF17AB-7D8D-4E25-85B5-1F4453E815CE}" type="presParOf" srcId="{3702FD7D-CBF7-436D-BF5B-C20E3B159DA3}" destId="{0243EF67-119B-45DD-AA38-5EF4E2206B08}" srcOrd="1" destOrd="0" presId="urn:microsoft.com/office/officeart/2005/8/layout/hierarchy1"/>
    <dgm:cxn modelId="{82C1E5AD-8CF9-41DA-9B7A-6EC728F7D528}" type="presParOf" srcId="{F345081C-2BCB-451D-BBD3-50FC17F19F13}" destId="{1EE0E226-6E7D-41BD-9E86-A02592F88CB4}" srcOrd="5" destOrd="0" presId="urn:microsoft.com/office/officeart/2005/8/layout/hierarchy1"/>
    <dgm:cxn modelId="{FEC6A786-1008-47D7-AE11-93B700D73036}" type="presParOf" srcId="{1EE0E226-6E7D-41BD-9E86-A02592F88CB4}" destId="{9406108A-50AD-45EC-BF17-7F36D1D5CDCB}" srcOrd="0" destOrd="0" presId="urn:microsoft.com/office/officeart/2005/8/layout/hierarchy1"/>
    <dgm:cxn modelId="{778C8191-A16E-4405-A620-A8B7F8224959}" type="presParOf" srcId="{9406108A-50AD-45EC-BF17-7F36D1D5CDCB}" destId="{1429993D-AE81-446D-A53C-8ABB6539CC9D}" srcOrd="0" destOrd="0" presId="urn:microsoft.com/office/officeart/2005/8/layout/hierarchy1"/>
    <dgm:cxn modelId="{C32F89BD-C08A-432A-B564-83D3D2A549D6}" type="presParOf" srcId="{9406108A-50AD-45EC-BF17-7F36D1D5CDCB}" destId="{8DD891D8-F9AD-48EB-83D9-89241A67FFA9}" srcOrd="1" destOrd="0" presId="urn:microsoft.com/office/officeart/2005/8/layout/hierarchy1"/>
    <dgm:cxn modelId="{BFB2DEA9-716A-4812-BB5E-03971317AE57}" type="presParOf" srcId="{1EE0E226-6E7D-41BD-9E86-A02592F88CB4}" destId="{C8F5C35D-9CDB-40C4-8EC3-9929AA8E296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2F25B8-1A81-4E43-80D7-C180A858362E}" type="doc">
      <dgm:prSet loTypeId="urn:microsoft.com/office/officeart/2005/8/layout/vList2" loCatId="list" qsTypeId="urn:microsoft.com/office/officeart/2005/8/quickstyle/3d2" qsCatId="3D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BFDBC728-F8C2-44F8-8E8F-C73661E21D35}">
      <dgm:prSet/>
      <dgm:spPr/>
      <dgm:t>
        <a:bodyPr/>
        <a:lstStyle/>
        <a:p>
          <a:pPr rtl="0"/>
          <a:r>
            <a:rPr lang="cs-CZ" b="1" smtClean="0"/>
            <a:t>plán skladový:</a:t>
          </a:r>
          <a:endParaRPr lang="cs-CZ"/>
        </a:p>
      </dgm:t>
    </dgm:pt>
    <dgm:pt modelId="{5962A6A4-E08C-420A-A283-7C3066C782FB}" type="parTrans" cxnId="{C6959F87-FE54-4677-8AFD-C0759081558A}">
      <dgm:prSet/>
      <dgm:spPr/>
      <dgm:t>
        <a:bodyPr/>
        <a:lstStyle/>
        <a:p>
          <a:endParaRPr lang="cs-CZ"/>
        </a:p>
      </dgm:t>
    </dgm:pt>
    <dgm:pt modelId="{C9045718-1BBB-484A-A40F-0F216C2B197B}" type="sibTrans" cxnId="{C6959F87-FE54-4677-8AFD-C0759081558A}">
      <dgm:prSet/>
      <dgm:spPr/>
      <dgm:t>
        <a:bodyPr/>
        <a:lstStyle/>
        <a:p>
          <a:endParaRPr lang="cs-CZ"/>
        </a:p>
      </dgm:t>
    </dgm:pt>
    <dgm:pt modelId="{AFD66D96-45FB-44F8-940D-EFEC536936C2}">
      <dgm:prSet/>
      <dgm:spPr/>
      <dgm:t>
        <a:bodyPr/>
        <a:lstStyle/>
        <a:p>
          <a:pPr rtl="0"/>
          <a:r>
            <a:rPr lang="cs-CZ" dirty="0" smtClean="0"/>
            <a:t>sklady potřebujeme co nejmenší, potřebujeme skladové hospodářství minimalizovat. </a:t>
          </a:r>
          <a:endParaRPr lang="cs-CZ" dirty="0"/>
        </a:p>
      </dgm:t>
    </dgm:pt>
    <dgm:pt modelId="{7D570823-1A39-4439-9276-26FDAA2C2A1C}" type="parTrans" cxnId="{F43E989B-85FB-4A95-AE01-20AA3177D020}">
      <dgm:prSet/>
      <dgm:spPr/>
      <dgm:t>
        <a:bodyPr/>
        <a:lstStyle/>
        <a:p>
          <a:endParaRPr lang="cs-CZ"/>
        </a:p>
      </dgm:t>
    </dgm:pt>
    <dgm:pt modelId="{68259F06-400C-4505-A902-A548D6712196}" type="sibTrans" cxnId="{F43E989B-85FB-4A95-AE01-20AA3177D020}">
      <dgm:prSet/>
      <dgm:spPr/>
      <dgm:t>
        <a:bodyPr/>
        <a:lstStyle/>
        <a:p>
          <a:endParaRPr lang="cs-CZ"/>
        </a:p>
      </dgm:t>
    </dgm:pt>
    <dgm:pt modelId="{EB6C256E-A44F-45D7-A924-3C33E9BD63E9}">
      <dgm:prSet/>
      <dgm:spPr/>
      <dgm:t>
        <a:bodyPr/>
        <a:lstStyle/>
        <a:p>
          <a:pPr rtl="0"/>
          <a:r>
            <a:rPr lang="cs-CZ" b="1" smtClean="0"/>
            <a:t>plán personálu:</a:t>
          </a:r>
          <a:r>
            <a:rPr lang="cs-CZ" smtClean="0"/>
            <a:t> </a:t>
          </a:r>
          <a:endParaRPr lang="cs-CZ"/>
        </a:p>
      </dgm:t>
    </dgm:pt>
    <dgm:pt modelId="{80BA84E5-2BB1-4701-B003-735A4AE3C2AB}" type="parTrans" cxnId="{64BDC830-9951-40FA-8ADB-C7063C36CBE0}">
      <dgm:prSet/>
      <dgm:spPr/>
      <dgm:t>
        <a:bodyPr/>
        <a:lstStyle/>
        <a:p>
          <a:endParaRPr lang="cs-CZ"/>
        </a:p>
      </dgm:t>
    </dgm:pt>
    <dgm:pt modelId="{65DDAE41-7849-459F-990D-8F36D32A3ABB}" type="sibTrans" cxnId="{64BDC830-9951-40FA-8ADB-C7063C36CBE0}">
      <dgm:prSet/>
      <dgm:spPr/>
      <dgm:t>
        <a:bodyPr/>
        <a:lstStyle/>
        <a:p>
          <a:endParaRPr lang="cs-CZ"/>
        </a:p>
      </dgm:t>
    </dgm:pt>
    <dgm:pt modelId="{182AE1DC-D3DC-4195-B9FD-00EE971D8E2A}">
      <dgm:prSet/>
      <dgm:spPr/>
      <dgm:t>
        <a:bodyPr/>
        <a:lstStyle/>
        <a:p>
          <a:pPr rtl="0"/>
          <a:r>
            <a:rPr lang="cs-CZ" smtClean="0"/>
            <a:t>minimalizace nákladu na personál, náklady se převedou na zákazníka (supermarkety)</a:t>
          </a:r>
          <a:endParaRPr lang="cs-CZ"/>
        </a:p>
      </dgm:t>
    </dgm:pt>
    <dgm:pt modelId="{78EAD367-5026-4095-AD79-B12EC3BEEA98}" type="parTrans" cxnId="{74FCAEA2-0ACC-4AD9-BA09-49B304908847}">
      <dgm:prSet/>
      <dgm:spPr/>
      <dgm:t>
        <a:bodyPr/>
        <a:lstStyle/>
        <a:p>
          <a:endParaRPr lang="cs-CZ"/>
        </a:p>
      </dgm:t>
    </dgm:pt>
    <dgm:pt modelId="{6987274F-8525-4F26-BF4C-D1A02FD3AB48}" type="sibTrans" cxnId="{74FCAEA2-0ACC-4AD9-BA09-49B304908847}">
      <dgm:prSet/>
      <dgm:spPr/>
      <dgm:t>
        <a:bodyPr/>
        <a:lstStyle/>
        <a:p>
          <a:endParaRPr lang="cs-CZ"/>
        </a:p>
      </dgm:t>
    </dgm:pt>
    <dgm:pt modelId="{E6A3E4EB-1EF4-482D-819B-558331A67440}">
      <dgm:prSet/>
      <dgm:spPr/>
      <dgm:t>
        <a:bodyPr/>
        <a:lstStyle/>
        <a:p>
          <a:pPr rtl="0"/>
          <a:r>
            <a:rPr lang="cs-CZ" b="1" smtClean="0"/>
            <a:t>plán investic </a:t>
          </a:r>
          <a:endParaRPr lang="cs-CZ"/>
        </a:p>
      </dgm:t>
    </dgm:pt>
    <dgm:pt modelId="{BF19DB12-46D4-400D-B2D3-B519883DFBDB}" type="parTrans" cxnId="{603D8542-CE29-4B17-B378-761DC320454A}">
      <dgm:prSet/>
      <dgm:spPr/>
      <dgm:t>
        <a:bodyPr/>
        <a:lstStyle/>
        <a:p>
          <a:endParaRPr lang="cs-CZ"/>
        </a:p>
      </dgm:t>
    </dgm:pt>
    <dgm:pt modelId="{39A42E56-43E5-42D2-8D2F-27590B1C1FEE}" type="sibTrans" cxnId="{603D8542-CE29-4B17-B378-761DC320454A}">
      <dgm:prSet/>
      <dgm:spPr/>
      <dgm:t>
        <a:bodyPr/>
        <a:lstStyle/>
        <a:p>
          <a:endParaRPr lang="cs-CZ"/>
        </a:p>
      </dgm:t>
    </dgm:pt>
    <dgm:pt modelId="{09A03F5D-2BF2-4F04-B0E4-098582874C90}">
      <dgm:prSet/>
      <dgm:spPr/>
      <dgm:t>
        <a:bodyPr/>
        <a:lstStyle/>
        <a:p>
          <a:pPr rtl="0"/>
          <a:r>
            <a:rPr lang="cs-CZ" b="1" smtClean="0"/>
            <a:t>plán kapacit:</a:t>
          </a:r>
          <a:endParaRPr lang="cs-CZ"/>
        </a:p>
      </dgm:t>
    </dgm:pt>
    <dgm:pt modelId="{97629002-C59E-4E38-82D8-AA0621FE734B}" type="parTrans" cxnId="{9C9F7A24-8EAC-4E59-9095-4170C6EB5811}">
      <dgm:prSet/>
      <dgm:spPr/>
      <dgm:t>
        <a:bodyPr/>
        <a:lstStyle/>
        <a:p>
          <a:endParaRPr lang="cs-CZ"/>
        </a:p>
      </dgm:t>
    </dgm:pt>
    <dgm:pt modelId="{FC353866-E179-4D1E-A062-8ABB232BB936}" type="sibTrans" cxnId="{9C9F7A24-8EAC-4E59-9095-4170C6EB5811}">
      <dgm:prSet/>
      <dgm:spPr/>
      <dgm:t>
        <a:bodyPr/>
        <a:lstStyle/>
        <a:p>
          <a:endParaRPr lang="cs-CZ"/>
        </a:p>
      </dgm:t>
    </dgm:pt>
    <dgm:pt modelId="{432AE11D-3169-4268-9844-49C5D683E059}">
      <dgm:prSet/>
      <dgm:spPr/>
      <dgm:t>
        <a:bodyPr/>
        <a:lstStyle/>
        <a:p>
          <a:pPr rtl="0"/>
          <a:r>
            <a:rPr lang="cs-CZ" smtClean="0"/>
            <a:t>výrobních, lidských</a:t>
          </a:r>
          <a:endParaRPr lang="cs-CZ"/>
        </a:p>
      </dgm:t>
    </dgm:pt>
    <dgm:pt modelId="{6321D875-7889-4944-82B3-0C734F0093B4}" type="parTrans" cxnId="{814FF435-2BF4-4CF1-B5AD-52DC00311664}">
      <dgm:prSet/>
      <dgm:spPr/>
      <dgm:t>
        <a:bodyPr/>
        <a:lstStyle/>
        <a:p>
          <a:endParaRPr lang="cs-CZ"/>
        </a:p>
      </dgm:t>
    </dgm:pt>
    <dgm:pt modelId="{4DE73854-A876-4110-8341-5318DFD6C9FD}" type="sibTrans" cxnId="{814FF435-2BF4-4CF1-B5AD-52DC00311664}">
      <dgm:prSet/>
      <dgm:spPr/>
      <dgm:t>
        <a:bodyPr/>
        <a:lstStyle/>
        <a:p>
          <a:endParaRPr lang="cs-CZ"/>
        </a:p>
      </dgm:t>
    </dgm:pt>
    <dgm:pt modelId="{3AEBF5A6-29E8-4BA8-A2A7-276C2AB65DCC}">
      <dgm:prSet/>
      <dgm:spPr/>
      <dgm:t>
        <a:bodyPr/>
        <a:lstStyle/>
        <a:p>
          <a:pPr rtl="0"/>
          <a:r>
            <a:rPr lang="cs-CZ" b="1" smtClean="0"/>
            <a:t>plán finanční:</a:t>
          </a:r>
          <a:r>
            <a:rPr lang="cs-CZ" smtClean="0"/>
            <a:t> </a:t>
          </a:r>
          <a:endParaRPr lang="cs-CZ"/>
        </a:p>
      </dgm:t>
    </dgm:pt>
    <dgm:pt modelId="{D01214A9-BE05-44AC-A7C7-9F53CE8D8EBE}" type="parTrans" cxnId="{13F259EB-2E2E-4257-B5C8-FF6334CB1657}">
      <dgm:prSet/>
      <dgm:spPr/>
      <dgm:t>
        <a:bodyPr/>
        <a:lstStyle/>
        <a:p>
          <a:endParaRPr lang="cs-CZ"/>
        </a:p>
      </dgm:t>
    </dgm:pt>
    <dgm:pt modelId="{8E8A7E43-2492-4C8E-89B8-CE1751D55091}" type="sibTrans" cxnId="{13F259EB-2E2E-4257-B5C8-FF6334CB1657}">
      <dgm:prSet/>
      <dgm:spPr/>
      <dgm:t>
        <a:bodyPr/>
        <a:lstStyle/>
        <a:p>
          <a:endParaRPr lang="cs-CZ"/>
        </a:p>
      </dgm:t>
    </dgm:pt>
    <dgm:pt modelId="{69EA642E-AA20-4A8C-9C4F-162222ACE73B}">
      <dgm:prSet/>
      <dgm:spPr/>
      <dgm:t>
        <a:bodyPr/>
        <a:lstStyle/>
        <a:p>
          <a:pPr rtl="0"/>
          <a:r>
            <a:rPr lang="cs-CZ" smtClean="0"/>
            <a:t>při výše uvedených plánech jsme spočítali všechny náklady</a:t>
          </a:r>
          <a:endParaRPr lang="cs-CZ"/>
        </a:p>
      </dgm:t>
    </dgm:pt>
    <dgm:pt modelId="{981E7B1C-4F71-4D4B-A57C-D9F38BA6EE0F}" type="parTrans" cxnId="{BDAD1AC1-7AA7-4507-B4F6-EA12EF965717}">
      <dgm:prSet/>
      <dgm:spPr/>
      <dgm:t>
        <a:bodyPr/>
        <a:lstStyle/>
        <a:p>
          <a:endParaRPr lang="cs-CZ"/>
        </a:p>
      </dgm:t>
    </dgm:pt>
    <dgm:pt modelId="{EDFFCD94-8863-4A08-9DC6-0E7BC9A91943}" type="sibTrans" cxnId="{BDAD1AC1-7AA7-4507-B4F6-EA12EF965717}">
      <dgm:prSet/>
      <dgm:spPr/>
      <dgm:t>
        <a:bodyPr/>
        <a:lstStyle/>
        <a:p>
          <a:endParaRPr lang="cs-CZ"/>
        </a:p>
      </dgm:t>
    </dgm:pt>
    <dgm:pt modelId="{51CC098F-1B37-44E4-974C-4DC55E2044DB}">
      <dgm:prSet/>
      <dgm:spPr/>
      <dgm:t>
        <a:bodyPr/>
        <a:lstStyle/>
        <a:p>
          <a:pPr rtl="0"/>
          <a:r>
            <a:rPr lang="cs-CZ" dirty="0" smtClean="0"/>
            <a:t>plánovaný hospodářský výsledek = plánované výnosy – plánované náklady</a:t>
          </a:r>
          <a:endParaRPr lang="cs-CZ" dirty="0"/>
        </a:p>
      </dgm:t>
    </dgm:pt>
    <dgm:pt modelId="{3A20312C-F4AF-4378-8AFC-CAF4BD956203}" type="parTrans" cxnId="{4658068F-2DEE-4819-A8E7-2E5284EC2F43}">
      <dgm:prSet/>
      <dgm:spPr/>
      <dgm:t>
        <a:bodyPr/>
        <a:lstStyle/>
        <a:p>
          <a:endParaRPr lang="cs-CZ"/>
        </a:p>
      </dgm:t>
    </dgm:pt>
    <dgm:pt modelId="{5BF3362B-0204-402D-A93B-1F0E9AEA98D5}" type="sibTrans" cxnId="{4658068F-2DEE-4819-A8E7-2E5284EC2F43}">
      <dgm:prSet/>
      <dgm:spPr/>
      <dgm:t>
        <a:bodyPr/>
        <a:lstStyle/>
        <a:p>
          <a:endParaRPr lang="cs-CZ"/>
        </a:p>
      </dgm:t>
    </dgm:pt>
    <dgm:pt modelId="{8AF5927C-A226-4FB2-B9B9-1C0137F2C3DC}">
      <dgm:prSet/>
      <dgm:spPr/>
      <dgm:t>
        <a:bodyPr/>
        <a:lstStyle/>
        <a:p>
          <a:pPr rtl="0"/>
          <a:r>
            <a:rPr lang="cs-CZ" smtClean="0"/>
            <a:t>finanční plánovač musí na základě plánu odbytu zjistit plánovaný hospodářský výsledek (= množství plánovaných výrobků x cena), z ostatních plánů kolegů zjistí  plánované náklady, ty odečte od výnosu  a dostane hrubý plánovaný zisk, odečte odvody do státního rozpočtu a dostane čistý plánovaný zisk </a:t>
          </a:r>
          <a:endParaRPr lang="cs-CZ"/>
        </a:p>
      </dgm:t>
    </dgm:pt>
    <dgm:pt modelId="{1BE0799D-E95C-4A45-AFFE-E8EEDBAF19E6}" type="parTrans" cxnId="{9E6CB11F-BA37-4324-B98A-EC39B636FB02}">
      <dgm:prSet/>
      <dgm:spPr/>
      <dgm:t>
        <a:bodyPr/>
        <a:lstStyle/>
        <a:p>
          <a:endParaRPr lang="cs-CZ"/>
        </a:p>
      </dgm:t>
    </dgm:pt>
    <dgm:pt modelId="{BF75F42D-EEA6-4A9C-82B7-3DC04B37FEC9}" type="sibTrans" cxnId="{9E6CB11F-BA37-4324-B98A-EC39B636FB02}">
      <dgm:prSet/>
      <dgm:spPr/>
      <dgm:t>
        <a:bodyPr/>
        <a:lstStyle/>
        <a:p>
          <a:endParaRPr lang="cs-CZ"/>
        </a:p>
      </dgm:t>
    </dgm:pt>
    <dgm:pt modelId="{367B7AF6-F6C0-495F-A883-62917BB80491}">
      <dgm:prSet/>
      <dgm:spPr/>
      <dgm:t>
        <a:bodyPr/>
        <a:lstStyle/>
        <a:p>
          <a:pPr rtl="0"/>
          <a:r>
            <a:rPr lang="cs-CZ" dirty="0" smtClean="0"/>
            <a:t>Taktické plánování mají na starosti jednotlivé útvary, strategické plánování má na starosti top management.</a:t>
          </a:r>
          <a:endParaRPr lang="cs-CZ" dirty="0"/>
        </a:p>
      </dgm:t>
    </dgm:pt>
    <dgm:pt modelId="{7AE46E33-D905-4E3F-B1D3-D3B59071906D}" type="parTrans" cxnId="{43C24981-E201-4429-8641-58A81BA7A4CA}">
      <dgm:prSet/>
      <dgm:spPr/>
      <dgm:t>
        <a:bodyPr/>
        <a:lstStyle/>
        <a:p>
          <a:endParaRPr lang="cs-CZ"/>
        </a:p>
      </dgm:t>
    </dgm:pt>
    <dgm:pt modelId="{4D7BAF96-F85E-4932-9BCC-D138CA2BCF17}" type="sibTrans" cxnId="{43C24981-E201-4429-8641-58A81BA7A4CA}">
      <dgm:prSet/>
      <dgm:spPr/>
      <dgm:t>
        <a:bodyPr/>
        <a:lstStyle/>
        <a:p>
          <a:endParaRPr lang="cs-CZ"/>
        </a:p>
      </dgm:t>
    </dgm:pt>
    <dgm:pt modelId="{95876160-7562-4D7D-B70D-28749B13BB8F}" type="pres">
      <dgm:prSet presAssocID="{122F25B8-1A81-4E43-80D7-C180A85836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49A486-4409-47D1-849F-C4069B0F3C1F}" type="pres">
      <dgm:prSet presAssocID="{BFDBC728-F8C2-44F8-8E8F-C73661E21D3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EB5D60-900E-4EA3-BA8A-589F85B5D626}" type="pres">
      <dgm:prSet presAssocID="{BFDBC728-F8C2-44F8-8E8F-C73661E21D3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F54C4B1-C8C2-412B-8A5F-7AA2922B9973}" type="pres">
      <dgm:prSet presAssocID="{EB6C256E-A44F-45D7-A924-3C33E9BD63E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7A93B69-C29F-4283-BF57-DDB3BEE6AB3F}" type="pres">
      <dgm:prSet presAssocID="{EB6C256E-A44F-45D7-A924-3C33E9BD63E9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365960C-69B2-40CD-BF48-C4AB4B9A6517}" type="pres">
      <dgm:prSet presAssocID="{E6A3E4EB-1EF4-482D-819B-558331A67440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98AA5AF-F460-413A-9872-8DB2E6E57ED5}" type="pres">
      <dgm:prSet presAssocID="{39A42E56-43E5-42D2-8D2F-27590B1C1FEE}" presName="spacer" presStyleCnt="0"/>
      <dgm:spPr/>
    </dgm:pt>
    <dgm:pt modelId="{C8968C03-7095-4515-ABFB-1FA9EF8F0CC8}" type="pres">
      <dgm:prSet presAssocID="{09A03F5D-2BF2-4F04-B0E4-098582874C9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953D532-4DF5-4E6F-B6AF-D140BD0EB6A9}" type="pres">
      <dgm:prSet presAssocID="{09A03F5D-2BF2-4F04-B0E4-098582874C90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D5D54B-0806-4462-941A-A8DD528AAAEA}" type="pres">
      <dgm:prSet presAssocID="{3AEBF5A6-29E8-4BA8-A2A7-276C2AB65DCC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500BC47-FAAB-4F91-8D5C-486EB587FEC9}" type="pres">
      <dgm:prSet presAssocID="{3AEBF5A6-29E8-4BA8-A2A7-276C2AB65DCC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E585C5D-2CFC-4483-A454-2D3E7F27E187}" type="pres">
      <dgm:prSet presAssocID="{367B7AF6-F6C0-495F-A883-62917BB8049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000002B-1F7F-4A08-8983-219D0051855E}" type="presOf" srcId="{AFD66D96-45FB-44F8-940D-EFEC536936C2}" destId="{1AEB5D60-900E-4EA3-BA8A-589F85B5D626}" srcOrd="0" destOrd="0" presId="urn:microsoft.com/office/officeart/2005/8/layout/vList2"/>
    <dgm:cxn modelId="{9E6CB11F-BA37-4324-B98A-EC39B636FB02}" srcId="{3AEBF5A6-29E8-4BA8-A2A7-276C2AB65DCC}" destId="{8AF5927C-A226-4FB2-B9B9-1C0137F2C3DC}" srcOrd="2" destOrd="0" parTransId="{1BE0799D-E95C-4A45-AFFE-E8EEDBAF19E6}" sibTransId="{BF75F42D-EEA6-4A9C-82B7-3DC04B37FEC9}"/>
    <dgm:cxn modelId="{260CF3BD-76E3-42F8-9BF0-A5B2E382FA7F}" type="presOf" srcId="{3AEBF5A6-29E8-4BA8-A2A7-276C2AB65DCC}" destId="{C1D5D54B-0806-4462-941A-A8DD528AAAEA}" srcOrd="0" destOrd="0" presId="urn:microsoft.com/office/officeart/2005/8/layout/vList2"/>
    <dgm:cxn modelId="{603D8542-CE29-4B17-B378-761DC320454A}" srcId="{122F25B8-1A81-4E43-80D7-C180A858362E}" destId="{E6A3E4EB-1EF4-482D-819B-558331A67440}" srcOrd="2" destOrd="0" parTransId="{BF19DB12-46D4-400D-B2D3-B519883DFBDB}" sibTransId="{39A42E56-43E5-42D2-8D2F-27590B1C1FEE}"/>
    <dgm:cxn modelId="{43C24981-E201-4429-8641-58A81BA7A4CA}" srcId="{122F25B8-1A81-4E43-80D7-C180A858362E}" destId="{367B7AF6-F6C0-495F-A883-62917BB80491}" srcOrd="5" destOrd="0" parTransId="{7AE46E33-D905-4E3F-B1D3-D3B59071906D}" sibTransId="{4D7BAF96-F85E-4932-9BCC-D138CA2BCF17}"/>
    <dgm:cxn modelId="{4658068F-2DEE-4819-A8E7-2E5284EC2F43}" srcId="{3AEBF5A6-29E8-4BA8-A2A7-276C2AB65DCC}" destId="{51CC098F-1B37-44E4-974C-4DC55E2044DB}" srcOrd="1" destOrd="0" parTransId="{3A20312C-F4AF-4378-8AFC-CAF4BD956203}" sibTransId="{5BF3362B-0204-402D-A93B-1F0E9AEA98D5}"/>
    <dgm:cxn modelId="{BDAD1AC1-7AA7-4507-B4F6-EA12EF965717}" srcId="{3AEBF5A6-29E8-4BA8-A2A7-276C2AB65DCC}" destId="{69EA642E-AA20-4A8C-9C4F-162222ACE73B}" srcOrd="0" destOrd="0" parTransId="{981E7B1C-4F71-4D4B-A57C-D9F38BA6EE0F}" sibTransId="{EDFFCD94-8863-4A08-9DC6-0E7BC9A91943}"/>
    <dgm:cxn modelId="{99D49ADC-97EB-4FE4-BB2B-4B658B72EC42}" type="presOf" srcId="{367B7AF6-F6C0-495F-A883-62917BB80491}" destId="{0E585C5D-2CFC-4483-A454-2D3E7F27E187}" srcOrd="0" destOrd="0" presId="urn:microsoft.com/office/officeart/2005/8/layout/vList2"/>
    <dgm:cxn modelId="{814FF435-2BF4-4CF1-B5AD-52DC00311664}" srcId="{09A03F5D-2BF2-4F04-B0E4-098582874C90}" destId="{432AE11D-3169-4268-9844-49C5D683E059}" srcOrd="0" destOrd="0" parTransId="{6321D875-7889-4944-82B3-0C734F0093B4}" sibTransId="{4DE73854-A876-4110-8341-5318DFD6C9FD}"/>
    <dgm:cxn modelId="{99E5E7E0-8B5B-4D15-BB28-C3C5A4A7CD56}" type="presOf" srcId="{EB6C256E-A44F-45D7-A924-3C33E9BD63E9}" destId="{EF54C4B1-C8C2-412B-8A5F-7AA2922B9973}" srcOrd="0" destOrd="0" presId="urn:microsoft.com/office/officeart/2005/8/layout/vList2"/>
    <dgm:cxn modelId="{13F259EB-2E2E-4257-B5C8-FF6334CB1657}" srcId="{122F25B8-1A81-4E43-80D7-C180A858362E}" destId="{3AEBF5A6-29E8-4BA8-A2A7-276C2AB65DCC}" srcOrd="4" destOrd="0" parTransId="{D01214A9-BE05-44AC-A7C7-9F53CE8D8EBE}" sibTransId="{8E8A7E43-2492-4C8E-89B8-CE1751D55091}"/>
    <dgm:cxn modelId="{0F4F2AA6-E4D0-4A10-BEB2-E2B19AD08FED}" type="presOf" srcId="{182AE1DC-D3DC-4195-B9FD-00EE971D8E2A}" destId="{47A93B69-C29F-4283-BF57-DDB3BEE6AB3F}" srcOrd="0" destOrd="0" presId="urn:microsoft.com/office/officeart/2005/8/layout/vList2"/>
    <dgm:cxn modelId="{74FCAEA2-0ACC-4AD9-BA09-49B304908847}" srcId="{EB6C256E-A44F-45D7-A924-3C33E9BD63E9}" destId="{182AE1DC-D3DC-4195-B9FD-00EE971D8E2A}" srcOrd="0" destOrd="0" parTransId="{78EAD367-5026-4095-AD79-B12EC3BEEA98}" sibTransId="{6987274F-8525-4F26-BF4C-D1A02FD3AB48}"/>
    <dgm:cxn modelId="{72E6003E-1D25-4EA8-B64B-2F54B69D5ACC}" type="presOf" srcId="{122F25B8-1A81-4E43-80D7-C180A858362E}" destId="{95876160-7562-4D7D-B70D-28749B13BB8F}" srcOrd="0" destOrd="0" presId="urn:microsoft.com/office/officeart/2005/8/layout/vList2"/>
    <dgm:cxn modelId="{242C3375-232E-46B5-83AE-2282233F2644}" type="presOf" srcId="{51CC098F-1B37-44E4-974C-4DC55E2044DB}" destId="{C500BC47-FAAB-4F91-8D5C-486EB587FEC9}" srcOrd="0" destOrd="1" presId="urn:microsoft.com/office/officeart/2005/8/layout/vList2"/>
    <dgm:cxn modelId="{885FB59C-47BB-46E8-9143-659B4C4F18A4}" type="presOf" srcId="{E6A3E4EB-1EF4-482D-819B-558331A67440}" destId="{4365960C-69B2-40CD-BF48-C4AB4B9A6517}" srcOrd="0" destOrd="0" presId="urn:microsoft.com/office/officeart/2005/8/layout/vList2"/>
    <dgm:cxn modelId="{F64C3700-65FE-4156-B1A9-94B367FB3CEF}" type="presOf" srcId="{8AF5927C-A226-4FB2-B9B9-1C0137F2C3DC}" destId="{C500BC47-FAAB-4F91-8D5C-486EB587FEC9}" srcOrd="0" destOrd="2" presId="urn:microsoft.com/office/officeart/2005/8/layout/vList2"/>
    <dgm:cxn modelId="{C6959F87-FE54-4677-8AFD-C0759081558A}" srcId="{122F25B8-1A81-4E43-80D7-C180A858362E}" destId="{BFDBC728-F8C2-44F8-8E8F-C73661E21D35}" srcOrd="0" destOrd="0" parTransId="{5962A6A4-E08C-420A-A283-7C3066C782FB}" sibTransId="{C9045718-1BBB-484A-A40F-0F216C2B197B}"/>
    <dgm:cxn modelId="{64BDC830-9951-40FA-8ADB-C7063C36CBE0}" srcId="{122F25B8-1A81-4E43-80D7-C180A858362E}" destId="{EB6C256E-A44F-45D7-A924-3C33E9BD63E9}" srcOrd="1" destOrd="0" parTransId="{80BA84E5-2BB1-4701-B003-735A4AE3C2AB}" sibTransId="{65DDAE41-7849-459F-990D-8F36D32A3ABB}"/>
    <dgm:cxn modelId="{FD1500D4-14F8-44CB-921C-E3D24129404D}" type="presOf" srcId="{09A03F5D-2BF2-4F04-B0E4-098582874C90}" destId="{C8968C03-7095-4515-ABFB-1FA9EF8F0CC8}" srcOrd="0" destOrd="0" presId="urn:microsoft.com/office/officeart/2005/8/layout/vList2"/>
    <dgm:cxn modelId="{F43E989B-85FB-4A95-AE01-20AA3177D020}" srcId="{BFDBC728-F8C2-44F8-8E8F-C73661E21D35}" destId="{AFD66D96-45FB-44F8-940D-EFEC536936C2}" srcOrd="0" destOrd="0" parTransId="{7D570823-1A39-4439-9276-26FDAA2C2A1C}" sibTransId="{68259F06-400C-4505-A902-A548D6712196}"/>
    <dgm:cxn modelId="{9C9F7A24-8EAC-4E59-9095-4170C6EB5811}" srcId="{122F25B8-1A81-4E43-80D7-C180A858362E}" destId="{09A03F5D-2BF2-4F04-B0E4-098582874C90}" srcOrd="3" destOrd="0" parTransId="{97629002-C59E-4E38-82D8-AA0621FE734B}" sibTransId="{FC353866-E179-4D1E-A062-8ABB232BB936}"/>
    <dgm:cxn modelId="{57B9F25D-F6E6-40F2-A0FE-F5B377F853D9}" type="presOf" srcId="{69EA642E-AA20-4A8C-9C4F-162222ACE73B}" destId="{C500BC47-FAAB-4F91-8D5C-486EB587FEC9}" srcOrd="0" destOrd="0" presId="urn:microsoft.com/office/officeart/2005/8/layout/vList2"/>
    <dgm:cxn modelId="{6D4867E5-EEF3-4F0E-A9A3-2F60217FE5B8}" type="presOf" srcId="{432AE11D-3169-4268-9844-49C5D683E059}" destId="{9953D532-4DF5-4E6F-B6AF-D140BD0EB6A9}" srcOrd="0" destOrd="0" presId="urn:microsoft.com/office/officeart/2005/8/layout/vList2"/>
    <dgm:cxn modelId="{8F3D4F19-9C6F-40FE-8762-C019C7234579}" type="presOf" srcId="{BFDBC728-F8C2-44F8-8E8F-C73661E21D35}" destId="{8C49A486-4409-47D1-849F-C4069B0F3C1F}" srcOrd="0" destOrd="0" presId="urn:microsoft.com/office/officeart/2005/8/layout/vList2"/>
    <dgm:cxn modelId="{73E4C550-A8B0-4E5B-BCCA-BD92CE73F103}" type="presParOf" srcId="{95876160-7562-4D7D-B70D-28749B13BB8F}" destId="{8C49A486-4409-47D1-849F-C4069B0F3C1F}" srcOrd="0" destOrd="0" presId="urn:microsoft.com/office/officeart/2005/8/layout/vList2"/>
    <dgm:cxn modelId="{D54541CE-8813-44E1-BA5E-69AE2A613ECC}" type="presParOf" srcId="{95876160-7562-4D7D-B70D-28749B13BB8F}" destId="{1AEB5D60-900E-4EA3-BA8A-589F85B5D626}" srcOrd="1" destOrd="0" presId="urn:microsoft.com/office/officeart/2005/8/layout/vList2"/>
    <dgm:cxn modelId="{2247D9BB-3C40-4E11-AE0E-90B36C1B21E6}" type="presParOf" srcId="{95876160-7562-4D7D-B70D-28749B13BB8F}" destId="{EF54C4B1-C8C2-412B-8A5F-7AA2922B9973}" srcOrd="2" destOrd="0" presId="urn:microsoft.com/office/officeart/2005/8/layout/vList2"/>
    <dgm:cxn modelId="{89C0E3A4-B4E5-43B2-88DE-1D866C7040DD}" type="presParOf" srcId="{95876160-7562-4D7D-B70D-28749B13BB8F}" destId="{47A93B69-C29F-4283-BF57-DDB3BEE6AB3F}" srcOrd="3" destOrd="0" presId="urn:microsoft.com/office/officeart/2005/8/layout/vList2"/>
    <dgm:cxn modelId="{4F943156-7B83-45FB-A8CE-C0C936BDF1E4}" type="presParOf" srcId="{95876160-7562-4D7D-B70D-28749B13BB8F}" destId="{4365960C-69B2-40CD-BF48-C4AB4B9A6517}" srcOrd="4" destOrd="0" presId="urn:microsoft.com/office/officeart/2005/8/layout/vList2"/>
    <dgm:cxn modelId="{06E0E24F-F30D-47B2-B137-618D5ED97FC6}" type="presParOf" srcId="{95876160-7562-4D7D-B70D-28749B13BB8F}" destId="{698AA5AF-F460-413A-9872-8DB2E6E57ED5}" srcOrd="5" destOrd="0" presId="urn:microsoft.com/office/officeart/2005/8/layout/vList2"/>
    <dgm:cxn modelId="{5F76FBFC-9E0C-46C3-A61D-0F1CF8C698E0}" type="presParOf" srcId="{95876160-7562-4D7D-B70D-28749B13BB8F}" destId="{C8968C03-7095-4515-ABFB-1FA9EF8F0CC8}" srcOrd="6" destOrd="0" presId="urn:microsoft.com/office/officeart/2005/8/layout/vList2"/>
    <dgm:cxn modelId="{E26A09CC-23A5-4640-8428-542F209E258D}" type="presParOf" srcId="{95876160-7562-4D7D-B70D-28749B13BB8F}" destId="{9953D532-4DF5-4E6F-B6AF-D140BD0EB6A9}" srcOrd="7" destOrd="0" presId="urn:microsoft.com/office/officeart/2005/8/layout/vList2"/>
    <dgm:cxn modelId="{DB7F2CC1-27C6-496A-88EA-2B715F6BFA44}" type="presParOf" srcId="{95876160-7562-4D7D-B70D-28749B13BB8F}" destId="{C1D5D54B-0806-4462-941A-A8DD528AAAEA}" srcOrd="8" destOrd="0" presId="urn:microsoft.com/office/officeart/2005/8/layout/vList2"/>
    <dgm:cxn modelId="{117AB8B5-F2BE-4B7A-8CA0-C78B43BEA9B7}" type="presParOf" srcId="{95876160-7562-4D7D-B70D-28749B13BB8F}" destId="{C500BC47-FAAB-4F91-8D5C-486EB587FEC9}" srcOrd="9" destOrd="0" presId="urn:microsoft.com/office/officeart/2005/8/layout/vList2"/>
    <dgm:cxn modelId="{CEC8EE29-8D56-40FF-8061-771BE9C78E81}" type="presParOf" srcId="{95876160-7562-4D7D-B70D-28749B13BB8F}" destId="{0E585C5D-2CFC-4483-A454-2D3E7F27E18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95E3E-D272-41F9-99C4-F728A50D75C7}">
      <dsp:nvSpPr>
        <dsp:cNvPr id="0" name=""/>
        <dsp:cNvSpPr/>
      </dsp:nvSpPr>
      <dsp:spPr>
        <a:xfrm>
          <a:off x="0" y="0"/>
          <a:ext cx="3380803" cy="4312248"/>
        </a:xfrm>
        <a:prstGeom prst="roundRect">
          <a:avLst/>
        </a:prstGeom>
        <a:blipFill>
          <a:blip xmlns:r="http://schemas.openxmlformats.org/officeDocument/2006/relationships"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8FF1651-223E-4E07-B3AA-5F17211471B8}">
      <dsp:nvSpPr>
        <dsp:cNvPr id="0" name=""/>
        <dsp:cNvSpPr/>
      </dsp:nvSpPr>
      <dsp:spPr>
        <a:xfrm>
          <a:off x="109174" y="818864"/>
          <a:ext cx="2603218" cy="3312039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b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400" b="1" kern="1200" dirty="0" smtClean="0">
              <a:solidFill>
                <a:srgbClr val="FF0000"/>
              </a:solidFill>
            </a:rPr>
            <a:t>Navazuje na strategické plánování -&gt; rozpracování strategie</a:t>
          </a:r>
          <a:endParaRPr lang="cs-CZ" sz="3400" b="1" kern="1200" dirty="0">
            <a:solidFill>
              <a:srgbClr val="FF0000"/>
            </a:solidFill>
          </a:endParaRPr>
        </a:p>
      </dsp:txBody>
      <dsp:txXfrm>
        <a:off x="109174" y="818864"/>
        <a:ext cx="2603218" cy="3312039"/>
      </dsp:txXfrm>
    </dsp:sp>
    <dsp:sp modelId="{F2E8A753-2B07-49BF-82BC-17D6B7270076}">
      <dsp:nvSpPr>
        <dsp:cNvPr id="0" name=""/>
        <dsp:cNvSpPr/>
      </dsp:nvSpPr>
      <dsp:spPr>
        <a:xfrm>
          <a:off x="2952393" y="2586"/>
          <a:ext cx="1043783" cy="104378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1A65AA-15D0-4E68-ADDA-519EB4C05A51}">
      <dsp:nvSpPr>
        <dsp:cNvPr id="0" name=""/>
        <dsp:cNvSpPr/>
      </dsp:nvSpPr>
      <dsp:spPr>
        <a:xfrm>
          <a:off x="3996176" y="2586"/>
          <a:ext cx="6425941" cy="1043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smtClean="0"/>
            <a:t>Probíhá na úrovni středního managementu</a:t>
          </a:r>
          <a:endParaRPr lang="cs-CZ" sz="3300" kern="1200"/>
        </a:p>
      </dsp:txBody>
      <dsp:txXfrm>
        <a:off x="3996176" y="2586"/>
        <a:ext cx="6425941" cy="1043783"/>
      </dsp:txXfrm>
    </dsp:sp>
    <dsp:sp modelId="{F222208D-14DE-4749-A4B6-0232B1F4AF49}">
      <dsp:nvSpPr>
        <dsp:cNvPr id="0" name=""/>
        <dsp:cNvSpPr/>
      </dsp:nvSpPr>
      <dsp:spPr>
        <a:xfrm>
          <a:off x="2952393" y="1234250"/>
          <a:ext cx="1043783" cy="104378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7165C61-B6CC-401D-8C2F-948551412396}">
      <dsp:nvSpPr>
        <dsp:cNvPr id="0" name=""/>
        <dsp:cNvSpPr/>
      </dsp:nvSpPr>
      <dsp:spPr>
        <a:xfrm>
          <a:off x="3996176" y="1234250"/>
          <a:ext cx="6425941" cy="1043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smtClean="0"/>
            <a:t>Jedná se zejména o roční až pětileté plány</a:t>
          </a:r>
          <a:endParaRPr lang="cs-CZ" sz="3300" kern="1200"/>
        </a:p>
      </dsp:txBody>
      <dsp:txXfrm>
        <a:off x="3996176" y="1234250"/>
        <a:ext cx="6425941" cy="1043783"/>
      </dsp:txXfrm>
    </dsp:sp>
    <dsp:sp modelId="{2E177736-EFA7-4BDD-9974-EE8FA76314F9}">
      <dsp:nvSpPr>
        <dsp:cNvPr id="0" name=""/>
        <dsp:cNvSpPr/>
      </dsp:nvSpPr>
      <dsp:spPr>
        <a:xfrm>
          <a:off x="2952393" y="2465914"/>
          <a:ext cx="1043783" cy="104378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BFFC692-52D6-437B-AB78-05DB9EFFBB71}">
      <dsp:nvSpPr>
        <dsp:cNvPr id="0" name=""/>
        <dsp:cNvSpPr/>
      </dsp:nvSpPr>
      <dsp:spPr>
        <a:xfrm>
          <a:off x="3996176" y="2465914"/>
          <a:ext cx="6425941" cy="1043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smtClean="0"/>
            <a:t>Dělí se podle organizačních jednotek -&gt; podle jednotlivých oddělení</a:t>
          </a:r>
          <a:endParaRPr lang="cs-CZ" sz="3300" kern="1200"/>
        </a:p>
      </dsp:txBody>
      <dsp:txXfrm>
        <a:off x="3996176" y="2465914"/>
        <a:ext cx="6425941" cy="1043783"/>
      </dsp:txXfrm>
    </dsp:sp>
    <dsp:sp modelId="{56CE9258-587C-478D-90BA-AC390A184FAE}">
      <dsp:nvSpPr>
        <dsp:cNvPr id="0" name=""/>
        <dsp:cNvSpPr/>
      </dsp:nvSpPr>
      <dsp:spPr>
        <a:xfrm>
          <a:off x="2952393" y="3697578"/>
          <a:ext cx="1043783" cy="1043783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FC9F3DE-D05D-4923-A6AD-4A35B9978415}">
      <dsp:nvSpPr>
        <dsp:cNvPr id="0" name=""/>
        <dsp:cNvSpPr/>
      </dsp:nvSpPr>
      <dsp:spPr>
        <a:xfrm>
          <a:off x="3996176" y="3697578"/>
          <a:ext cx="6425941" cy="1043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smtClean="0"/>
            <a:t>Má podobu finančních rozpočtů, plánů výroby, plánu prodeje atd.</a:t>
          </a:r>
          <a:endParaRPr lang="cs-CZ" sz="3300" kern="1200"/>
        </a:p>
      </dsp:txBody>
      <dsp:txXfrm>
        <a:off x="3996176" y="3697578"/>
        <a:ext cx="6425941" cy="10437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DE166D-899E-454B-9F7B-FA2516F4924C}">
      <dsp:nvSpPr>
        <dsp:cNvPr id="0" name=""/>
        <dsp:cNvSpPr/>
      </dsp:nvSpPr>
      <dsp:spPr>
        <a:xfrm>
          <a:off x="5257800" y="1543089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B2D5BD-20B3-4F27-B4E3-40ACEB818DE4}">
      <dsp:nvSpPr>
        <dsp:cNvPr id="0" name=""/>
        <dsp:cNvSpPr/>
      </dsp:nvSpPr>
      <dsp:spPr>
        <a:xfrm>
          <a:off x="5212080" y="1543089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324542-F127-4DE9-924D-2373D7035FEC}">
      <dsp:nvSpPr>
        <dsp:cNvPr id="0" name=""/>
        <dsp:cNvSpPr/>
      </dsp:nvSpPr>
      <dsp:spPr>
        <a:xfrm>
          <a:off x="1537867" y="1543089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4E993-39FA-4469-A46A-F41324A182A9}">
      <dsp:nvSpPr>
        <dsp:cNvPr id="0" name=""/>
        <dsp:cNvSpPr/>
      </dsp:nvSpPr>
      <dsp:spPr>
        <a:xfrm>
          <a:off x="3720638" y="873763"/>
          <a:ext cx="3074323" cy="6693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Ukazatele</a:t>
          </a:r>
          <a:endParaRPr lang="cs-CZ" sz="2600" kern="1200"/>
        </a:p>
      </dsp:txBody>
      <dsp:txXfrm>
        <a:off x="3720638" y="873763"/>
        <a:ext cx="3074323" cy="669326"/>
      </dsp:txXfrm>
    </dsp:sp>
    <dsp:sp modelId="{18AF45D3-B43B-427E-A967-24CEF28B16EF}">
      <dsp:nvSpPr>
        <dsp:cNvPr id="0" name=""/>
        <dsp:cNvSpPr/>
      </dsp:nvSpPr>
      <dsp:spPr>
        <a:xfrm>
          <a:off x="706" y="2188697"/>
          <a:ext cx="3074323" cy="153716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b="1" kern="1200" dirty="0" smtClean="0">
              <a:solidFill>
                <a:srgbClr val="FF0000"/>
              </a:solidFill>
            </a:rPr>
            <a:t>Finanční ukazatele </a:t>
          </a:r>
          <a:r>
            <a:rPr lang="cs-CZ" sz="2600" b="1" kern="1200" dirty="0" smtClean="0"/>
            <a:t>– mohou to být např. výnosy, náklady, tržby, zisky.</a:t>
          </a:r>
          <a:endParaRPr lang="cs-CZ" sz="2600" kern="1200" dirty="0"/>
        </a:p>
      </dsp:txBody>
      <dsp:txXfrm>
        <a:off x="706" y="2188697"/>
        <a:ext cx="3074323" cy="1537161"/>
      </dsp:txXfrm>
    </dsp:sp>
    <dsp:sp modelId="{1FDA1E26-83C4-41B1-B43F-ABEC262FFE26}">
      <dsp:nvSpPr>
        <dsp:cNvPr id="0" name=""/>
        <dsp:cNvSpPr/>
      </dsp:nvSpPr>
      <dsp:spPr>
        <a:xfrm>
          <a:off x="3720638" y="2188697"/>
          <a:ext cx="3074323" cy="153716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b="1" kern="1200" dirty="0" smtClean="0">
              <a:solidFill>
                <a:srgbClr val="FF0000"/>
              </a:solidFill>
            </a:rPr>
            <a:t>Naturální ukazatele </a:t>
          </a:r>
          <a:r>
            <a:rPr lang="cs-CZ" sz="2600" b="1" kern="1200" dirty="0" smtClean="0"/>
            <a:t>– vyrobené kusy, spotřeba materiálu, prodané metry.</a:t>
          </a:r>
          <a:endParaRPr lang="cs-CZ" sz="2600" kern="1200" dirty="0"/>
        </a:p>
      </dsp:txBody>
      <dsp:txXfrm>
        <a:off x="3720638" y="2188697"/>
        <a:ext cx="3074323" cy="1537161"/>
      </dsp:txXfrm>
    </dsp:sp>
    <dsp:sp modelId="{42580495-D716-4765-9468-880DA595911D}">
      <dsp:nvSpPr>
        <dsp:cNvPr id="0" name=""/>
        <dsp:cNvSpPr/>
      </dsp:nvSpPr>
      <dsp:spPr>
        <a:xfrm>
          <a:off x="7440570" y="2188697"/>
          <a:ext cx="3074323" cy="153716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b="1" kern="1200" dirty="0" smtClean="0">
              <a:solidFill>
                <a:srgbClr val="FF0000"/>
              </a:solidFill>
            </a:rPr>
            <a:t>Pracovní ukazatele </a:t>
          </a:r>
          <a:r>
            <a:rPr lang="cs-CZ" sz="2600" b="1" kern="1200" dirty="0" smtClean="0"/>
            <a:t>– počet pracovníků, odpracované dny </a:t>
          </a:r>
          <a:r>
            <a:rPr lang="cs-CZ" sz="2600" b="1" kern="1200" dirty="0" smtClean="0"/>
            <a:t/>
          </a:r>
          <a:br>
            <a:rPr lang="cs-CZ" sz="2600" b="1" kern="1200" dirty="0" smtClean="0"/>
          </a:br>
          <a:r>
            <a:rPr lang="cs-CZ" sz="2600" b="1" kern="1200" dirty="0" smtClean="0"/>
            <a:t>a </a:t>
          </a:r>
          <a:r>
            <a:rPr lang="cs-CZ" sz="2600" b="1" kern="1200" dirty="0" smtClean="0"/>
            <a:t>hodiny.</a:t>
          </a:r>
          <a:endParaRPr lang="cs-CZ" sz="2600" kern="1200" dirty="0"/>
        </a:p>
      </dsp:txBody>
      <dsp:txXfrm>
        <a:off x="7440570" y="2188697"/>
        <a:ext cx="3074323" cy="15371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E7042-6F43-4167-A9B3-52C81E913EBD}">
      <dsp:nvSpPr>
        <dsp:cNvPr id="0" name=""/>
        <dsp:cNvSpPr/>
      </dsp:nvSpPr>
      <dsp:spPr>
        <a:xfrm>
          <a:off x="1283" y="2108670"/>
          <a:ext cx="1455650" cy="9243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53D057-451F-4D08-9E0F-1FAC1C5FB187}">
      <dsp:nvSpPr>
        <dsp:cNvPr id="0" name=""/>
        <dsp:cNvSpPr/>
      </dsp:nvSpPr>
      <dsp:spPr>
        <a:xfrm>
          <a:off x="163022" y="2262322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/>
            <a:t>plán oprav</a:t>
          </a:r>
          <a:endParaRPr lang="cs-CZ" sz="2000" b="0" kern="1200"/>
        </a:p>
      </dsp:txBody>
      <dsp:txXfrm>
        <a:off x="190095" y="2289395"/>
        <a:ext cx="1401504" cy="870192"/>
      </dsp:txXfrm>
    </dsp:sp>
    <dsp:sp modelId="{C3901D64-2F28-4BCB-967F-D9A311AAA55B}">
      <dsp:nvSpPr>
        <dsp:cNvPr id="0" name=""/>
        <dsp:cNvSpPr/>
      </dsp:nvSpPr>
      <dsp:spPr>
        <a:xfrm>
          <a:off x="1780412" y="2108670"/>
          <a:ext cx="1455650" cy="9243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945DACC-CA6D-4108-9E7F-2A3D8CE4A7F9}">
      <dsp:nvSpPr>
        <dsp:cNvPr id="0" name=""/>
        <dsp:cNvSpPr/>
      </dsp:nvSpPr>
      <dsp:spPr>
        <a:xfrm>
          <a:off x="1942151" y="2262322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/>
            <a:t>plán spotřeby materiálu</a:t>
          </a:r>
          <a:endParaRPr lang="cs-CZ" sz="2000" b="0" kern="1200"/>
        </a:p>
      </dsp:txBody>
      <dsp:txXfrm>
        <a:off x="1969224" y="2289395"/>
        <a:ext cx="1401504" cy="870192"/>
      </dsp:txXfrm>
    </dsp:sp>
    <dsp:sp modelId="{A1E0AC51-A4F8-4CA3-B1A9-796F63A22C8E}">
      <dsp:nvSpPr>
        <dsp:cNvPr id="0" name=""/>
        <dsp:cNvSpPr/>
      </dsp:nvSpPr>
      <dsp:spPr>
        <a:xfrm>
          <a:off x="3559540" y="2108670"/>
          <a:ext cx="1455650" cy="9243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4F7F1A6-5ED4-4691-AFE0-F3AC49AC0C13}">
      <dsp:nvSpPr>
        <dsp:cNvPr id="0" name=""/>
        <dsp:cNvSpPr/>
      </dsp:nvSpPr>
      <dsp:spPr>
        <a:xfrm>
          <a:off x="3721279" y="2262322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dirty="0" smtClean="0"/>
            <a:t>plán spotřeby energie</a:t>
          </a:r>
          <a:endParaRPr lang="cs-CZ" sz="2000" b="0" kern="1200" dirty="0"/>
        </a:p>
      </dsp:txBody>
      <dsp:txXfrm>
        <a:off x="3748352" y="2289395"/>
        <a:ext cx="1401504" cy="870192"/>
      </dsp:txXfrm>
    </dsp:sp>
    <dsp:sp modelId="{C75EC0F5-31B4-4383-B50C-8A8DA493C145}">
      <dsp:nvSpPr>
        <dsp:cNvPr id="0" name=""/>
        <dsp:cNvSpPr/>
      </dsp:nvSpPr>
      <dsp:spPr>
        <a:xfrm>
          <a:off x="5338669" y="2108670"/>
          <a:ext cx="1455650" cy="9243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332396F-4935-4AEB-8008-4ADAA4235D95}">
      <dsp:nvSpPr>
        <dsp:cNvPr id="0" name=""/>
        <dsp:cNvSpPr/>
      </dsp:nvSpPr>
      <dsp:spPr>
        <a:xfrm>
          <a:off x="5500408" y="2262322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/>
            <a:t>plán odpisů</a:t>
          </a:r>
          <a:endParaRPr lang="cs-CZ" sz="2000" b="0" kern="1200"/>
        </a:p>
      </dsp:txBody>
      <dsp:txXfrm>
        <a:off x="5527481" y="2289395"/>
        <a:ext cx="1401504" cy="870192"/>
      </dsp:txXfrm>
    </dsp:sp>
    <dsp:sp modelId="{7FBA2BCA-B3D7-4227-A1F3-63C4FC146AFB}">
      <dsp:nvSpPr>
        <dsp:cNvPr id="0" name=""/>
        <dsp:cNvSpPr/>
      </dsp:nvSpPr>
      <dsp:spPr>
        <a:xfrm>
          <a:off x="7117798" y="2108670"/>
          <a:ext cx="1455650" cy="9243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CEBDFD7-B90C-45D4-B1DB-22C18BCE0EA9}">
      <dsp:nvSpPr>
        <dsp:cNvPr id="0" name=""/>
        <dsp:cNvSpPr/>
      </dsp:nvSpPr>
      <dsp:spPr>
        <a:xfrm>
          <a:off x="7279537" y="2262322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/>
            <a:t>plán mezd</a:t>
          </a:r>
          <a:endParaRPr lang="cs-CZ" sz="2000" b="0" kern="1200"/>
        </a:p>
      </dsp:txBody>
      <dsp:txXfrm>
        <a:off x="7306610" y="2289395"/>
        <a:ext cx="1401504" cy="870192"/>
      </dsp:txXfrm>
    </dsp:sp>
    <dsp:sp modelId="{1429993D-AE81-446D-A53C-8ABB6539CC9D}">
      <dsp:nvSpPr>
        <dsp:cNvPr id="0" name=""/>
        <dsp:cNvSpPr/>
      </dsp:nvSpPr>
      <dsp:spPr>
        <a:xfrm>
          <a:off x="8896926" y="2108670"/>
          <a:ext cx="1455650" cy="9243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DD891D8-F9AD-48EB-83D9-89241A67FFA9}">
      <dsp:nvSpPr>
        <dsp:cNvPr id="0" name=""/>
        <dsp:cNvSpPr/>
      </dsp:nvSpPr>
      <dsp:spPr>
        <a:xfrm>
          <a:off x="9058665" y="2262322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0" kern="1200" smtClean="0"/>
            <a:t>plán vývoje nových výrobků</a:t>
          </a:r>
          <a:endParaRPr lang="cs-CZ" sz="2000" b="0" kern="1200"/>
        </a:p>
      </dsp:txBody>
      <dsp:txXfrm>
        <a:off x="9085738" y="2289395"/>
        <a:ext cx="1401504" cy="8701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9A486-4409-47D1-849F-C4069B0F3C1F}">
      <dsp:nvSpPr>
        <dsp:cNvPr id="0" name=""/>
        <dsp:cNvSpPr/>
      </dsp:nvSpPr>
      <dsp:spPr>
        <a:xfrm>
          <a:off x="0" y="93256"/>
          <a:ext cx="11466286" cy="4797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/>
            <a:t>plán skladový:</a:t>
          </a:r>
          <a:endParaRPr lang="cs-CZ" sz="2000" kern="1200"/>
        </a:p>
      </dsp:txBody>
      <dsp:txXfrm>
        <a:off x="23417" y="116673"/>
        <a:ext cx="11419452" cy="432866"/>
      </dsp:txXfrm>
    </dsp:sp>
    <dsp:sp modelId="{1AEB5D60-900E-4EA3-BA8A-589F85B5D626}">
      <dsp:nvSpPr>
        <dsp:cNvPr id="0" name=""/>
        <dsp:cNvSpPr/>
      </dsp:nvSpPr>
      <dsp:spPr>
        <a:xfrm>
          <a:off x="0" y="572956"/>
          <a:ext cx="11466286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055" tIns="25400" rIns="142240" bIns="2540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600" kern="1200" dirty="0" smtClean="0"/>
            <a:t>sklady potřebujeme co nejmenší, potřebujeme skladové hospodářství minimalizovat. </a:t>
          </a:r>
          <a:endParaRPr lang="cs-CZ" sz="1600" kern="1200" dirty="0"/>
        </a:p>
      </dsp:txBody>
      <dsp:txXfrm>
        <a:off x="0" y="572956"/>
        <a:ext cx="11466286" cy="331200"/>
      </dsp:txXfrm>
    </dsp:sp>
    <dsp:sp modelId="{EF54C4B1-C8C2-412B-8A5F-7AA2922B9973}">
      <dsp:nvSpPr>
        <dsp:cNvPr id="0" name=""/>
        <dsp:cNvSpPr/>
      </dsp:nvSpPr>
      <dsp:spPr>
        <a:xfrm>
          <a:off x="0" y="904157"/>
          <a:ext cx="11466286" cy="479700"/>
        </a:xfrm>
        <a:prstGeom prst="roundRect">
          <a:avLst/>
        </a:prstGeom>
        <a:gradFill rotWithShape="0">
          <a:gsLst>
            <a:gs pos="0">
              <a:schemeClr val="accent3">
                <a:hueOff val="542120"/>
                <a:satOff val="20000"/>
                <a:lumOff val="-29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542120"/>
                <a:satOff val="20000"/>
                <a:lumOff val="-29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542120"/>
                <a:satOff val="20000"/>
                <a:lumOff val="-29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/>
            <a:t>plán personálu:</a:t>
          </a:r>
          <a:r>
            <a:rPr lang="cs-CZ" sz="2000" kern="1200" smtClean="0"/>
            <a:t> </a:t>
          </a:r>
          <a:endParaRPr lang="cs-CZ" sz="2000" kern="1200"/>
        </a:p>
      </dsp:txBody>
      <dsp:txXfrm>
        <a:off x="23417" y="927574"/>
        <a:ext cx="11419452" cy="432866"/>
      </dsp:txXfrm>
    </dsp:sp>
    <dsp:sp modelId="{47A93B69-C29F-4283-BF57-DDB3BEE6AB3F}">
      <dsp:nvSpPr>
        <dsp:cNvPr id="0" name=""/>
        <dsp:cNvSpPr/>
      </dsp:nvSpPr>
      <dsp:spPr>
        <a:xfrm>
          <a:off x="0" y="1383857"/>
          <a:ext cx="11466286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055" tIns="25400" rIns="142240" bIns="2540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600" kern="1200" smtClean="0"/>
            <a:t>minimalizace nákladu na personál, náklady se převedou na zákazníka (supermarkety)</a:t>
          </a:r>
          <a:endParaRPr lang="cs-CZ" sz="1600" kern="1200"/>
        </a:p>
      </dsp:txBody>
      <dsp:txXfrm>
        <a:off x="0" y="1383857"/>
        <a:ext cx="11466286" cy="331200"/>
      </dsp:txXfrm>
    </dsp:sp>
    <dsp:sp modelId="{4365960C-69B2-40CD-BF48-C4AB4B9A6517}">
      <dsp:nvSpPr>
        <dsp:cNvPr id="0" name=""/>
        <dsp:cNvSpPr/>
      </dsp:nvSpPr>
      <dsp:spPr>
        <a:xfrm>
          <a:off x="0" y="1715057"/>
          <a:ext cx="11466286" cy="479700"/>
        </a:xfrm>
        <a:prstGeom prst="roundRect">
          <a:avLst/>
        </a:prstGeom>
        <a:gradFill rotWithShape="0">
          <a:gsLst>
            <a:gs pos="0">
              <a:schemeClr val="accent3">
                <a:hueOff val="1084240"/>
                <a:satOff val="40000"/>
                <a:lumOff val="-588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084240"/>
                <a:satOff val="40000"/>
                <a:lumOff val="-588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084240"/>
                <a:satOff val="40000"/>
                <a:lumOff val="-588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/>
            <a:t>plán investic </a:t>
          </a:r>
          <a:endParaRPr lang="cs-CZ" sz="2000" kern="1200"/>
        </a:p>
      </dsp:txBody>
      <dsp:txXfrm>
        <a:off x="23417" y="1738474"/>
        <a:ext cx="11419452" cy="432866"/>
      </dsp:txXfrm>
    </dsp:sp>
    <dsp:sp modelId="{C8968C03-7095-4515-ABFB-1FA9EF8F0CC8}">
      <dsp:nvSpPr>
        <dsp:cNvPr id="0" name=""/>
        <dsp:cNvSpPr/>
      </dsp:nvSpPr>
      <dsp:spPr>
        <a:xfrm>
          <a:off x="0" y="2252357"/>
          <a:ext cx="11466286" cy="479700"/>
        </a:xfrm>
        <a:prstGeom prst="roundRect">
          <a:avLst/>
        </a:prstGeom>
        <a:gradFill rotWithShape="0">
          <a:gsLst>
            <a:gs pos="0">
              <a:schemeClr val="accent3">
                <a:hueOff val="1626359"/>
                <a:satOff val="60000"/>
                <a:lumOff val="-88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626359"/>
                <a:satOff val="60000"/>
                <a:lumOff val="-88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626359"/>
                <a:satOff val="60000"/>
                <a:lumOff val="-88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/>
            <a:t>plán kapacit:</a:t>
          </a:r>
          <a:endParaRPr lang="cs-CZ" sz="2000" kern="1200"/>
        </a:p>
      </dsp:txBody>
      <dsp:txXfrm>
        <a:off x="23417" y="2275774"/>
        <a:ext cx="11419452" cy="432866"/>
      </dsp:txXfrm>
    </dsp:sp>
    <dsp:sp modelId="{9953D532-4DF5-4E6F-B6AF-D140BD0EB6A9}">
      <dsp:nvSpPr>
        <dsp:cNvPr id="0" name=""/>
        <dsp:cNvSpPr/>
      </dsp:nvSpPr>
      <dsp:spPr>
        <a:xfrm>
          <a:off x="0" y="2732057"/>
          <a:ext cx="11466286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055" tIns="25400" rIns="142240" bIns="2540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600" kern="1200" smtClean="0"/>
            <a:t>výrobních, lidských</a:t>
          </a:r>
          <a:endParaRPr lang="cs-CZ" sz="1600" kern="1200"/>
        </a:p>
      </dsp:txBody>
      <dsp:txXfrm>
        <a:off x="0" y="2732057"/>
        <a:ext cx="11466286" cy="331200"/>
      </dsp:txXfrm>
    </dsp:sp>
    <dsp:sp modelId="{C1D5D54B-0806-4462-941A-A8DD528AAAEA}">
      <dsp:nvSpPr>
        <dsp:cNvPr id="0" name=""/>
        <dsp:cNvSpPr/>
      </dsp:nvSpPr>
      <dsp:spPr>
        <a:xfrm>
          <a:off x="0" y="3063257"/>
          <a:ext cx="11466286" cy="479700"/>
        </a:xfrm>
        <a:prstGeom prst="roundRect">
          <a:avLst/>
        </a:prstGeom>
        <a:gradFill rotWithShape="0">
          <a:gsLst>
            <a:gs pos="0">
              <a:schemeClr val="accent3">
                <a:hueOff val="2168479"/>
                <a:satOff val="80000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168479"/>
                <a:satOff val="80000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168479"/>
                <a:satOff val="80000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/>
            <a:t>plán finanční:</a:t>
          </a:r>
          <a:r>
            <a:rPr lang="cs-CZ" sz="2000" kern="1200" smtClean="0"/>
            <a:t> </a:t>
          </a:r>
          <a:endParaRPr lang="cs-CZ" sz="2000" kern="1200"/>
        </a:p>
      </dsp:txBody>
      <dsp:txXfrm>
        <a:off x="23417" y="3086674"/>
        <a:ext cx="11419452" cy="432866"/>
      </dsp:txXfrm>
    </dsp:sp>
    <dsp:sp modelId="{C500BC47-FAAB-4F91-8D5C-486EB587FEC9}">
      <dsp:nvSpPr>
        <dsp:cNvPr id="0" name=""/>
        <dsp:cNvSpPr/>
      </dsp:nvSpPr>
      <dsp:spPr>
        <a:xfrm>
          <a:off x="0" y="3542957"/>
          <a:ext cx="11466286" cy="1283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055" tIns="25400" rIns="142240" bIns="2540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600" kern="1200" smtClean="0"/>
            <a:t>při výše uvedených plánech jsme spočítali všechny náklady</a:t>
          </a:r>
          <a:endParaRPr lang="cs-CZ" sz="1600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600" kern="1200" dirty="0" smtClean="0"/>
            <a:t>plánovaný hospodářský výsledek = plánované výnosy – plánované náklady</a:t>
          </a:r>
          <a:endParaRPr lang="cs-CZ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600" kern="1200" smtClean="0"/>
            <a:t>finanční plánovač musí na základě plánu odbytu zjistit plánovaný hospodářský výsledek (= množství plánovaných výrobků x cena), z ostatních plánů kolegů zjistí  plánované náklady, ty odečte od výnosu  a dostane hrubý plánovaný zisk, odečte odvody do státního rozpočtu a dostane čistý plánovaný zisk </a:t>
          </a:r>
          <a:endParaRPr lang="cs-CZ" sz="1600" kern="1200"/>
        </a:p>
      </dsp:txBody>
      <dsp:txXfrm>
        <a:off x="0" y="3542957"/>
        <a:ext cx="11466286" cy="1283400"/>
      </dsp:txXfrm>
    </dsp:sp>
    <dsp:sp modelId="{0E585C5D-2CFC-4483-A454-2D3E7F27E187}">
      <dsp:nvSpPr>
        <dsp:cNvPr id="0" name=""/>
        <dsp:cNvSpPr/>
      </dsp:nvSpPr>
      <dsp:spPr>
        <a:xfrm>
          <a:off x="0" y="4826357"/>
          <a:ext cx="11466286" cy="479700"/>
        </a:xfrm>
        <a:prstGeom prst="roundRect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Taktické plánování mají na starosti jednotlivé útvary, strategické plánování má na starosti top management.</a:t>
          </a:r>
          <a:endParaRPr lang="cs-CZ" sz="2000" kern="1200" dirty="0"/>
        </a:p>
      </dsp:txBody>
      <dsp:txXfrm>
        <a:off x="23417" y="4849774"/>
        <a:ext cx="11419452" cy="432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094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741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142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4393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72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665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336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605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636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6177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35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14636-64A9-4401-B04D-F7F7310BAF71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66D57-8FDE-41EB-BD19-A65A19058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862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DUM%20f&#225;ze%20kontroln&#237;ho%20procesu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spc="600" dirty="0" smtClean="0">
                <a:solidFill>
                  <a:srgbClr val="FF0000"/>
                </a:solidFill>
              </a:rPr>
              <a:t>TAKTICKÉ PLÁNOVÁNÍ</a:t>
            </a:r>
            <a:endParaRPr lang="cs-CZ" b="1" spc="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2734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813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00339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537712"/>
              </p:ext>
            </p:extLst>
          </p:nvPr>
        </p:nvGraphicFramePr>
        <p:xfrm>
          <a:off x="2567608" y="2188482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VY_32_INOVACE_1009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Taktické plánování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8.2.2014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postup taktického plánování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22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Taktické rozhodování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Taktické rozhodování – směřuje k uskutečňování strategických cílů. Dochází při něm ke specifikaci a konkretizaci cílů a prostředků k jejich dosažení pro část strategicky vymezeného intervalu nebo problému. Odpovídá mu taktické plánovaní, které přímo vychází ze strategického plánování podniku.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58" y="4267909"/>
            <a:ext cx="2713022" cy="135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891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Taktické plánování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446631"/>
              </p:ext>
            </p:extLst>
          </p:nvPr>
        </p:nvGraphicFramePr>
        <p:xfrm>
          <a:off x="838200" y="1433015"/>
          <a:ext cx="10515600" cy="4743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2229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063625"/>
            <a:ext cx="10515600" cy="320675"/>
          </a:xfrm>
        </p:spPr>
        <p:txBody>
          <a:bodyPr>
            <a:normAutofit fontScale="90000"/>
          </a:bodyPr>
          <a:lstStyle/>
          <a:p>
            <a:r>
              <a:rPr lang="cs-CZ" sz="3100" dirty="0" smtClean="0"/>
              <a:t>Konkretizuje strategický plán na kratší časové úseky.</a:t>
            </a:r>
            <a:br>
              <a:rPr lang="cs-CZ" sz="3100" dirty="0" smtClean="0"/>
            </a:br>
            <a:r>
              <a:rPr lang="cs-CZ" sz="3100" b="1" u="sng" dirty="0"/>
              <a:t>Ukazatele taktických plánů</a:t>
            </a:r>
            <a:r>
              <a:rPr lang="cs-CZ" b="1" u="sng" dirty="0"/>
              <a:t/>
            </a:r>
            <a:br>
              <a:rPr lang="cs-CZ" b="1" u="sng" dirty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7776120"/>
              </p:ext>
            </p:extLst>
          </p:nvPr>
        </p:nvGraphicFramePr>
        <p:xfrm>
          <a:off x="838200" y="1384300"/>
          <a:ext cx="10515600" cy="4599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92241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"/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296004"/>
              </p:ext>
            </p:extLst>
          </p:nvPr>
        </p:nvGraphicFramePr>
        <p:xfrm>
          <a:off x="865495" y="1460310"/>
          <a:ext cx="10515600" cy="529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851847" y="477672"/>
            <a:ext cx="10515600" cy="1214650"/>
          </a:xfrm>
        </p:spPr>
        <p:txBody>
          <a:bodyPr>
            <a:noAutofit/>
          </a:bodyPr>
          <a:lstStyle/>
          <a:p>
            <a:pPr algn="ctr"/>
            <a:r>
              <a:rPr lang="cs-CZ" sz="3200" b="1" dirty="0" smtClean="0"/>
              <a:t>Schéma taktického ročního plánu</a:t>
            </a:r>
            <a:r>
              <a:rPr lang="cs-CZ" sz="3200" dirty="0"/>
              <a:t/>
            </a:r>
            <a:br>
              <a:rPr lang="cs-CZ" sz="3200" dirty="0"/>
            </a:br>
            <a:r>
              <a:rPr lang="cs-CZ" sz="3200" b="1" i="1" dirty="0">
                <a:solidFill>
                  <a:srgbClr val="C00000"/>
                </a:solidFill>
              </a:rPr>
              <a:t>Plán nákladů</a:t>
            </a:r>
            <a:br>
              <a:rPr lang="cs-CZ" sz="3200" b="1" i="1" dirty="0">
                <a:solidFill>
                  <a:srgbClr val="C00000"/>
                </a:solidFill>
              </a:rPr>
            </a:br>
            <a:endParaRPr lang="cs-CZ" sz="3200" b="1" i="1" dirty="0">
              <a:solidFill>
                <a:srgbClr val="C00000"/>
              </a:solidFill>
            </a:endParaRPr>
          </a:p>
        </p:txBody>
      </p:sp>
      <p:sp>
        <p:nvSpPr>
          <p:cNvPr id="4" name="Šipka dolů 3"/>
          <p:cNvSpPr/>
          <p:nvPr/>
        </p:nvSpPr>
        <p:spPr>
          <a:xfrm>
            <a:off x="5868537" y="1351128"/>
            <a:ext cx="655093" cy="13784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5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0771" y="0"/>
            <a:ext cx="10515600" cy="1088571"/>
          </a:xfrm>
        </p:spPr>
        <p:txBody>
          <a:bodyPr/>
          <a:lstStyle/>
          <a:p>
            <a:r>
              <a:rPr lang="cs-CZ" dirty="0" smtClean="0"/>
              <a:t>Příklady taktického plánování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544457"/>
              </p:ext>
            </p:extLst>
          </p:nvPr>
        </p:nvGraphicFramePr>
        <p:xfrm>
          <a:off x="406400" y="1219201"/>
          <a:ext cx="11466286" cy="5399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878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taktické plánování</a:t>
            </a:r>
          </a:p>
          <a:p>
            <a:r>
              <a:rPr lang="cs-CZ" dirty="0" smtClean="0"/>
              <a:t>Konkretizujte taktické plánování</a:t>
            </a:r>
          </a:p>
          <a:p>
            <a:r>
              <a:rPr lang="cs-CZ" dirty="0" smtClean="0"/>
              <a:t>Jaké jsou ukazatele taktických plánů</a:t>
            </a:r>
          </a:p>
          <a:p>
            <a:r>
              <a:rPr lang="cs-CZ" dirty="0" smtClean="0"/>
              <a:t>Vymyslete taktický plán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31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3" action="ppaction://hlinkpres?slideindex=1&amp;slidetitle="/>
              </a:rPr>
              <a:t>//www.univerzita-online.cz/</a:t>
            </a:r>
            <a:r>
              <a:rPr lang="cs-CZ" dirty="0" err="1">
                <a:hlinkClick r:id="rId3" action="ppaction://hlinkpres?slideindex=1&amp;slidetitle="/>
              </a:rPr>
              <a:t>mng</a:t>
            </a:r>
            <a:r>
              <a:rPr lang="cs-CZ" dirty="0">
                <a:hlinkClick r:id="rId3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631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</TotalTime>
  <Words>415</Words>
  <Application>Microsoft Office PowerPoint</Application>
  <PresentationFormat>Vlastní</PresentationFormat>
  <Paragraphs>65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Office</vt:lpstr>
      <vt:lpstr>TAKTICKÉ PLÁNOVÁNÍ</vt:lpstr>
      <vt:lpstr>Prezentace aplikace PowerPoint</vt:lpstr>
      <vt:lpstr>Taktické rozhodování</vt:lpstr>
      <vt:lpstr>Taktické plánování</vt:lpstr>
      <vt:lpstr>Konkretizuje strategický plán na kratší časové úseky. Ukazatele taktických plánů  </vt:lpstr>
      <vt:lpstr>Schéma taktického ročního plánu Plán nákladů </vt:lpstr>
      <vt:lpstr>Příklady taktického plánování</vt:lpstr>
      <vt:lpstr>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TAKTICKÉ PLÁNOVÁNÍ</dc:title>
  <dc:creator>Kabourkovci</dc:creator>
  <cp:lastModifiedBy>LIVA</cp:lastModifiedBy>
  <cp:revision>17</cp:revision>
  <dcterms:created xsi:type="dcterms:W3CDTF">2013-12-27T16:38:08Z</dcterms:created>
  <dcterms:modified xsi:type="dcterms:W3CDTF">2014-10-23T20:53:03Z</dcterms:modified>
</cp:coreProperties>
</file>