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92" r:id="rId2"/>
  </p:sldMasterIdLst>
  <p:notesMasterIdLst>
    <p:notesMasterId r:id="rId16"/>
  </p:notesMasterIdLst>
  <p:sldIdLst>
    <p:sldId id="256" r:id="rId3"/>
    <p:sldId id="284" r:id="rId4"/>
    <p:sldId id="286" r:id="rId5"/>
    <p:sldId id="285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Světlý styl 2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Světlý styl 2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99" autoAdjust="0"/>
  </p:normalViewPr>
  <p:slideViewPr>
    <p:cSldViewPr>
      <p:cViewPr varScale="1">
        <p:scale>
          <a:sx n="56" d="100"/>
          <a:sy n="56" d="100"/>
        </p:scale>
        <p:origin x="138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7A704-9F1C-4FD3-85D1-57AF2D7FD0E8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BFB8C-BBFF-4397-A51C-1E92596422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93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467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18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2324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572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D80A4771-C6EF-4B99-81F4-D30BE4E017A0}" type="datetimeFigureOut">
              <a:rPr lang="en-US" smtClean="0"/>
              <a:pPr algn="r"/>
              <a:t>10/27/2014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14699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542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606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436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246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247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076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82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D80A4771-C6EF-4B99-81F4-D30BE4E017A0}" type="datetimeFigureOut">
              <a:rPr lang="en-US" smtClean="0"/>
              <a:pPr algn="r"/>
              <a:t>10/27/2014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19799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296884"/>
              </p:ext>
            </p:extLst>
          </p:nvPr>
        </p:nvGraphicFramePr>
        <p:xfrm>
          <a:off x="1079612" y="2708920"/>
          <a:ext cx="6984776" cy="3916680"/>
        </p:xfrm>
        <a:graphic>
          <a:graphicData uri="http://schemas.openxmlformats.org/drawingml/2006/table">
            <a:tbl>
              <a:tblPr bandRow="1"/>
              <a:tblGrid>
                <a:gridCol w="1872208"/>
                <a:gridCol w="5112568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VY_32_INOVACE_1609</a:t>
                      </a:r>
                      <a:r>
                        <a:rPr lang="cs-CZ" sz="1600" baseline="0" dirty="0" smtClean="0"/>
                        <a:t> Korespondence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Word –</a:t>
                      </a:r>
                      <a:r>
                        <a:rPr lang="cs-CZ" sz="1600" baseline="0" dirty="0" smtClean="0"/>
                        <a:t> praktické příklady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2. ročník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Jan Hlavatý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4.8.2013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Hromadná korespondence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baseline="0" smtClean="0"/>
                        <a:t>ve Wordu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</a:t>
                      </a:r>
                      <a:r>
                        <a:rPr lang="cs-CZ" sz="1600" baseline="0" dirty="0" smtClean="0"/>
                        <a:t> procvičení na příkladu</a:t>
                      </a:r>
                      <a:endParaRPr lang="cs-CZ" sz="1600" dirty="0" smtClean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Publikované materiály, pokud není uvedeno jinak,  pochází ze zdrojů autora.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 smtClean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40" y="297968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Vložit blok adresy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020" y="67327"/>
            <a:ext cx="6868484" cy="3505689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5674262" y="4400572"/>
            <a:ext cx="3312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V náhledu chybí položka ulice, musíme přiřadit sloupec tabulky.</a:t>
            </a:r>
            <a:endParaRPr lang="cs-CZ" dirty="0"/>
          </a:p>
        </p:txBody>
      </p:sp>
      <p:sp>
        <p:nvSpPr>
          <p:cNvPr id="10" name="Ovál 9"/>
          <p:cNvSpPr/>
          <p:nvPr/>
        </p:nvSpPr>
        <p:spPr>
          <a:xfrm>
            <a:off x="7888982" y="2780928"/>
            <a:ext cx="1219522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" name="Obrázek 3" descr="Shoda polí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08920"/>
            <a:ext cx="4839375" cy="4029637"/>
          </a:xfrm>
          <a:prstGeom prst="rect">
            <a:avLst/>
          </a:prstGeom>
        </p:spPr>
      </p:pic>
      <p:sp>
        <p:nvSpPr>
          <p:cNvPr id="11" name="Ovál 10"/>
          <p:cNvSpPr/>
          <p:nvPr/>
        </p:nvSpPr>
        <p:spPr>
          <a:xfrm>
            <a:off x="3347864" y="4198912"/>
            <a:ext cx="1512168" cy="45422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vál 11"/>
          <p:cNvSpPr/>
          <p:nvPr/>
        </p:nvSpPr>
        <p:spPr>
          <a:xfrm>
            <a:off x="3203848" y="6214609"/>
            <a:ext cx="1219522" cy="49285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3" name="Přímá spojnice se šipkou 12"/>
          <p:cNvCxnSpPr>
            <a:stCxn id="10" idx="2"/>
          </p:cNvCxnSpPr>
          <p:nvPr/>
        </p:nvCxnSpPr>
        <p:spPr>
          <a:xfrm flipH="1">
            <a:off x="5292080" y="2960948"/>
            <a:ext cx="2596902" cy="89080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9391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Výřez obrazovky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16632"/>
            <a:ext cx="3000794" cy="6620799"/>
          </a:xfrm>
          <a:prstGeom prst="rect">
            <a:avLst/>
          </a:prstGeom>
        </p:spPr>
      </p:pic>
      <p:sp>
        <p:nvSpPr>
          <p:cNvPr id="7" name="Ovál 6"/>
          <p:cNvSpPr/>
          <p:nvPr/>
        </p:nvSpPr>
        <p:spPr>
          <a:xfrm>
            <a:off x="5358498" y="6093296"/>
            <a:ext cx="2957918" cy="2880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 descr="Výřez obrazovky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81" y="116632"/>
            <a:ext cx="2972215" cy="6620799"/>
          </a:xfrm>
          <a:prstGeom prst="rect">
            <a:avLst/>
          </a:prstGeom>
        </p:spPr>
      </p:pic>
      <p:sp>
        <p:nvSpPr>
          <p:cNvPr id="10" name="Ovál 9"/>
          <p:cNvSpPr/>
          <p:nvPr/>
        </p:nvSpPr>
        <p:spPr>
          <a:xfrm>
            <a:off x="666264" y="6093296"/>
            <a:ext cx="2105536" cy="2880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02821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Výřez obrazovky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6632"/>
            <a:ext cx="2991267" cy="6630325"/>
          </a:xfrm>
          <a:prstGeom prst="rect">
            <a:avLst/>
          </a:prstGeom>
        </p:spPr>
      </p:pic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4427984" y="836712"/>
            <a:ext cx="3583310" cy="66727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cs-CZ" dirty="0" smtClean="0"/>
              <a:t>Hotovo - dopisy můžeme vytisknout nebo dále upravovat.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004569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ulka 3"/>
          <p:cNvGraphicFramePr>
            <a:graphicFrameLocks noGrp="1"/>
          </p:cNvGraphicFramePr>
          <p:nvPr>
            <p:extLst/>
          </p:nvPr>
        </p:nvGraphicFramePr>
        <p:xfrm>
          <a:off x="725479" y="452818"/>
          <a:ext cx="7560840" cy="80288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sz="1800" baseline="0" dirty="0" smtClean="0"/>
                        <a:t>ZDROJE</a:t>
                      </a:r>
                      <a:endParaRPr lang="cs-CZ" sz="18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Snímky aplikace </a:t>
                      </a:r>
                      <a:r>
                        <a:rPr lang="cs-CZ" sz="1800" dirty="0" smtClean="0"/>
                        <a:t>Word 2013</a:t>
                      </a:r>
                      <a:endParaRPr lang="cs-CZ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75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868680" y="476672"/>
            <a:ext cx="7406640" cy="680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4800" b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Korespondence</a:t>
            </a:r>
            <a:endParaRPr lang="cs-CZ" sz="4800" b="1" dirty="0">
              <a:ln>
                <a:solidFill>
                  <a:schemeClr val="tx1"/>
                </a:solidFill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Obrázek 1" descr="Výřez obrazovky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14" y="1628800"/>
            <a:ext cx="6049219" cy="3096057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1115616" y="5229200"/>
            <a:ext cx="2304256" cy="432048"/>
          </a:xfrm>
          <a:prstGeom prst="rect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2000" dirty="0" smtClean="0"/>
              <a:t>Snímek celého okna</a:t>
            </a:r>
            <a:endParaRPr lang="cs-CZ" sz="2000" dirty="0"/>
          </a:p>
        </p:txBody>
      </p:sp>
      <p:cxnSp>
        <p:nvCxnSpPr>
          <p:cNvPr id="8" name="Přímá spojnice se šipkou 7"/>
          <p:cNvCxnSpPr>
            <a:stCxn id="5" idx="0"/>
          </p:cNvCxnSpPr>
          <p:nvPr/>
        </p:nvCxnSpPr>
        <p:spPr>
          <a:xfrm flipV="1">
            <a:off x="2267744" y="3573016"/>
            <a:ext cx="2520280" cy="1656184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bdélník 8"/>
          <p:cNvSpPr/>
          <p:nvPr/>
        </p:nvSpPr>
        <p:spPr>
          <a:xfrm>
            <a:off x="5220072" y="5258439"/>
            <a:ext cx="2592288" cy="402809"/>
          </a:xfrm>
          <a:prstGeom prst="rect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2000" dirty="0" smtClean="0"/>
              <a:t>Výřez části obrazovky</a:t>
            </a:r>
            <a:endParaRPr lang="cs-CZ" sz="2000" dirty="0"/>
          </a:p>
        </p:txBody>
      </p:sp>
      <p:cxnSp>
        <p:nvCxnSpPr>
          <p:cNvPr id="10" name="Přímá spojnice se šipkou 9"/>
          <p:cNvCxnSpPr>
            <a:stCxn id="9" idx="0"/>
          </p:cNvCxnSpPr>
          <p:nvPr/>
        </p:nvCxnSpPr>
        <p:spPr>
          <a:xfrm flipH="1" flipV="1">
            <a:off x="5580114" y="4293097"/>
            <a:ext cx="936102" cy="965342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597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868680" y="476672"/>
            <a:ext cx="7406640" cy="680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4800" b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Korespondence</a:t>
            </a:r>
            <a:endParaRPr lang="cs-CZ" sz="4800" b="1" dirty="0">
              <a:ln>
                <a:solidFill>
                  <a:schemeClr val="tx1"/>
                </a:solidFill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539552" y="1556792"/>
            <a:ext cx="80648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 nástroji Hromadná korespondence se dají vytvářet dopisy, štítky nebo obálky </a:t>
            </a:r>
            <a:br>
              <a:rPr lang="cs-CZ" dirty="0" smtClean="0"/>
            </a:br>
            <a:r>
              <a:rPr lang="cs-CZ" dirty="0" smtClean="0"/>
              <a:t>s adresami. V každém dokumentu je stejný text a mění se pouze adresy nebo jiné údaje.</a:t>
            </a:r>
          </a:p>
          <a:p>
            <a:endParaRPr lang="cs-CZ" dirty="0" smtClean="0"/>
          </a:p>
          <a:p>
            <a:endParaRPr lang="cs-CZ" dirty="0"/>
          </a:p>
          <a:p>
            <a:r>
              <a:rPr lang="cs-CZ" b="1" dirty="0" smtClean="0"/>
              <a:t>Zdroje dat:</a:t>
            </a:r>
          </a:p>
          <a:p>
            <a:endParaRPr lang="cs-CZ" dirty="0"/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cs-CZ" dirty="0" smtClean="0"/>
              <a:t>Databáze Access</a:t>
            </a: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cs-CZ" dirty="0" smtClean="0"/>
              <a:t>Tabulka Excel</a:t>
            </a:r>
          </a:p>
          <a:p>
            <a:pPr marL="285750" indent="-285750">
              <a:buClr>
                <a:schemeClr val="accent5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cs-CZ" dirty="0" smtClean="0"/>
              <a:t>Databáze kontaktů Outlook</a:t>
            </a:r>
            <a:endParaRPr lang="cs-CZ" dirty="0"/>
          </a:p>
        </p:txBody>
      </p:sp>
      <p:pic>
        <p:nvPicPr>
          <p:cNvPr id="4" name="Obrázek 3" descr="Výřez obrazovky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013176"/>
            <a:ext cx="8568952" cy="133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33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627784" y="476672"/>
            <a:ext cx="3888432" cy="72008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Zadání úlohy</a:t>
            </a:r>
            <a:endParaRPr lang="cs-CZ" sz="36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23528" y="1846565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Do dopisu prostřednictvím hromadné korespondence doplňte adresy z předpřipravené tabulky Excelu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4688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ek 10" descr="Výřez obrazovky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418" y="1646822"/>
            <a:ext cx="4401164" cy="3077004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907704" y="476672"/>
            <a:ext cx="5328592" cy="72008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Postup - průvodce</a:t>
            </a:r>
            <a:endParaRPr lang="cs-CZ" sz="36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Ovál 3"/>
          <p:cNvSpPr/>
          <p:nvPr/>
        </p:nvSpPr>
        <p:spPr>
          <a:xfrm>
            <a:off x="3059832" y="4149080"/>
            <a:ext cx="3456384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TextovéPole 6"/>
          <p:cNvSpPr txBox="1"/>
          <p:nvPr/>
        </p:nvSpPr>
        <p:spPr>
          <a:xfrm>
            <a:off x="395536" y="508518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Spustíme průvodce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2325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Výřez obrazovky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39" y="188640"/>
            <a:ext cx="2981741" cy="6630325"/>
          </a:xfrm>
          <a:prstGeom prst="rect">
            <a:avLst/>
          </a:prstGeom>
        </p:spPr>
      </p:pic>
      <p:sp>
        <p:nvSpPr>
          <p:cNvPr id="9" name="Ovál 8"/>
          <p:cNvSpPr/>
          <p:nvPr/>
        </p:nvSpPr>
        <p:spPr>
          <a:xfrm>
            <a:off x="654155" y="6165304"/>
            <a:ext cx="1944216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798171" y="954016"/>
            <a:ext cx="360040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 descr="Výřez obrazovky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217" y="188640"/>
            <a:ext cx="2972215" cy="6611273"/>
          </a:xfrm>
          <a:prstGeom prst="rect">
            <a:avLst/>
          </a:prstGeom>
        </p:spPr>
      </p:pic>
      <p:sp>
        <p:nvSpPr>
          <p:cNvPr id="12" name="Ovál 11"/>
          <p:cNvSpPr/>
          <p:nvPr/>
        </p:nvSpPr>
        <p:spPr>
          <a:xfrm>
            <a:off x="5580112" y="934599"/>
            <a:ext cx="360040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5364088" y="6098811"/>
            <a:ext cx="1944216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50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Výřez obrazovky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2981741" cy="6658904"/>
          </a:xfrm>
          <a:prstGeom prst="rect">
            <a:avLst/>
          </a:prstGeom>
        </p:spPr>
      </p:pic>
      <p:sp>
        <p:nvSpPr>
          <p:cNvPr id="5" name="Ovál 4"/>
          <p:cNvSpPr/>
          <p:nvPr/>
        </p:nvSpPr>
        <p:spPr>
          <a:xfrm>
            <a:off x="251520" y="1988840"/>
            <a:ext cx="1656184" cy="2880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vál 5"/>
          <p:cNvSpPr/>
          <p:nvPr/>
        </p:nvSpPr>
        <p:spPr>
          <a:xfrm>
            <a:off x="323528" y="764704"/>
            <a:ext cx="360040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TextovéPole 6"/>
          <p:cNvSpPr txBox="1"/>
          <p:nvPr/>
        </p:nvSpPr>
        <p:spPr>
          <a:xfrm>
            <a:off x="467544" y="2991876"/>
            <a:ext cx="230425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b="1" dirty="0" smtClean="0"/>
              <a:t>Vybereme zdroj adres</a:t>
            </a:r>
            <a:endParaRPr lang="cs-CZ" b="1" dirty="0"/>
          </a:p>
        </p:txBody>
      </p:sp>
      <p:sp>
        <p:nvSpPr>
          <p:cNvPr id="9" name="TextovéPole 8"/>
          <p:cNvSpPr txBox="1"/>
          <p:nvPr/>
        </p:nvSpPr>
        <p:spPr>
          <a:xfrm>
            <a:off x="5253969" y="395372"/>
            <a:ext cx="2304255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b="1" dirty="0" smtClean="0"/>
              <a:t>Vybereme tabulku</a:t>
            </a:r>
            <a:endParaRPr lang="cs-CZ" b="1" dirty="0"/>
          </a:p>
        </p:txBody>
      </p:sp>
      <p:pic>
        <p:nvPicPr>
          <p:cNvPr id="3" name="Obrázek 2" descr="Výřez obrazovky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124744"/>
            <a:ext cx="5227171" cy="3353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75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331640" y="5301208"/>
            <a:ext cx="6247606" cy="8757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000" dirty="0" smtClean="0"/>
              <a:t>Vybereme požadované záznamy a potvrdíme. Příjemce lze filtrovat a řadit pode kritérií.</a:t>
            </a:r>
            <a:endParaRPr lang="cs-CZ" sz="2000" dirty="0"/>
          </a:p>
        </p:txBody>
      </p:sp>
      <p:pic>
        <p:nvPicPr>
          <p:cNvPr id="4" name="Obrázek 3" descr="Příjemci hromadné korespondenc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88640"/>
            <a:ext cx="5982535" cy="4553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612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Výřez obrazovky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76" y="116632"/>
            <a:ext cx="3124636" cy="6620799"/>
          </a:xfrm>
          <a:prstGeom prst="rect">
            <a:avLst/>
          </a:prstGeom>
        </p:spPr>
      </p:pic>
      <p:sp>
        <p:nvSpPr>
          <p:cNvPr id="7" name="Ovál 6"/>
          <p:cNvSpPr/>
          <p:nvPr/>
        </p:nvSpPr>
        <p:spPr>
          <a:xfrm>
            <a:off x="871300" y="6093296"/>
            <a:ext cx="1656184" cy="2880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 descr="Výřez obrazovky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16632"/>
            <a:ext cx="2972215" cy="6620799"/>
          </a:xfrm>
          <a:prstGeom prst="rect">
            <a:avLst/>
          </a:prstGeom>
        </p:spPr>
      </p:pic>
      <p:sp>
        <p:nvSpPr>
          <p:cNvPr id="10" name="Ovál 9"/>
          <p:cNvSpPr/>
          <p:nvPr/>
        </p:nvSpPr>
        <p:spPr>
          <a:xfrm>
            <a:off x="5508104" y="1412776"/>
            <a:ext cx="1656184" cy="28803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5310382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B80878F-5308-4F84-9C07-20F7937C45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143</Words>
  <Application>Microsoft Office PowerPoint</Application>
  <PresentationFormat>Předvádění na obrazovce (4:3)</PresentationFormat>
  <Paragraphs>43</Paragraphs>
  <Slides>13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Verdana</vt:lpstr>
      <vt:lpstr>Wingdings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2012-10-31T21:16:14Z</dcterms:created>
  <dcterms:modified xsi:type="dcterms:W3CDTF">2014-10-27T02:36:28Z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TC100822959990</vt:lpwstr>
  </property>
</Properties>
</file>