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7" r:id="rId2"/>
    <p:sldId id="258" r:id="rId3"/>
    <p:sldId id="295" r:id="rId4"/>
    <p:sldId id="263" r:id="rId5"/>
    <p:sldId id="282" r:id="rId6"/>
    <p:sldId id="296" r:id="rId7"/>
    <p:sldId id="297" r:id="rId8"/>
    <p:sldId id="267" r:id="rId9"/>
    <p:sldId id="285" r:id="rId10"/>
    <p:sldId id="287" r:id="rId11"/>
    <p:sldId id="289" r:id="rId12"/>
    <p:sldId id="290" r:id="rId13"/>
    <p:sldId id="270" r:id="rId14"/>
    <p:sldId id="298" r:id="rId15"/>
    <p:sldId id="291" r:id="rId16"/>
    <p:sldId id="299" r:id="rId17"/>
    <p:sldId id="265" r:id="rId18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Světlý styl 2 – zvýraznění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61" y="73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3BCCE9-CDBF-47F5-997A-AEE39A5B4C5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4B70B742-DDA7-4537-857B-06AC0A0EBAFA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Parlament ČR</a:t>
          </a:r>
          <a:endParaRPr lang="cs-CZ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33FC10-7B8F-44E8-8938-3307B2D20F08}" type="parTrans" cxnId="{25D8887E-6C85-4E74-A17F-357C242C1C2F}">
      <dgm:prSet/>
      <dgm:spPr/>
      <dgm:t>
        <a:bodyPr/>
        <a:lstStyle/>
        <a:p>
          <a:endParaRPr lang="cs-CZ"/>
        </a:p>
      </dgm:t>
    </dgm:pt>
    <dgm:pt modelId="{C2D6DC99-B2DC-49A0-B779-A58B441B81D5}" type="sibTrans" cxnId="{25D8887E-6C85-4E74-A17F-357C242C1C2F}">
      <dgm:prSet/>
      <dgm:spPr/>
      <dgm:t>
        <a:bodyPr/>
        <a:lstStyle/>
        <a:p>
          <a:endParaRPr lang="cs-CZ"/>
        </a:p>
      </dgm:t>
    </dgm:pt>
    <dgm:pt modelId="{366A8881-1990-4C74-B0D8-3982CCA3B585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cs-CZ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Poslanecká sněmovna</a:t>
          </a:r>
          <a:endParaRPr lang="cs-CZ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2EC5E0-C4A5-429B-8D87-8EC0B1459DB5}" type="parTrans" cxnId="{977ADCB0-9863-46D5-852D-7EC3B44CDBF0}">
      <dgm:prSet/>
      <dgm:spPr/>
      <dgm:t>
        <a:bodyPr/>
        <a:lstStyle/>
        <a:p>
          <a:endParaRPr lang="cs-CZ"/>
        </a:p>
      </dgm:t>
    </dgm:pt>
    <dgm:pt modelId="{A3114655-BF6C-4745-A426-D5EB1EF533A4}" type="sibTrans" cxnId="{977ADCB0-9863-46D5-852D-7EC3B44CDBF0}">
      <dgm:prSet/>
      <dgm:spPr/>
      <dgm:t>
        <a:bodyPr/>
        <a:lstStyle/>
        <a:p>
          <a:endParaRPr lang="cs-CZ"/>
        </a:p>
      </dgm:t>
    </dgm:pt>
    <dgm:pt modelId="{4AE457F7-CCC1-4005-88D3-01941A44175F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cs-CZ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Senát</a:t>
          </a:r>
          <a:endParaRPr lang="cs-CZ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2ECEEF2-4F38-431B-849F-8E90C7420335}" type="parTrans" cxnId="{814E9172-443C-4151-879A-A7223B2F4700}">
      <dgm:prSet/>
      <dgm:spPr/>
      <dgm:t>
        <a:bodyPr/>
        <a:lstStyle/>
        <a:p>
          <a:endParaRPr lang="cs-CZ"/>
        </a:p>
      </dgm:t>
    </dgm:pt>
    <dgm:pt modelId="{732A40E7-2B72-4D12-8C59-6A425F04C3AD}" type="sibTrans" cxnId="{814E9172-443C-4151-879A-A7223B2F4700}">
      <dgm:prSet/>
      <dgm:spPr/>
      <dgm:t>
        <a:bodyPr/>
        <a:lstStyle/>
        <a:p>
          <a:endParaRPr lang="cs-CZ"/>
        </a:p>
      </dgm:t>
    </dgm:pt>
    <dgm:pt modelId="{CC193D14-405C-4600-80D0-25F33F6214F7}" type="pres">
      <dgm:prSet presAssocID="{AF3BCCE9-CDBF-47F5-997A-AEE39A5B4C5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67228B75-C1E3-4602-BE2F-68BC503D18D5}" type="pres">
      <dgm:prSet presAssocID="{4B70B742-DDA7-4537-857B-06AC0A0EBAFA}" presName="hierRoot1" presStyleCnt="0"/>
      <dgm:spPr/>
    </dgm:pt>
    <dgm:pt modelId="{949D31A5-2031-4937-AAB5-DDD134A6CF4C}" type="pres">
      <dgm:prSet presAssocID="{4B70B742-DDA7-4537-857B-06AC0A0EBAFA}" presName="composite" presStyleCnt="0"/>
      <dgm:spPr/>
    </dgm:pt>
    <dgm:pt modelId="{83783F3F-BC19-4FDF-B064-055AB2F16813}" type="pres">
      <dgm:prSet presAssocID="{4B70B742-DDA7-4537-857B-06AC0A0EBAFA}" presName="background" presStyleLbl="node0" presStyleIdx="0" presStyleCnt="1"/>
      <dgm:spPr/>
    </dgm:pt>
    <dgm:pt modelId="{0AAABD4A-088D-483B-8111-A6BEAFC9D0D5}" type="pres">
      <dgm:prSet presAssocID="{4B70B742-DDA7-4537-857B-06AC0A0EBAFA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DE5B567-AAA4-43A4-8141-11579F222A69}" type="pres">
      <dgm:prSet presAssocID="{4B70B742-DDA7-4537-857B-06AC0A0EBAFA}" presName="hierChild2" presStyleCnt="0"/>
      <dgm:spPr/>
    </dgm:pt>
    <dgm:pt modelId="{D9E0E09B-DBA1-4B44-AE7B-7A580934FE99}" type="pres">
      <dgm:prSet presAssocID="{1D2EC5E0-C4A5-429B-8D87-8EC0B1459DB5}" presName="Name10" presStyleLbl="parChTrans1D2" presStyleIdx="0" presStyleCnt="2"/>
      <dgm:spPr/>
      <dgm:t>
        <a:bodyPr/>
        <a:lstStyle/>
        <a:p>
          <a:endParaRPr lang="cs-CZ"/>
        </a:p>
      </dgm:t>
    </dgm:pt>
    <dgm:pt modelId="{36AED6E4-486C-435D-A272-2C4D98C1F72F}" type="pres">
      <dgm:prSet presAssocID="{366A8881-1990-4C74-B0D8-3982CCA3B585}" presName="hierRoot2" presStyleCnt="0"/>
      <dgm:spPr/>
    </dgm:pt>
    <dgm:pt modelId="{D796ED24-FEB0-41C4-B54A-B30265199F2D}" type="pres">
      <dgm:prSet presAssocID="{366A8881-1990-4C74-B0D8-3982CCA3B585}" presName="composite2" presStyleCnt="0"/>
      <dgm:spPr/>
    </dgm:pt>
    <dgm:pt modelId="{4F67A284-B185-4404-8A1F-0E38ACD08F93}" type="pres">
      <dgm:prSet presAssocID="{366A8881-1990-4C74-B0D8-3982CCA3B585}" presName="background2" presStyleLbl="node2" presStyleIdx="0" presStyleCnt="2"/>
      <dgm:spPr/>
    </dgm:pt>
    <dgm:pt modelId="{0C98B612-AEF7-4AAA-A946-150B0314AB5E}" type="pres">
      <dgm:prSet presAssocID="{366A8881-1990-4C74-B0D8-3982CCA3B585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CAAB318-8B9D-49D0-BF09-698480167C42}" type="pres">
      <dgm:prSet presAssocID="{366A8881-1990-4C74-B0D8-3982CCA3B585}" presName="hierChild3" presStyleCnt="0"/>
      <dgm:spPr/>
    </dgm:pt>
    <dgm:pt modelId="{EB8B3C76-93B9-4976-9B1C-1F3712BA53F9}" type="pres">
      <dgm:prSet presAssocID="{E2ECEEF2-4F38-431B-849F-8E90C7420335}" presName="Name10" presStyleLbl="parChTrans1D2" presStyleIdx="1" presStyleCnt="2"/>
      <dgm:spPr/>
      <dgm:t>
        <a:bodyPr/>
        <a:lstStyle/>
        <a:p>
          <a:endParaRPr lang="cs-CZ"/>
        </a:p>
      </dgm:t>
    </dgm:pt>
    <dgm:pt modelId="{0FD0D32A-7F10-4715-9045-A47D2966BFE4}" type="pres">
      <dgm:prSet presAssocID="{4AE457F7-CCC1-4005-88D3-01941A44175F}" presName="hierRoot2" presStyleCnt="0"/>
      <dgm:spPr/>
    </dgm:pt>
    <dgm:pt modelId="{A5EB4E05-E868-4576-A35B-7CABBB1B86B9}" type="pres">
      <dgm:prSet presAssocID="{4AE457F7-CCC1-4005-88D3-01941A44175F}" presName="composite2" presStyleCnt="0"/>
      <dgm:spPr/>
    </dgm:pt>
    <dgm:pt modelId="{1F35266B-DF7B-4017-B143-E71044793B6B}" type="pres">
      <dgm:prSet presAssocID="{4AE457F7-CCC1-4005-88D3-01941A44175F}" presName="background2" presStyleLbl="node2" presStyleIdx="1" presStyleCnt="2"/>
      <dgm:spPr/>
    </dgm:pt>
    <dgm:pt modelId="{6559FC35-5117-4E0F-A02F-CA237938F98D}" type="pres">
      <dgm:prSet presAssocID="{4AE457F7-CCC1-4005-88D3-01941A44175F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D64246FC-D727-4035-A98F-FFE10013903A}" type="pres">
      <dgm:prSet presAssocID="{4AE457F7-CCC1-4005-88D3-01941A44175F}" presName="hierChild3" presStyleCnt="0"/>
      <dgm:spPr/>
    </dgm:pt>
  </dgm:ptLst>
  <dgm:cxnLst>
    <dgm:cxn modelId="{72229CF8-5BEA-420A-853E-A5A1AE85B0B1}" type="presOf" srcId="{366A8881-1990-4C74-B0D8-3982CCA3B585}" destId="{0C98B612-AEF7-4AAA-A946-150B0314AB5E}" srcOrd="0" destOrd="0" presId="urn:microsoft.com/office/officeart/2005/8/layout/hierarchy1"/>
    <dgm:cxn modelId="{814E9172-443C-4151-879A-A7223B2F4700}" srcId="{4B70B742-DDA7-4537-857B-06AC0A0EBAFA}" destId="{4AE457F7-CCC1-4005-88D3-01941A44175F}" srcOrd="1" destOrd="0" parTransId="{E2ECEEF2-4F38-431B-849F-8E90C7420335}" sibTransId="{732A40E7-2B72-4D12-8C59-6A425F04C3AD}"/>
    <dgm:cxn modelId="{977ADCB0-9863-46D5-852D-7EC3B44CDBF0}" srcId="{4B70B742-DDA7-4537-857B-06AC0A0EBAFA}" destId="{366A8881-1990-4C74-B0D8-3982CCA3B585}" srcOrd="0" destOrd="0" parTransId="{1D2EC5E0-C4A5-429B-8D87-8EC0B1459DB5}" sibTransId="{A3114655-BF6C-4745-A426-D5EB1EF533A4}"/>
    <dgm:cxn modelId="{25D8887E-6C85-4E74-A17F-357C242C1C2F}" srcId="{AF3BCCE9-CDBF-47F5-997A-AEE39A5B4C50}" destId="{4B70B742-DDA7-4537-857B-06AC0A0EBAFA}" srcOrd="0" destOrd="0" parTransId="{C633FC10-7B8F-44E8-8938-3307B2D20F08}" sibTransId="{C2D6DC99-B2DC-49A0-B779-A58B441B81D5}"/>
    <dgm:cxn modelId="{8034BD26-A07C-4A09-841A-F0C56C0EB29C}" type="presOf" srcId="{E2ECEEF2-4F38-431B-849F-8E90C7420335}" destId="{EB8B3C76-93B9-4976-9B1C-1F3712BA53F9}" srcOrd="0" destOrd="0" presId="urn:microsoft.com/office/officeart/2005/8/layout/hierarchy1"/>
    <dgm:cxn modelId="{CEFEC729-3E24-42D1-9A84-1C1A811F87E0}" type="presOf" srcId="{AF3BCCE9-CDBF-47F5-997A-AEE39A5B4C50}" destId="{CC193D14-405C-4600-80D0-25F33F6214F7}" srcOrd="0" destOrd="0" presId="urn:microsoft.com/office/officeart/2005/8/layout/hierarchy1"/>
    <dgm:cxn modelId="{0B5ECCA3-C83E-40DA-84C8-DC18C110383E}" type="presOf" srcId="{4AE457F7-CCC1-4005-88D3-01941A44175F}" destId="{6559FC35-5117-4E0F-A02F-CA237938F98D}" srcOrd="0" destOrd="0" presId="urn:microsoft.com/office/officeart/2005/8/layout/hierarchy1"/>
    <dgm:cxn modelId="{0AD68A5E-7444-494B-B08A-A0334A7C6005}" type="presOf" srcId="{4B70B742-DDA7-4537-857B-06AC0A0EBAFA}" destId="{0AAABD4A-088D-483B-8111-A6BEAFC9D0D5}" srcOrd="0" destOrd="0" presId="urn:microsoft.com/office/officeart/2005/8/layout/hierarchy1"/>
    <dgm:cxn modelId="{CDB4CA2C-951E-4986-9B2C-DF5AF7A42F0A}" type="presOf" srcId="{1D2EC5E0-C4A5-429B-8D87-8EC0B1459DB5}" destId="{D9E0E09B-DBA1-4B44-AE7B-7A580934FE99}" srcOrd="0" destOrd="0" presId="urn:microsoft.com/office/officeart/2005/8/layout/hierarchy1"/>
    <dgm:cxn modelId="{91B355DC-7378-45BF-BE84-CAB56C081ACF}" type="presParOf" srcId="{CC193D14-405C-4600-80D0-25F33F6214F7}" destId="{67228B75-C1E3-4602-BE2F-68BC503D18D5}" srcOrd="0" destOrd="0" presId="urn:microsoft.com/office/officeart/2005/8/layout/hierarchy1"/>
    <dgm:cxn modelId="{9FCD8EB3-900A-4706-B41C-8C934FCD4CC8}" type="presParOf" srcId="{67228B75-C1E3-4602-BE2F-68BC503D18D5}" destId="{949D31A5-2031-4937-AAB5-DDD134A6CF4C}" srcOrd="0" destOrd="0" presId="urn:microsoft.com/office/officeart/2005/8/layout/hierarchy1"/>
    <dgm:cxn modelId="{2B65D528-2189-4545-ACED-C921C26FA7AB}" type="presParOf" srcId="{949D31A5-2031-4937-AAB5-DDD134A6CF4C}" destId="{83783F3F-BC19-4FDF-B064-055AB2F16813}" srcOrd="0" destOrd="0" presId="urn:microsoft.com/office/officeart/2005/8/layout/hierarchy1"/>
    <dgm:cxn modelId="{41FCB6B8-647A-4D65-932B-ABC9A0FE16A1}" type="presParOf" srcId="{949D31A5-2031-4937-AAB5-DDD134A6CF4C}" destId="{0AAABD4A-088D-483B-8111-A6BEAFC9D0D5}" srcOrd="1" destOrd="0" presId="urn:microsoft.com/office/officeart/2005/8/layout/hierarchy1"/>
    <dgm:cxn modelId="{DA96CA63-2CBD-4FAF-9FB8-0E59E837D0D4}" type="presParOf" srcId="{67228B75-C1E3-4602-BE2F-68BC503D18D5}" destId="{0DE5B567-AAA4-43A4-8141-11579F222A69}" srcOrd="1" destOrd="0" presId="urn:microsoft.com/office/officeart/2005/8/layout/hierarchy1"/>
    <dgm:cxn modelId="{1DAB89A5-16B3-4F9E-9794-7A93AFD0358E}" type="presParOf" srcId="{0DE5B567-AAA4-43A4-8141-11579F222A69}" destId="{D9E0E09B-DBA1-4B44-AE7B-7A580934FE99}" srcOrd="0" destOrd="0" presId="urn:microsoft.com/office/officeart/2005/8/layout/hierarchy1"/>
    <dgm:cxn modelId="{CFD2CA43-35AC-492F-9F2D-72A5DDAB7A63}" type="presParOf" srcId="{0DE5B567-AAA4-43A4-8141-11579F222A69}" destId="{36AED6E4-486C-435D-A272-2C4D98C1F72F}" srcOrd="1" destOrd="0" presId="urn:microsoft.com/office/officeart/2005/8/layout/hierarchy1"/>
    <dgm:cxn modelId="{F2482BDB-BD68-420B-9C7F-494BDC6BAD25}" type="presParOf" srcId="{36AED6E4-486C-435D-A272-2C4D98C1F72F}" destId="{D796ED24-FEB0-41C4-B54A-B30265199F2D}" srcOrd="0" destOrd="0" presId="urn:microsoft.com/office/officeart/2005/8/layout/hierarchy1"/>
    <dgm:cxn modelId="{573EBC9D-7828-4A07-B435-A91F8D8FE851}" type="presParOf" srcId="{D796ED24-FEB0-41C4-B54A-B30265199F2D}" destId="{4F67A284-B185-4404-8A1F-0E38ACD08F93}" srcOrd="0" destOrd="0" presId="urn:microsoft.com/office/officeart/2005/8/layout/hierarchy1"/>
    <dgm:cxn modelId="{F26E3228-3D39-4D8E-9147-DB71F2ED47AD}" type="presParOf" srcId="{D796ED24-FEB0-41C4-B54A-B30265199F2D}" destId="{0C98B612-AEF7-4AAA-A946-150B0314AB5E}" srcOrd="1" destOrd="0" presId="urn:microsoft.com/office/officeart/2005/8/layout/hierarchy1"/>
    <dgm:cxn modelId="{507728AE-1F65-4DED-9E34-98F92AC50E01}" type="presParOf" srcId="{36AED6E4-486C-435D-A272-2C4D98C1F72F}" destId="{9CAAB318-8B9D-49D0-BF09-698480167C42}" srcOrd="1" destOrd="0" presId="urn:microsoft.com/office/officeart/2005/8/layout/hierarchy1"/>
    <dgm:cxn modelId="{590ACFED-18DD-4954-9300-211F6DCB8354}" type="presParOf" srcId="{0DE5B567-AAA4-43A4-8141-11579F222A69}" destId="{EB8B3C76-93B9-4976-9B1C-1F3712BA53F9}" srcOrd="2" destOrd="0" presId="urn:microsoft.com/office/officeart/2005/8/layout/hierarchy1"/>
    <dgm:cxn modelId="{D2F29B6C-6AA0-49A6-ACA8-B2D5114450A3}" type="presParOf" srcId="{0DE5B567-AAA4-43A4-8141-11579F222A69}" destId="{0FD0D32A-7F10-4715-9045-A47D2966BFE4}" srcOrd="3" destOrd="0" presId="urn:microsoft.com/office/officeart/2005/8/layout/hierarchy1"/>
    <dgm:cxn modelId="{2FCD310E-586F-414D-BF3F-7405D2DA1078}" type="presParOf" srcId="{0FD0D32A-7F10-4715-9045-A47D2966BFE4}" destId="{A5EB4E05-E868-4576-A35B-7CABBB1B86B9}" srcOrd="0" destOrd="0" presId="urn:microsoft.com/office/officeart/2005/8/layout/hierarchy1"/>
    <dgm:cxn modelId="{6FF30C76-1139-4818-9FA4-98115431F013}" type="presParOf" srcId="{A5EB4E05-E868-4576-A35B-7CABBB1B86B9}" destId="{1F35266B-DF7B-4017-B143-E71044793B6B}" srcOrd="0" destOrd="0" presId="urn:microsoft.com/office/officeart/2005/8/layout/hierarchy1"/>
    <dgm:cxn modelId="{9F5384F8-3F37-432A-9A2F-89367E0D636D}" type="presParOf" srcId="{A5EB4E05-E868-4576-A35B-7CABBB1B86B9}" destId="{6559FC35-5117-4E0F-A02F-CA237938F98D}" srcOrd="1" destOrd="0" presId="urn:microsoft.com/office/officeart/2005/8/layout/hierarchy1"/>
    <dgm:cxn modelId="{4741FFBA-B24C-4AC5-9035-2C7F9B4EAED2}" type="presParOf" srcId="{0FD0D32A-7F10-4715-9045-A47D2966BFE4}" destId="{D64246FC-D727-4035-A98F-FFE10013903A}" srcOrd="1" destOrd="0" presId="urn:microsoft.com/office/officeart/2005/8/layout/hierarchy1"/>
  </dgm:cxnLst>
  <dgm:bg>
    <a:solidFill>
      <a:srgbClr val="CCCCFF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EB4D6C-5474-455E-A044-F05DB70F332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F46C9F69-93A2-4268-96CC-49CEA1683813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effectLst>
          <a:glow rad="1016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r>
            <a: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Prezident</a:t>
          </a:r>
          <a:endParaRPr lang="cs-CZ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838BD5-0498-4839-9FE9-FB19FC388675}" type="parTrans" cxnId="{768CC089-824F-4069-A958-DDDDEAC81B4D}">
      <dgm:prSet/>
      <dgm:spPr/>
      <dgm:t>
        <a:bodyPr/>
        <a:lstStyle/>
        <a:p>
          <a:endParaRPr lang="cs-CZ"/>
        </a:p>
      </dgm:t>
    </dgm:pt>
    <dgm:pt modelId="{32FDFBE1-8AA9-4735-983E-F34E8DFDE8DB}" type="sibTrans" cxnId="{768CC089-824F-4069-A958-DDDDEAC81B4D}">
      <dgm:prSet/>
      <dgm:spPr/>
      <dgm:t>
        <a:bodyPr/>
        <a:lstStyle/>
        <a:p>
          <a:endParaRPr lang="cs-CZ"/>
        </a:p>
      </dgm:t>
    </dgm:pt>
    <dgm:pt modelId="{CECDF39D-622F-4D3D-A553-8FC0958C6628}">
      <dgm:prSet phldrT="[Text]"/>
      <dgm:spPr/>
      <dgm:t>
        <a:bodyPr/>
        <a:lstStyle/>
        <a:p>
          <a:r>
            <a:rPr lang="cs-CZ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hlava státu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994611-5463-41D5-A7B8-04FC8DCBD689}" type="parTrans" cxnId="{C79C6F77-FA9C-4D0E-A494-2C43D28E3322}">
      <dgm:prSet/>
      <dgm:spPr/>
      <dgm:t>
        <a:bodyPr/>
        <a:lstStyle/>
        <a:p>
          <a:endParaRPr lang="cs-CZ"/>
        </a:p>
      </dgm:t>
    </dgm:pt>
    <dgm:pt modelId="{7EE5F55F-A0E1-4F0E-BC23-E7D964A74290}" type="sibTrans" cxnId="{C79C6F77-FA9C-4D0E-A494-2C43D28E3322}">
      <dgm:prSet/>
      <dgm:spPr/>
      <dgm:t>
        <a:bodyPr/>
        <a:lstStyle/>
        <a:p>
          <a:endParaRPr lang="cs-CZ"/>
        </a:p>
      </dgm:t>
    </dgm:pt>
    <dgm:pt modelId="{2B6D1FF7-16C4-4B54-A481-1227694800C9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effectLst>
          <a:glow rad="635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r>
            <a: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Vláda</a:t>
          </a:r>
          <a:endParaRPr lang="cs-CZ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0A447A-81C9-40BE-9716-628D78C10BE7}" type="parTrans" cxnId="{A2BC5CDF-60D9-459F-9F83-24BE83CEC416}">
      <dgm:prSet/>
      <dgm:spPr/>
      <dgm:t>
        <a:bodyPr/>
        <a:lstStyle/>
        <a:p>
          <a:endParaRPr lang="cs-CZ"/>
        </a:p>
      </dgm:t>
    </dgm:pt>
    <dgm:pt modelId="{A4C74B05-3529-45B1-BFEF-328E9209EF91}" type="sibTrans" cxnId="{A2BC5CDF-60D9-459F-9F83-24BE83CEC416}">
      <dgm:prSet/>
      <dgm:spPr/>
      <dgm:t>
        <a:bodyPr/>
        <a:lstStyle/>
        <a:p>
          <a:endParaRPr lang="cs-CZ"/>
        </a:p>
      </dgm:t>
    </dgm:pt>
    <dgm:pt modelId="{81692872-A612-4987-A68B-CF160EF77BA9}">
      <dgm:prSet phldrT="[Text]"/>
      <dgm:spPr/>
      <dgm:t>
        <a:bodyPr/>
        <a:lstStyle/>
        <a:p>
          <a:r>
            <a:rPr lang="cs-CZ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vrcholný orgán státní moci a správy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EDFB7E-196B-4C84-978C-0F2370E2AB09}" type="parTrans" cxnId="{12A50681-2E4D-4AFB-9B8F-E0F27F8BDBDF}">
      <dgm:prSet/>
      <dgm:spPr/>
      <dgm:t>
        <a:bodyPr/>
        <a:lstStyle/>
        <a:p>
          <a:endParaRPr lang="cs-CZ"/>
        </a:p>
      </dgm:t>
    </dgm:pt>
    <dgm:pt modelId="{EE3A7D28-2EB5-4559-8647-069CD27937F2}" type="sibTrans" cxnId="{12A50681-2E4D-4AFB-9B8F-E0F27F8BDBDF}">
      <dgm:prSet/>
      <dgm:spPr/>
      <dgm:t>
        <a:bodyPr/>
        <a:lstStyle/>
        <a:p>
          <a:endParaRPr lang="cs-CZ"/>
        </a:p>
      </dgm:t>
    </dgm:pt>
    <dgm:pt modelId="{08D55CA2-3E46-44E5-B25B-34DD0E05D59B}" type="pres">
      <dgm:prSet presAssocID="{7AEB4D6C-5474-455E-A044-F05DB70F332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C490573-6742-45E0-B32B-B94B666D7213}" type="pres">
      <dgm:prSet presAssocID="{F46C9F69-93A2-4268-96CC-49CEA1683813}" presName="parentText" presStyleLbl="node1" presStyleIdx="0" presStyleCnt="2" custScaleY="96638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4B98AA3-1FF7-4CD7-9A72-E67A0BAECC10}" type="pres">
      <dgm:prSet presAssocID="{F46C9F69-93A2-4268-96CC-49CEA1683813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4A8FE65-B11C-43F3-BED8-55021EC66506}" type="pres">
      <dgm:prSet presAssocID="{2B6D1FF7-16C4-4B54-A481-1227694800C9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45BE1BF-068B-4A95-AABD-613F6F1BB091}" type="pres">
      <dgm:prSet presAssocID="{2B6D1FF7-16C4-4B54-A481-1227694800C9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12A50681-2E4D-4AFB-9B8F-E0F27F8BDBDF}" srcId="{2B6D1FF7-16C4-4B54-A481-1227694800C9}" destId="{81692872-A612-4987-A68B-CF160EF77BA9}" srcOrd="0" destOrd="0" parTransId="{D6EDFB7E-196B-4C84-978C-0F2370E2AB09}" sibTransId="{EE3A7D28-2EB5-4559-8647-069CD27937F2}"/>
    <dgm:cxn modelId="{8A79F80D-87E4-4A0D-A57C-97EE3A126960}" type="presOf" srcId="{F46C9F69-93A2-4268-96CC-49CEA1683813}" destId="{DC490573-6742-45E0-B32B-B94B666D7213}" srcOrd="0" destOrd="0" presId="urn:microsoft.com/office/officeart/2005/8/layout/vList2"/>
    <dgm:cxn modelId="{D8CF7EBF-905E-40E9-940B-6BEB3321EABA}" type="presOf" srcId="{7AEB4D6C-5474-455E-A044-F05DB70F3320}" destId="{08D55CA2-3E46-44E5-B25B-34DD0E05D59B}" srcOrd="0" destOrd="0" presId="urn:microsoft.com/office/officeart/2005/8/layout/vList2"/>
    <dgm:cxn modelId="{FC1173C3-310B-4BF6-9EBC-220EA8333999}" type="presOf" srcId="{81692872-A612-4987-A68B-CF160EF77BA9}" destId="{545BE1BF-068B-4A95-AABD-613F6F1BB091}" srcOrd="0" destOrd="0" presId="urn:microsoft.com/office/officeart/2005/8/layout/vList2"/>
    <dgm:cxn modelId="{EE141F45-EF0B-47C5-9EFB-22071E56CE97}" type="presOf" srcId="{2B6D1FF7-16C4-4B54-A481-1227694800C9}" destId="{54A8FE65-B11C-43F3-BED8-55021EC66506}" srcOrd="0" destOrd="0" presId="urn:microsoft.com/office/officeart/2005/8/layout/vList2"/>
    <dgm:cxn modelId="{B7379CFE-2BCC-4195-8F83-33A2DF73A8E6}" type="presOf" srcId="{CECDF39D-622F-4D3D-A553-8FC0958C6628}" destId="{64B98AA3-1FF7-4CD7-9A72-E67A0BAECC10}" srcOrd="0" destOrd="0" presId="urn:microsoft.com/office/officeart/2005/8/layout/vList2"/>
    <dgm:cxn modelId="{A2BC5CDF-60D9-459F-9F83-24BE83CEC416}" srcId="{7AEB4D6C-5474-455E-A044-F05DB70F3320}" destId="{2B6D1FF7-16C4-4B54-A481-1227694800C9}" srcOrd="1" destOrd="0" parTransId="{F90A447A-81C9-40BE-9716-628D78C10BE7}" sibTransId="{A4C74B05-3529-45B1-BFEF-328E9209EF91}"/>
    <dgm:cxn modelId="{768CC089-824F-4069-A958-DDDDEAC81B4D}" srcId="{7AEB4D6C-5474-455E-A044-F05DB70F3320}" destId="{F46C9F69-93A2-4268-96CC-49CEA1683813}" srcOrd="0" destOrd="0" parTransId="{8D838BD5-0498-4839-9FE9-FB19FC388675}" sibTransId="{32FDFBE1-8AA9-4735-983E-F34E8DFDE8DB}"/>
    <dgm:cxn modelId="{C79C6F77-FA9C-4D0E-A494-2C43D28E3322}" srcId="{F46C9F69-93A2-4268-96CC-49CEA1683813}" destId="{CECDF39D-622F-4D3D-A553-8FC0958C6628}" srcOrd="0" destOrd="0" parTransId="{CC994611-5463-41D5-A7B8-04FC8DCBD689}" sibTransId="{7EE5F55F-A0E1-4F0E-BC23-E7D964A74290}"/>
    <dgm:cxn modelId="{AEF5F2B8-6E18-4613-BDDD-7E27A41789A5}" type="presParOf" srcId="{08D55CA2-3E46-44E5-B25B-34DD0E05D59B}" destId="{DC490573-6742-45E0-B32B-B94B666D7213}" srcOrd="0" destOrd="0" presId="urn:microsoft.com/office/officeart/2005/8/layout/vList2"/>
    <dgm:cxn modelId="{ECA4E11A-05BC-4DCE-8921-B38694048C27}" type="presParOf" srcId="{08D55CA2-3E46-44E5-B25B-34DD0E05D59B}" destId="{64B98AA3-1FF7-4CD7-9A72-E67A0BAECC10}" srcOrd="1" destOrd="0" presId="urn:microsoft.com/office/officeart/2005/8/layout/vList2"/>
    <dgm:cxn modelId="{588079E1-5B7C-4777-9933-BE217A4A06CB}" type="presParOf" srcId="{08D55CA2-3E46-44E5-B25B-34DD0E05D59B}" destId="{54A8FE65-B11C-43F3-BED8-55021EC66506}" srcOrd="2" destOrd="0" presId="urn:microsoft.com/office/officeart/2005/8/layout/vList2"/>
    <dgm:cxn modelId="{804DEA7A-EC05-4893-8B96-1C57D5236D97}" type="presParOf" srcId="{08D55CA2-3E46-44E5-B25B-34DD0E05D59B}" destId="{545BE1BF-068B-4A95-AABD-613F6F1BB091}" srcOrd="3" destOrd="0" presId="urn:microsoft.com/office/officeart/2005/8/layout/vList2"/>
  </dgm:cxnLst>
  <dgm:bg>
    <a:solidFill>
      <a:srgbClr val="CCCCFF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2C87685-EDEF-4407-BDCE-B068F820A856}" type="doc">
      <dgm:prSet loTypeId="urn:microsoft.com/office/officeart/2005/8/layout/hierarchy3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07C8713-7409-44EB-87D4-F505343C2BB6}">
      <dgm:prSet phldrT="[Text]"/>
      <dgm:spPr/>
      <dgm:t>
        <a:bodyPr/>
        <a:lstStyle/>
        <a:p>
          <a:r>
            <a:rPr lang="cs-CZ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Vláda</a:t>
          </a:r>
          <a:endParaRPr lang="cs-CZ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97DC00-8935-4517-93B9-ADE8932D52C0}" type="parTrans" cxnId="{439651BB-5C72-4B5F-A039-12AE1E373306}">
      <dgm:prSet/>
      <dgm:spPr/>
      <dgm:t>
        <a:bodyPr/>
        <a:lstStyle/>
        <a:p>
          <a:endParaRPr lang="cs-CZ"/>
        </a:p>
      </dgm:t>
    </dgm:pt>
    <dgm:pt modelId="{64023880-380D-49D3-995B-28B241EC368D}" type="sibTrans" cxnId="{439651BB-5C72-4B5F-A039-12AE1E373306}">
      <dgm:prSet/>
      <dgm:spPr/>
      <dgm:t>
        <a:bodyPr/>
        <a:lstStyle/>
        <a:p>
          <a:endParaRPr lang="cs-CZ"/>
        </a:p>
      </dgm:t>
    </dgm:pt>
    <dgm:pt modelId="{EB10B2BA-074F-4F4C-AE2A-588443F08B78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effectLst>
          <a:glow rad="1016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r>
            <a:rPr lang="cs-CZ" b="1" dirty="0" smtClean="0">
              <a:latin typeface="Times New Roman" pitchFamily="18" charset="0"/>
              <a:cs typeface="Times New Roman" pitchFamily="18" charset="0"/>
            </a:rPr>
            <a:t>Předseda</a:t>
          </a:r>
          <a:endParaRPr lang="cs-CZ" b="1" dirty="0"/>
        </a:p>
      </dgm:t>
    </dgm:pt>
    <dgm:pt modelId="{4B397D87-5344-4DE0-A222-4E074DF0CE62}" type="parTrans" cxnId="{3D5F7252-AFAF-4700-842D-3A223526E65E}">
      <dgm:prSet/>
      <dgm:spPr/>
      <dgm:t>
        <a:bodyPr/>
        <a:lstStyle/>
        <a:p>
          <a:endParaRPr lang="cs-CZ"/>
        </a:p>
      </dgm:t>
    </dgm:pt>
    <dgm:pt modelId="{6B339C8A-32E5-44B6-89D3-490EB7C0EBD2}" type="sibTrans" cxnId="{3D5F7252-AFAF-4700-842D-3A223526E65E}">
      <dgm:prSet/>
      <dgm:spPr/>
      <dgm:t>
        <a:bodyPr/>
        <a:lstStyle/>
        <a:p>
          <a:endParaRPr lang="cs-CZ"/>
        </a:p>
      </dgm:t>
    </dgm:pt>
    <dgm:pt modelId="{659DAC1C-0835-43F1-AAFE-7365097FB7BA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effectLst>
          <a:glow rad="1016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r>
            <a:rPr lang="cs-CZ" b="1" dirty="0" smtClean="0">
              <a:latin typeface="Times New Roman" pitchFamily="18" charset="0"/>
              <a:cs typeface="Times New Roman" pitchFamily="18" charset="0"/>
            </a:rPr>
            <a:t>Místopředseda</a:t>
          </a:r>
          <a:r>
            <a:rPr lang="cs-CZ" dirty="0" smtClean="0">
              <a:latin typeface="Times New Roman" pitchFamily="18" charset="0"/>
              <a:cs typeface="Times New Roman" pitchFamily="18" charset="0"/>
            </a:rPr>
            <a:t> </a:t>
          </a:r>
          <a:endParaRPr lang="cs-CZ" dirty="0"/>
        </a:p>
      </dgm:t>
    </dgm:pt>
    <dgm:pt modelId="{D6548EDE-48FC-4D37-8D31-12CA9B7D222B}" type="parTrans" cxnId="{70425F19-50FC-4AB5-AC76-DF0912104F2C}">
      <dgm:prSet/>
      <dgm:spPr/>
      <dgm:t>
        <a:bodyPr/>
        <a:lstStyle/>
        <a:p>
          <a:endParaRPr lang="cs-CZ"/>
        </a:p>
      </dgm:t>
    </dgm:pt>
    <dgm:pt modelId="{85396D75-D7D0-4C07-8089-0ECFD632736A}" type="sibTrans" cxnId="{70425F19-50FC-4AB5-AC76-DF0912104F2C}">
      <dgm:prSet/>
      <dgm:spPr/>
      <dgm:t>
        <a:bodyPr/>
        <a:lstStyle/>
        <a:p>
          <a:endParaRPr lang="cs-CZ"/>
        </a:p>
      </dgm:t>
    </dgm:pt>
    <dgm:pt modelId="{1F5D2769-18BE-48C9-9874-14F4677AC5AB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effectLst>
          <a:glow rad="1016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r>
            <a:rPr lang="cs-CZ" b="1" dirty="0" smtClean="0">
              <a:latin typeface="Times New Roman" pitchFamily="18" charset="0"/>
              <a:cs typeface="Times New Roman" pitchFamily="18" charset="0"/>
            </a:rPr>
            <a:t>Ministři</a:t>
          </a:r>
          <a:endParaRPr lang="cs-CZ" b="1" dirty="0"/>
        </a:p>
      </dgm:t>
    </dgm:pt>
    <dgm:pt modelId="{3428F6EF-649B-40B3-B861-15083919D8F9}" type="parTrans" cxnId="{81DD9469-DF8D-4AED-9929-4204A1D06E6C}">
      <dgm:prSet/>
      <dgm:spPr/>
      <dgm:t>
        <a:bodyPr/>
        <a:lstStyle/>
        <a:p>
          <a:endParaRPr lang="cs-CZ"/>
        </a:p>
      </dgm:t>
    </dgm:pt>
    <dgm:pt modelId="{4F0C6668-9B8B-4471-95A8-2A990DFDBEC3}" type="sibTrans" cxnId="{81DD9469-DF8D-4AED-9929-4204A1D06E6C}">
      <dgm:prSet/>
      <dgm:spPr/>
      <dgm:t>
        <a:bodyPr/>
        <a:lstStyle/>
        <a:p>
          <a:endParaRPr lang="cs-CZ"/>
        </a:p>
      </dgm:t>
    </dgm:pt>
    <dgm:pt modelId="{BBED8A79-0426-4D48-9B86-FC74691EFF45}" type="pres">
      <dgm:prSet presAssocID="{62C87685-EDEF-4407-BDCE-B068F820A85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38801291-2E30-4A9E-AD20-4B1E7284B5AF}" type="pres">
      <dgm:prSet presAssocID="{C07C8713-7409-44EB-87D4-F505343C2BB6}" presName="root" presStyleCnt="0"/>
      <dgm:spPr/>
    </dgm:pt>
    <dgm:pt modelId="{F75F12BF-301B-4AED-A9CF-0CDCCB5CF718}" type="pres">
      <dgm:prSet presAssocID="{C07C8713-7409-44EB-87D4-F505343C2BB6}" presName="rootComposite" presStyleCnt="0"/>
      <dgm:spPr/>
    </dgm:pt>
    <dgm:pt modelId="{24EB08E9-37E3-4F85-9AA7-5810F50E2873}" type="pres">
      <dgm:prSet presAssocID="{C07C8713-7409-44EB-87D4-F505343C2BB6}" presName="rootText" presStyleLbl="node1" presStyleIdx="0" presStyleCnt="1"/>
      <dgm:spPr/>
      <dgm:t>
        <a:bodyPr/>
        <a:lstStyle/>
        <a:p>
          <a:endParaRPr lang="cs-CZ"/>
        </a:p>
      </dgm:t>
    </dgm:pt>
    <dgm:pt modelId="{28772752-4986-4877-830A-5459BC398D50}" type="pres">
      <dgm:prSet presAssocID="{C07C8713-7409-44EB-87D4-F505343C2BB6}" presName="rootConnector" presStyleLbl="node1" presStyleIdx="0" presStyleCnt="1"/>
      <dgm:spPr/>
      <dgm:t>
        <a:bodyPr/>
        <a:lstStyle/>
        <a:p>
          <a:endParaRPr lang="cs-CZ"/>
        </a:p>
      </dgm:t>
    </dgm:pt>
    <dgm:pt modelId="{C53BD6F2-D18D-4CA4-BF88-DFD67FBB9904}" type="pres">
      <dgm:prSet presAssocID="{C07C8713-7409-44EB-87D4-F505343C2BB6}" presName="childShape" presStyleCnt="0"/>
      <dgm:spPr/>
    </dgm:pt>
    <dgm:pt modelId="{35805E4C-CD01-459F-8180-53FAD1E3957B}" type="pres">
      <dgm:prSet presAssocID="{4B397D87-5344-4DE0-A222-4E074DF0CE62}" presName="Name13" presStyleLbl="parChTrans1D2" presStyleIdx="0" presStyleCnt="3"/>
      <dgm:spPr/>
      <dgm:t>
        <a:bodyPr/>
        <a:lstStyle/>
        <a:p>
          <a:endParaRPr lang="cs-CZ"/>
        </a:p>
      </dgm:t>
    </dgm:pt>
    <dgm:pt modelId="{B6E35952-3277-4907-9F2E-4868647AAEDB}" type="pres">
      <dgm:prSet presAssocID="{EB10B2BA-074F-4F4C-AE2A-588443F08B78}" presName="childTex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119ED3A-5147-46DC-9DD9-A6F9249AEAF6}" type="pres">
      <dgm:prSet presAssocID="{D6548EDE-48FC-4D37-8D31-12CA9B7D222B}" presName="Name13" presStyleLbl="parChTrans1D2" presStyleIdx="1" presStyleCnt="3"/>
      <dgm:spPr/>
      <dgm:t>
        <a:bodyPr/>
        <a:lstStyle/>
        <a:p>
          <a:endParaRPr lang="cs-CZ"/>
        </a:p>
      </dgm:t>
    </dgm:pt>
    <dgm:pt modelId="{4E1AD6F0-7326-4CE8-A1AF-8E6D5AEBF7B0}" type="pres">
      <dgm:prSet presAssocID="{659DAC1C-0835-43F1-AAFE-7365097FB7BA}" presName="child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B1D53E4-81E9-431A-B235-C29AAC24CD26}" type="pres">
      <dgm:prSet presAssocID="{3428F6EF-649B-40B3-B861-15083919D8F9}" presName="Name13" presStyleLbl="parChTrans1D2" presStyleIdx="2" presStyleCnt="3"/>
      <dgm:spPr/>
      <dgm:t>
        <a:bodyPr/>
        <a:lstStyle/>
        <a:p>
          <a:endParaRPr lang="cs-CZ"/>
        </a:p>
      </dgm:t>
    </dgm:pt>
    <dgm:pt modelId="{A6968BC4-1B9F-4006-85C2-6A886269F5CC}" type="pres">
      <dgm:prSet presAssocID="{1F5D2769-18BE-48C9-9874-14F4677AC5AB}" presName="childTex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39651BB-5C72-4B5F-A039-12AE1E373306}" srcId="{62C87685-EDEF-4407-BDCE-B068F820A856}" destId="{C07C8713-7409-44EB-87D4-F505343C2BB6}" srcOrd="0" destOrd="0" parTransId="{F297DC00-8935-4517-93B9-ADE8932D52C0}" sibTransId="{64023880-380D-49D3-995B-28B241EC368D}"/>
    <dgm:cxn modelId="{3D5F7252-AFAF-4700-842D-3A223526E65E}" srcId="{C07C8713-7409-44EB-87D4-F505343C2BB6}" destId="{EB10B2BA-074F-4F4C-AE2A-588443F08B78}" srcOrd="0" destOrd="0" parTransId="{4B397D87-5344-4DE0-A222-4E074DF0CE62}" sibTransId="{6B339C8A-32E5-44B6-89D3-490EB7C0EBD2}"/>
    <dgm:cxn modelId="{81DD9469-DF8D-4AED-9929-4204A1D06E6C}" srcId="{C07C8713-7409-44EB-87D4-F505343C2BB6}" destId="{1F5D2769-18BE-48C9-9874-14F4677AC5AB}" srcOrd="2" destOrd="0" parTransId="{3428F6EF-649B-40B3-B861-15083919D8F9}" sibTransId="{4F0C6668-9B8B-4471-95A8-2A990DFDBEC3}"/>
    <dgm:cxn modelId="{B4377B0B-760B-4817-B4AD-4BD1251E5138}" type="presOf" srcId="{3428F6EF-649B-40B3-B861-15083919D8F9}" destId="{8B1D53E4-81E9-431A-B235-C29AAC24CD26}" srcOrd="0" destOrd="0" presId="urn:microsoft.com/office/officeart/2005/8/layout/hierarchy3"/>
    <dgm:cxn modelId="{162C34A7-C93D-4EDC-B430-876B72B17F5D}" type="presOf" srcId="{659DAC1C-0835-43F1-AAFE-7365097FB7BA}" destId="{4E1AD6F0-7326-4CE8-A1AF-8E6D5AEBF7B0}" srcOrd="0" destOrd="0" presId="urn:microsoft.com/office/officeart/2005/8/layout/hierarchy3"/>
    <dgm:cxn modelId="{70425F19-50FC-4AB5-AC76-DF0912104F2C}" srcId="{C07C8713-7409-44EB-87D4-F505343C2BB6}" destId="{659DAC1C-0835-43F1-AAFE-7365097FB7BA}" srcOrd="1" destOrd="0" parTransId="{D6548EDE-48FC-4D37-8D31-12CA9B7D222B}" sibTransId="{85396D75-D7D0-4C07-8089-0ECFD632736A}"/>
    <dgm:cxn modelId="{9A01035E-E079-4DF3-B2ED-8651D5F38322}" type="presOf" srcId="{62C87685-EDEF-4407-BDCE-B068F820A856}" destId="{BBED8A79-0426-4D48-9B86-FC74691EFF45}" srcOrd="0" destOrd="0" presId="urn:microsoft.com/office/officeart/2005/8/layout/hierarchy3"/>
    <dgm:cxn modelId="{FA644B8A-A2DF-4FC2-824F-E0B0BFCF1EF2}" type="presOf" srcId="{C07C8713-7409-44EB-87D4-F505343C2BB6}" destId="{24EB08E9-37E3-4F85-9AA7-5810F50E2873}" srcOrd="0" destOrd="0" presId="urn:microsoft.com/office/officeart/2005/8/layout/hierarchy3"/>
    <dgm:cxn modelId="{1C779AFF-D1CD-4865-8E83-563D2A32CF41}" type="presOf" srcId="{D6548EDE-48FC-4D37-8D31-12CA9B7D222B}" destId="{0119ED3A-5147-46DC-9DD9-A6F9249AEAF6}" srcOrd="0" destOrd="0" presId="urn:microsoft.com/office/officeart/2005/8/layout/hierarchy3"/>
    <dgm:cxn modelId="{0990DF3C-F1C1-4130-8AC1-9129D118C16E}" type="presOf" srcId="{C07C8713-7409-44EB-87D4-F505343C2BB6}" destId="{28772752-4986-4877-830A-5459BC398D50}" srcOrd="1" destOrd="0" presId="urn:microsoft.com/office/officeart/2005/8/layout/hierarchy3"/>
    <dgm:cxn modelId="{16D15A45-53C8-4C24-A232-C655FA5075DF}" type="presOf" srcId="{4B397D87-5344-4DE0-A222-4E074DF0CE62}" destId="{35805E4C-CD01-459F-8180-53FAD1E3957B}" srcOrd="0" destOrd="0" presId="urn:microsoft.com/office/officeart/2005/8/layout/hierarchy3"/>
    <dgm:cxn modelId="{DB53BF7A-CEF0-4413-9589-A5B16EFD849C}" type="presOf" srcId="{EB10B2BA-074F-4F4C-AE2A-588443F08B78}" destId="{B6E35952-3277-4907-9F2E-4868647AAEDB}" srcOrd="0" destOrd="0" presId="urn:microsoft.com/office/officeart/2005/8/layout/hierarchy3"/>
    <dgm:cxn modelId="{48BA1BE5-205F-477C-AF9E-FA4D5214F8BE}" type="presOf" srcId="{1F5D2769-18BE-48C9-9874-14F4677AC5AB}" destId="{A6968BC4-1B9F-4006-85C2-6A886269F5CC}" srcOrd="0" destOrd="0" presId="urn:microsoft.com/office/officeart/2005/8/layout/hierarchy3"/>
    <dgm:cxn modelId="{9CB9EA01-015D-4F01-BA0C-75063B793C94}" type="presParOf" srcId="{BBED8A79-0426-4D48-9B86-FC74691EFF45}" destId="{38801291-2E30-4A9E-AD20-4B1E7284B5AF}" srcOrd="0" destOrd="0" presId="urn:microsoft.com/office/officeart/2005/8/layout/hierarchy3"/>
    <dgm:cxn modelId="{C8DBE901-5AB4-4C21-A369-128C07E06BFA}" type="presParOf" srcId="{38801291-2E30-4A9E-AD20-4B1E7284B5AF}" destId="{F75F12BF-301B-4AED-A9CF-0CDCCB5CF718}" srcOrd="0" destOrd="0" presId="urn:microsoft.com/office/officeart/2005/8/layout/hierarchy3"/>
    <dgm:cxn modelId="{0D94512B-C031-4589-809F-D9ED2640BA88}" type="presParOf" srcId="{F75F12BF-301B-4AED-A9CF-0CDCCB5CF718}" destId="{24EB08E9-37E3-4F85-9AA7-5810F50E2873}" srcOrd="0" destOrd="0" presId="urn:microsoft.com/office/officeart/2005/8/layout/hierarchy3"/>
    <dgm:cxn modelId="{C25E4E07-E817-4314-813D-722FB39B8DEF}" type="presParOf" srcId="{F75F12BF-301B-4AED-A9CF-0CDCCB5CF718}" destId="{28772752-4986-4877-830A-5459BC398D50}" srcOrd="1" destOrd="0" presId="urn:microsoft.com/office/officeart/2005/8/layout/hierarchy3"/>
    <dgm:cxn modelId="{E32EE954-0648-4120-B898-A3782BCA281A}" type="presParOf" srcId="{38801291-2E30-4A9E-AD20-4B1E7284B5AF}" destId="{C53BD6F2-D18D-4CA4-BF88-DFD67FBB9904}" srcOrd="1" destOrd="0" presId="urn:microsoft.com/office/officeart/2005/8/layout/hierarchy3"/>
    <dgm:cxn modelId="{CE754A77-08D0-48B7-BADB-A0D4B2025926}" type="presParOf" srcId="{C53BD6F2-D18D-4CA4-BF88-DFD67FBB9904}" destId="{35805E4C-CD01-459F-8180-53FAD1E3957B}" srcOrd="0" destOrd="0" presId="urn:microsoft.com/office/officeart/2005/8/layout/hierarchy3"/>
    <dgm:cxn modelId="{8B17E5D0-C0DE-4CF1-9F93-6FA0E2D7047E}" type="presParOf" srcId="{C53BD6F2-D18D-4CA4-BF88-DFD67FBB9904}" destId="{B6E35952-3277-4907-9F2E-4868647AAEDB}" srcOrd="1" destOrd="0" presId="urn:microsoft.com/office/officeart/2005/8/layout/hierarchy3"/>
    <dgm:cxn modelId="{0B0ED73B-6E96-4CAF-9A0F-64F9031AD11F}" type="presParOf" srcId="{C53BD6F2-D18D-4CA4-BF88-DFD67FBB9904}" destId="{0119ED3A-5147-46DC-9DD9-A6F9249AEAF6}" srcOrd="2" destOrd="0" presId="urn:microsoft.com/office/officeart/2005/8/layout/hierarchy3"/>
    <dgm:cxn modelId="{D0A72FD9-C005-4BA1-9752-B92CE9872B35}" type="presParOf" srcId="{C53BD6F2-D18D-4CA4-BF88-DFD67FBB9904}" destId="{4E1AD6F0-7326-4CE8-A1AF-8E6D5AEBF7B0}" srcOrd="3" destOrd="0" presId="urn:microsoft.com/office/officeart/2005/8/layout/hierarchy3"/>
    <dgm:cxn modelId="{7403BDE0-6D59-409E-A371-361B5A569D45}" type="presParOf" srcId="{C53BD6F2-D18D-4CA4-BF88-DFD67FBB9904}" destId="{8B1D53E4-81E9-431A-B235-C29AAC24CD26}" srcOrd="4" destOrd="0" presId="urn:microsoft.com/office/officeart/2005/8/layout/hierarchy3"/>
    <dgm:cxn modelId="{1AEC96B3-5BB8-4E6B-8884-89F52BB9101F}" type="presParOf" srcId="{C53BD6F2-D18D-4CA4-BF88-DFD67FBB9904}" destId="{A6968BC4-1B9F-4006-85C2-6A886269F5CC}" srcOrd="5" destOrd="0" presId="urn:microsoft.com/office/officeart/2005/8/layout/hierarchy3"/>
  </dgm:cxnLst>
  <dgm:bg>
    <a:solidFill>
      <a:srgbClr val="CCCCFF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58DEC9B-260C-4155-92FD-C7ED9B3DC667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93E1C41E-831E-43B9-8BF0-F07C20803F4C}">
      <dgm:prSet phldrT="[Text]" custT="1"/>
      <dgm:spPr>
        <a:solidFill>
          <a:srgbClr val="00B0F0"/>
        </a:solidFill>
      </dgm:spPr>
      <dgm:t>
        <a:bodyPr/>
        <a:lstStyle/>
        <a:p>
          <a:r>
            <a:rPr lang="cs-CZ" sz="2000" b="0" dirty="0" smtClean="0">
              <a:latin typeface="Times New Roman" pitchFamily="18" charset="0"/>
              <a:cs typeface="Times New Roman" pitchFamily="18" charset="0"/>
            </a:rPr>
            <a:t>Soustava   soudů</a:t>
          </a:r>
          <a:endParaRPr lang="cs-CZ" sz="2000" b="0" dirty="0"/>
        </a:p>
      </dgm:t>
    </dgm:pt>
    <dgm:pt modelId="{E6301446-60CC-4320-9290-40390DCEF49C}" type="parTrans" cxnId="{FCBD62FA-42EF-4126-9F7A-8BB6FAEF9D18}">
      <dgm:prSet/>
      <dgm:spPr/>
      <dgm:t>
        <a:bodyPr/>
        <a:lstStyle/>
        <a:p>
          <a:endParaRPr lang="cs-CZ"/>
        </a:p>
      </dgm:t>
    </dgm:pt>
    <dgm:pt modelId="{CC33A345-EEBD-4339-8FD2-4D609C287B5A}" type="sibTrans" cxnId="{FCBD62FA-42EF-4126-9F7A-8BB6FAEF9D18}">
      <dgm:prSet/>
      <dgm:spPr/>
      <dgm:t>
        <a:bodyPr/>
        <a:lstStyle/>
        <a:p>
          <a:endParaRPr lang="cs-CZ"/>
        </a:p>
      </dgm:t>
    </dgm:pt>
    <dgm:pt modelId="{89BDAEF2-80AC-4B99-B1EE-161AF8D8AC2F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cs-CZ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Nejvyšší správní soud</a:t>
          </a:r>
          <a:endParaRPr lang="cs-CZ" sz="2000" b="1" dirty="0">
            <a:solidFill>
              <a:schemeClr val="tx1"/>
            </a:solidFill>
          </a:endParaRPr>
        </a:p>
      </dgm:t>
    </dgm:pt>
    <dgm:pt modelId="{43FACB43-78AC-4AC3-9460-6B2195C55314}" type="parTrans" cxnId="{601C708B-5790-498D-843F-AFB8B7CC24F1}">
      <dgm:prSet/>
      <dgm:spPr/>
      <dgm:t>
        <a:bodyPr/>
        <a:lstStyle/>
        <a:p>
          <a:endParaRPr lang="cs-CZ"/>
        </a:p>
      </dgm:t>
    </dgm:pt>
    <dgm:pt modelId="{CB1956AB-ED0B-4083-AEAD-AE25528EB640}" type="sibTrans" cxnId="{601C708B-5790-498D-843F-AFB8B7CC24F1}">
      <dgm:prSet/>
      <dgm:spPr/>
      <dgm:t>
        <a:bodyPr/>
        <a:lstStyle/>
        <a:p>
          <a:endParaRPr lang="cs-CZ"/>
        </a:p>
      </dgm:t>
    </dgm:pt>
    <dgm:pt modelId="{E12E434E-6ED3-4117-B3F6-CE1439F9804F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cs-CZ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Vrchní soudy</a:t>
          </a:r>
          <a:endParaRPr lang="cs-CZ" sz="2000" b="1" dirty="0">
            <a:solidFill>
              <a:schemeClr val="tx1"/>
            </a:solidFill>
          </a:endParaRPr>
        </a:p>
      </dgm:t>
    </dgm:pt>
    <dgm:pt modelId="{08435B14-386C-4CFF-AA47-8DC3E30D4A7F}" type="parTrans" cxnId="{A4162899-1B02-4795-81E4-2EBA43459367}">
      <dgm:prSet/>
      <dgm:spPr/>
      <dgm:t>
        <a:bodyPr/>
        <a:lstStyle/>
        <a:p>
          <a:endParaRPr lang="cs-CZ"/>
        </a:p>
      </dgm:t>
    </dgm:pt>
    <dgm:pt modelId="{A1A00066-8CC7-4925-BD8C-C9DE2EE2C2B1}" type="sibTrans" cxnId="{A4162899-1B02-4795-81E4-2EBA43459367}">
      <dgm:prSet/>
      <dgm:spPr/>
      <dgm:t>
        <a:bodyPr/>
        <a:lstStyle/>
        <a:p>
          <a:endParaRPr lang="cs-CZ"/>
        </a:p>
      </dgm:t>
    </dgm:pt>
    <dgm:pt modelId="{603A36C4-D76E-491A-9D3C-6D8806ADE82B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cs-CZ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Krajské soudy </a:t>
          </a:r>
          <a:endParaRPr lang="cs-CZ" sz="2000" b="1" dirty="0">
            <a:solidFill>
              <a:schemeClr val="tx1"/>
            </a:solidFill>
          </a:endParaRPr>
        </a:p>
      </dgm:t>
    </dgm:pt>
    <dgm:pt modelId="{E52405DB-FD2F-486C-AE0C-63A7E1E86A41}" type="parTrans" cxnId="{951038BC-BFB0-4C27-AA0B-05AE9BF02B4E}">
      <dgm:prSet/>
      <dgm:spPr/>
      <dgm:t>
        <a:bodyPr/>
        <a:lstStyle/>
        <a:p>
          <a:endParaRPr lang="cs-CZ"/>
        </a:p>
      </dgm:t>
    </dgm:pt>
    <dgm:pt modelId="{47CEACC6-58E3-4549-A09B-7CE06E3F6181}" type="sibTrans" cxnId="{951038BC-BFB0-4C27-AA0B-05AE9BF02B4E}">
      <dgm:prSet/>
      <dgm:spPr/>
      <dgm:t>
        <a:bodyPr/>
        <a:lstStyle/>
        <a:p>
          <a:endParaRPr lang="cs-CZ"/>
        </a:p>
      </dgm:t>
    </dgm:pt>
    <dgm:pt modelId="{533D1B7F-25EA-4B91-8856-A6614F87C684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cs-CZ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Okresní soudy</a:t>
          </a:r>
        </a:p>
      </dgm:t>
    </dgm:pt>
    <dgm:pt modelId="{A108BF10-05EC-4DFF-AC72-9102FC48CAD6}" type="parTrans" cxnId="{58335F71-EA66-4FBF-9428-985D5AEE9B9D}">
      <dgm:prSet/>
      <dgm:spPr/>
      <dgm:t>
        <a:bodyPr/>
        <a:lstStyle/>
        <a:p>
          <a:endParaRPr lang="cs-CZ"/>
        </a:p>
      </dgm:t>
    </dgm:pt>
    <dgm:pt modelId="{F691B5D7-DB98-4AA8-A556-0DB5436A3173}" type="sibTrans" cxnId="{58335F71-EA66-4FBF-9428-985D5AEE9B9D}">
      <dgm:prSet/>
      <dgm:spPr/>
      <dgm:t>
        <a:bodyPr/>
        <a:lstStyle/>
        <a:p>
          <a:endParaRPr lang="cs-CZ"/>
        </a:p>
      </dgm:t>
    </dgm:pt>
    <dgm:pt modelId="{CEC8E339-0D71-4116-985E-CDE0AC9FA502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cs-CZ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Nejvyšší soud</a:t>
          </a:r>
          <a:endParaRPr lang="cs-CZ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9814C9-F8B2-425B-AD54-D6EAD580288F}" type="parTrans" cxnId="{A41A83D7-E6BE-482C-9ABD-2972C1D0EC94}">
      <dgm:prSet/>
      <dgm:spPr/>
      <dgm:t>
        <a:bodyPr/>
        <a:lstStyle/>
        <a:p>
          <a:endParaRPr lang="cs-CZ"/>
        </a:p>
      </dgm:t>
    </dgm:pt>
    <dgm:pt modelId="{0BCFF506-DF09-45DC-9347-C943CFD014CE}" type="sibTrans" cxnId="{A41A83D7-E6BE-482C-9ABD-2972C1D0EC94}">
      <dgm:prSet/>
      <dgm:spPr/>
      <dgm:t>
        <a:bodyPr/>
        <a:lstStyle/>
        <a:p>
          <a:endParaRPr lang="cs-CZ"/>
        </a:p>
      </dgm:t>
    </dgm:pt>
    <dgm:pt modelId="{B4C89E38-6829-4314-AC7F-825EBDD83FAB}" type="pres">
      <dgm:prSet presAssocID="{458DEC9B-260C-4155-92FD-C7ED9B3DC667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312E853-B364-495E-965D-C03E7EE52C0D}" type="pres">
      <dgm:prSet presAssocID="{93E1C41E-831E-43B9-8BF0-F07C20803F4C}" presName="root1" presStyleCnt="0"/>
      <dgm:spPr/>
    </dgm:pt>
    <dgm:pt modelId="{78049750-4B04-4339-940B-CC163678AE63}" type="pres">
      <dgm:prSet presAssocID="{93E1C41E-831E-43B9-8BF0-F07C20803F4C}" presName="LevelOneTextNode" presStyleLbl="node0" presStyleIdx="0" presStyleCnt="1" custLinFactNeighborX="-1277" custLinFactNeighborY="-95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5358DBFA-54CA-4FD1-88D1-7037327361F0}" type="pres">
      <dgm:prSet presAssocID="{93E1C41E-831E-43B9-8BF0-F07C20803F4C}" presName="level2hierChild" presStyleCnt="0"/>
      <dgm:spPr/>
    </dgm:pt>
    <dgm:pt modelId="{99869826-79ED-449E-87D2-2FC118F17F85}" type="pres">
      <dgm:prSet presAssocID="{E39814C9-F8B2-425B-AD54-D6EAD580288F}" presName="conn2-1" presStyleLbl="parChTrans1D2" presStyleIdx="0" presStyleCnt="5"/>
      <dgm:spPr/>
      <dgm:t>
        <a:bodyPr/>
        <a:lstStyle/>
        <a:p>
          <a:endParaRPr lang="cs-CZ"/>
        </a:p>
      </dgm:t>
    </dgm:pt>
    <dgm:pt modelId="{227A8C5E-B8CC-4EDD-96D5-F125ACB35715}" type="pres">
      <dgm:prSet presAssocID="{E39814C9-F8B2-425B-AD54-D6EAD580288F}" presName="connTx" presStyleLbl="parChTrans1D2" presStyleIdx="0" presStyleCnt="5"/>
      <dgm:spPr/>
      <dgm:t>
        <a:bodyPr/>
        <a:lstStyle/>
        <a:p>
          <a:endParaRPr lang="cs-CZ"/>
        </a:p>
      </dgm:t>
    </dgm:pt>
    <dgm:pt modelId="{5B9AD9F2-E5E5-4286-8C10-D893FC51A117}" type="pres">
      <dgm:prSet presAssocID="{CEC8E339-0D71-4116-985E-CDE0AC9FA502}" presName="root2" presStyleCnt="0"/>
      <dgm:spPr/>
    </dgm:pt>
    <dgm:pt modelId="{880DD04B-AD15-48B5-8CF1-40DEBBAFBF87}" type="pres">
      <dgm:prSet presAssocID="{CEC8E339-0D71-4116-985E-CDE0AC9FA502}" presName="LevelTwoTextNode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5566EF73-0DA9-4F54-A43F-66564A573A0B}" type="pres">
      <dgm:prSet presAssocID="{CEC8E339-0D71-4116-985E-CDE0AC9FA502}" presName="level3hierChild" presStyleCnt="0"/>
      <dgm:spPr/>
    </dgm:pt>
    <dgm:pt modelId="{FC33E346-6186-41B6-B201-E3449FF050CD}" type="pres">
      <dgm:prSet presAssocID="{43FACB43-78AC-4AC3-9460-6B2195C55314}" presName="conn2-1" presStyleLbl="parChTrans1D2" presStyleIdx="1" presStyleCnt="5"/>
      <dgm:spPr/>
      <dgm:t>
        <a:bodyPr/>
        <a:lstStyle/>
        <a:p>
          <a:endParaRPr lang="cs-CZ"/>
        </a:p>
      </dgm:t>
    </dgm:pt>
    <dgm:pt modelId="{A1C07D58-652A-493F-A5E1-EB0F0A002340}" type="pres">
      <dgm:prSet presAssocID="{43FACB43-78AC-4AC3-9460-6B2195C55314}" presName="connTx" presStyleLbl="parChTrans1D2" presStyleIdx="1" presStyleCnt="5"/>
      <dgm:spPr/>
      <dgm:t>
        <a:bodyPr/>
        <a:lstStyle/>
        <a:p>
          <a:endParaRPr lang="cs-CZ"/>
        </a:p>
      </dgm:t>
    </dgm:pt>
    <dgm:pt modelId="{4D597353-848F-487B-A85F-2223ABA07848}" type="pres">
      <dgm:prSet presAssocID="{89BDAEF2-80AC-4B99-B1EE-161AF8D8AC2F}" presName="root2" presStyleCnt="0"/>
      <dgm:spPr/>
    </dgm:pt>
    <dgm:pt modelId="{F3BA6BCA-E359-4C33-9C50-835157447309}" type="pres">
      <dgm:prSet presAssocID="{89BDAEF2-80AC-4B99-B1EE-161AF8D8AC2F}" presName="LevelTwoTextNode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9486875-F588-484B-9A2F-1556B3EFBA7D}" type="pres">
      <dgm:prSet presAssocID="{89BDAEF2-80AC-4B99-B1EE-161AF8D8AC2F}" presName="level3hierChild" presStyleCnt="0"/>
      <dgm:spPr/>
    </dgm:pt>
    <dgm:pt modelId="{99E01590-5A43-434E-B6C9-545262E4DDFF}" type="pres">
      <dgm:prSet presAssocID="{08435B14-386C-4CFF-AA47-8DC3E30D4A7F}" presName="conn2-1" presStyleLbl="parChTrans1D2" presStyleIdx="2" presStyleCnt="5"/>
      <dgm:spPr/>
      <dgm:t>
        <a:bodyPr/>
        <a:lstStyle/>
        <a:p>
          <a:endParaRPr lang="cs-CZ"/>
        </a:p>
      </dgm:t>
    </dgm:pt>
    <dgm:pt modelId="{510705D6-68D8-4DD2-9D57-B6E832A594C5}" type="pres">
      <dgm:prSet presAssocID="{08435B14-386C-4CFF-AA47-8DC3E30D4A7F}" presName="connTx" presStyleLbl="parChTrans1D2" presStyleIdx="2" presStyleCnt="5"/>
      <dgm:spPr/>
      <dgm:t>
        <a:bodyPr/>
        <a:lstStyle/>
        <a:p>
          <a:endParaRPr lang="cs-CZ"/>
        </a:p>
      </dgm:t>
    </dgm:pt>
    <dgm:pt modelId="{AE75EAC8-AB2B-4867-BFB1-B53A2A3AA3AC}" type="pres">
      <dgm:prSet presAssocID="{E12E434E-6ED3-4117-B3F6-CE1439F9804F}" presName="root2" presStyleCnt="0"/>
      <dgm:spPr/>
    </dgm:pt>
    <dgm:pt modelId="{537A61A7-395F-49AE-AD82-6D0941B8CA90}" type="pres">
      <dgm:prSet presAssocID="{E12E434E-6ED3-4117-B3F6-CE1439F9804F}" presName="LevelTwoTextNode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284D1659-4306-49DD-850F-4AEE3A917DFB}" type="pres">
      <dgm:prSet presAssocID="{E12E434E-6ED3-4117-B3F6-CE1439F9804F}" presName="level3hierChild" presStyleCnt="0"/>
      <dgm:spPr/>
    </dgm:pt>
    <dgm:pt modelId="{2566B2B3-4DF3-4D46-B409-442E357FBEEA}" type="pres">
      <dgm:prSet presAssocID="{E52405DB-FD2F-486C-AE0C-63A7E1E86A41}" presName="conn2-1" presStyleLbl="parChTrans1D2" presStyleIdx="3" presStyleCnt="5"/>
      <dgm:spPr/>
      <dgm:t>
        <a:bodyPr/>
        <a:lstStyle/>
        <a:p>
          <a:endParaRPr lang="cs-CZ"/>
        </a:p>
      </dgm:t>
    </dgm:pt>
    <dgm:pt modelId="{331B5FA2-522D-497B-B284-D216428EB9D8}" type="pres">
      <dgm:prSet presAssocID="{E52405DB-FD2F-486C-AE0C-63A7E1E86A41}" presName="connTx" presStyleLbl="parChTrans1D2" presStyleIdx="3" presStyleCnt="5"/>
      <dgm:spPr/>
      <dgm:t>
        <a:bodyPr/>
        <a:lstStyle/>
        <a:p>
          <a:endParaRPr lang="cs-CZ"/>
        </a:p>
      </dgm:t>
    </dgm:pt>
    <dgm:pt modelId="{5D4F4E1A-E88E-406B-966A-DF78F1E37995}" type="pres">
      <dgm:prSet presAssocID="{603A36C4-D76E-491A-9D3C-6D8806ADE82B}" presName="root2" presStyleCnt="0"/>
      <dgm:spPr/>
    </dgm:pt>
    <dgm:pt modelId="{23786B70-6DD9-413F-BBE0-114CFB75AD6C}" type="pres">
      <dgm:prSet presAssocID="{603A36C4-D76E-491A-9D3C-6D8806ADE82B}" presName="LevelTwoTextNode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FC08BB92-7C2C-4CCC-8F50-0E7CD0056A18}" type="pres">
      <dgm:prSet presAssocID="{603A36C4-D76E-491A-9D3C-6D8806ADE82B}" presName="level3hierChild" presStyleCnt="0"/>
      <dgm:spPr/>
    </dgm:pt>
    <dgm:pt modelId="{B2E8A89B-4BEC-4E67-90A0-8C897715F78A}" type="pres">
      <dgm:prSet presAssocID="{A108BF10-05EC-4DFF-AC72-9102FC48CAD6}" presName="conn2-1" presStyleLbl="parChTrans1D2" presStyleIdx="4" presStyleCnt="5"/>
      <dgm:spPr/>
      <dgm:t>
        <a:bodyPr/>
        <a:lstStyle/>
        <a:p>
          <a:endParaRPr lang="cs-CZ"/>
        </a:p>
      </dgm:t>
    </dgm:pt>
    <dgm:pt modelId="{BD4DF43F-9A77-4AA7-A1BC-27F397AEBC05}" type="pres">
      <dgm:prSet presAssocID="{A108BF10-05EC-4DFF-AC72-9102FC48CAD6}" presName="connTx" presStyleLbl="parChTrans1D2" presStyleIdx="4" presStyleCnt="5"/>
      <dgm:spPr/>
      <dgm:t>
        <a:bodyPr/>
        <a:lstStyle/>
        <a:p>
          <a:endParaRPr lang="cs-CZ"/>
        </a:p>
      </dgm:t>
    </dgm:pt>
    <dgm:pt modelId="{323451E4-66FB-46F2-8929-CF02F9EEED6A}" type="pres">
      <dgm:prSet presAssocID="{533D1B7F-25EA-4B91-8856-A6614F87C684}" presName="root2" presStyleCnt="0"/>
      <dgm:spPr/>
    </dgm:pt>
    <dgm:pt modelId="{3108BAC6-A332-4E53-A6C9-CCC38B3CA0A5}" type="pres">
      <dgm:prSet presAssocID="{533D1B7F-25EA-4B91-8856-A6614F87C684}" presName="LevelTwoTextNode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15BC9F3-BA04-4E7A-9EEB-2B2DFBEB2AA9}" type="pres">
      <dgm:prSet presAssocID="{533D1B7F-25EA-4B91-8856-A6614F87C684}" presName="level3hierChild" presStyleCnt="0"/>
      <dgm:spPr/>
    </dgm:pt>
  </dgm:ptLst>
  <dgm:cxnLst>
    <dgm:cxn modelId="{A007A47C-2DF0-413C-9779-37B96D5F5FBF}" type="presOf" srcId="{E12E434E-6ED3-4117-B3F6-CE1439F9804F}" destId="{537A61A7-395F-49AE-AD82-6D0941B8CA90}" srcOrd="0" destOrd="0" presId="urn:microsoft.com/office/officeart/2008/layout/HorizontalMultiLevelHierarchy"/>
    <dgm:cxn modelId="{87F5B72D-912D-47C1-A57C-5DD23BF166AC}" type="presOf" srcId="{89BDAEF2-80AC-4B99-B1EE-161AF8D8AC2F}" destId="{F3BA6BCA-E359-4C33-9C50-835157447309}" srcOrd="0" destOrd="0" presId="urn:microsoft.com/office/officeart/2008/layout/HorizontalMultiLevelHierarchy"/>
    <dgm:cxn modelId="{5E50391D-3677-4215-BD71-578CF014F09C}" type="presOf" srcId="{E39814C9-F8B2-425B-AD54-D6EAD580288F}" destId="{99869826-79ED-449E-87D2-2FC118F17F85}" srcOrd="0" destOrd="0" presId="urn:microsoft.com/office/officeart/2008/layout/HorizontalMultiLevelHierarchy"/>
    <dgm:cxn modelId="{C4763CC2-C4F1-4F5E-8D88-D7FAB37E978F}" type="presOf" srcId="{A108BF10-05EC-4DFF-AC72-9102FC48CAD6}" destId="{B2E8A89B-4BEC-4E67-90A0-8C897715F78A}" srcOrd="0" destOrd="0" presId="urn:microsoft.com/office/officeart/2008/layout/HorizontalMultiLevelHierarchy"/>
    <dgm:cxn modelId="{58335F71-EA66-4FBF-9428-985D5AEE9B9D}" srcId="{93E1C41E-831E-43B9-8BF0-F07C20803F4C}" destId="{533D1B7F-25EA-4B91-8856-A6614F87C684}" srcOrd="4" destOrd="0" parTransId="{A108BF10-05EC-4DFF-AC72-9102FC48CAD6}" sibTransId="{F691B5D7-DB98-4AA8-A556-0DB5436A3173}"/>
    <dgm:cxn modelId="{6C77459E-FB4A-4B21-B5C5-453E3538F432}" type="presOf" srcId="{533D1B7F-25EA-4B91-8856-A6614F87C684}" destId="{3108BAC6-A332-4E53-A6C9-CCC38B3CA0A5}" srcOrd="0" destOrd="0" presId="urn:microsoft.com/office/officeart/2008/layout/HorizontalMultiLevelHierarchy"/>
    <dgm:cxn modelId="{A4162899-1B02-4795-81E4-2EBA43459367}" srcId="{93E1C41E-831E-43B9-8BF0-F07C20803F4C}" destId="{E12E434E-6ED3-4117-B3F6-CE1439F9804F}" srcOrd="2" destOrd="0" parTransId="{08435B14-386C-4CFF-AA47-8DC3E30D4A7F}" sibTransId="{A1A00066-8CC7-4925-BD8C-C9DE2EE2C2B1}"/>
    <dgm:cxn modelId="{BA9ED8CB-737C-46DB-91D6-6270FE338A6F}" type="presOf" srcId="{08435B14-386C-4CFF-AA47-8DC3E30D4A7F}" destId="{510705D6-68D8-4DD2-9D57-B6E832A594C5}" srcOrd="1" destOrd="0" presId="urn:microsoft.com/office/officeart/2008/layout/HorizontalMultiLevelHierarchy"/>
    <dgm:cxn modelId="{A7062557-B651-497E-94FF-B447934961B0}" type="presOf" srcId="{603A36C4-D76E-491A-9D3C-6D8806ADE82B}" destId="{23786B70-6DD9-413F-BBE0-114CFB75AD6C}" srcOrd="0" destOrd="0" presId="urn:microsoft.com/office/officeart/2008/layout/HorizontalMultiLevelHierarchy"/>
    <dgm:cxn modelId="{FCB6BC43-7873-4E1E-A7E0-E7C1F1E172D9}" type="presOf" srcId="{458DEC9B-260C-4155-92FD-C7ED9B3DC667}" destId="{B4C89E38-6829-4314-AC7F-825EBDD83FAB}" srcOrd="0" destOrd="0" presId="urn:microsoft.com/office/officeart/2008/layout/HorizontalMultiLevelHierarchy"/>
    <dgm:cxn modelId="{F82845A4-9396-4D6F-9EFA-1A4E55146E58}" type="presOf" srcId="{E52405DB-FD2F-486C-AE0C-63A7E1E86A41}" destId="{2566B2B3-4DF3-4D46-B409-442E357FBEEA}" srcOrd="0" destOrd="0" presId="urn:microsoft.com/office/officeart/2008/layout/HorizontalMultiLevelHierarchy"/>
    <dgm:cxn modelId="{601C708B-5790-498D-843F-AFB8B7CC24F1}" srcId="{93E1C41E-831E-43B9-8BF0-F07C20803F4C}" destId="{89BDAEF2-80AC-4B99-B1EE-161AF8D8AC2F}" srcOrd="1" destOrd="0" parTransId="{43FACB43-78AC-4AC3-9460-6B2195C55314}" sibTransId="{CB1956AB-ED0B-4083-AEAD-AE25528EB640}"/>
    <dgm:cxn modelId="{A41A83D7-E6BE-482C-9ABD-2972C1D0EC94}" srcId="{93E1C41E-831E-43B9-8BF0-F07C20803F4C}" destId="{CEC8E339-0D71-4116-985E-CDE0AC9FA502}" srcOrd="0" destOrd="0" parTransId="{E39814C9-F8B2-425B-AD54-D6EAD580288F}" sibTransId="{0BCFF506-DF09-45DC-9347-C943CFD014CE}"/>
    <dgm:cxn modelId="{EED7CB4C-20F4-4E38-BBD3-2A8F101107CA}" type="presOf" srcId="{E39814C9-F8B2-425B-AD54-D6EAD580288F}" destId="{227A8C5E-B8CC-4EDD-96D5-F125ACB35715}" srcOrd="1" destOrd="0" presId="urn:microsoft.com/office/officeart/2008/layout/HorizontalMultiLevelHierarchy"/>
    <dgm:cxn modelId="{2DE9590D-D941-4574-95A6-01F84B75C354}" type="presOf" srcId="{93E1C41E-831E-43B9-8BF0-F07C20803F4C}" destId="{78049750-4B04-4339-940B-CC163678AE63}" srcOrd="0" destOrd="0" presId="urn:microsoft.com/office/officeart/2008/layout/HorizontalMultiLevelHierarchy"/>
    <dgm:cxn modelId="{FCBD62FA-42EF-4126-9F7A-8BB6FAEF9D18}" srcId="{458DEC9B-260C-4155-92FD-C7ED9B3DC667}" destId="{93E1C41E-831E-43B9-8BF0-F07C20803F4C}" srcOrd="0" destOrd="0" parTransId="{E6301446-60CC-4320-9290-40390DCEF49C}" sibTransId="{CC33A345-EEBD-4339-8FD2-4D609C287B5A}"/>
    <dgm:cxn modelId="{F2F894D8-61CE-4EAE-8661-6F6AE2A42F1F}" type="presOf" srcId="{08435B14-386C-4CFF-AA47-8DC3E30D4A7F}" destId="{99E01590-5A43-434E-B6C9-545262E4DDFF}" srcOrd="0" destOrd="0" presId="urn:microsoft.com/office/officeart/2008/layout/HorizontalMultiLevelHierarchy"/>
    <dgm:cxn modelId="{F9B3567F-F70A-4F3A-8B70-6E58AB2E3EE6}" type="presOf" srcId="{A108BF10-05EC-4DFF-AC72-9102FC48CAD6}" destId="{BD4DF43F-9A77-4AA7-A1BC-27F397AEBC05}" srcOrd="1" destOrd="0" presId="urn:microsoft.com/office/officeart/2008/layout/HorizontalMultiLevelHierarchy"/>
    <dgm:cxn modelId="{3FFB2D27-5091-4B49-A8FD-3FF9BE59E908}" type="presOf" srcId="{E52405DB-FD2F-486C-AE0C-63A7E1E86A41}" destId="{331B5FA2-522D-497B-B284-D216428EB9D8}" srcOrd="1" destOrd="0" presId="urn:microsoft.com/office/officeart/2008/layout/HorizontalMultiLevelHierarchy"/>
    <dgm:cxn modelId="{32E67E02-377D-4434-98A6-B0F3058CEBEF}" type="presOf" srcId="{43FACB43-78AC-4AC3-9460-6B2195C55314}" destId="{A1C07D58-652A-493F-A5E1-EB0F0A002340}" srcOrd="1" destOrd="0" presId="urn:microsoft.com/office/officeart/2008/layout/HorizontalMultiLevelHierarchy"/>
    <dgm:cxn modelId="{0AF092E2-2D75-41D7-A931-3A9798081850}" type="presOf" srcId="{43FACB43-78AC-4AC3-9460-6B2195C55314}" destId="{FC33E346-6186-41B6-B201-E3449FF050CD}" srcOrd="0" destOrd="0" presId="urn:microsoft.com/office/officeart/2008/layout/HorizontalMultiLevelHierarchy"/>
    <dgm:cxn modelId="{951038BC-BFB0-4C27-AA0B-05AE9BF02B4E}" srcId="{93E1C41E-831E-43B9-8BF0-F07C20803F4C}" destId="{603A36C4-D76E-491A-9D3C-6D8806ADE82B}" srcOrd="3" destOrd="0" parTransId="{E52405DB-FD2F-486C-AE0C-63A7E1E86A41}" sibTransId="{47CEACC6-58E3-4549-A09B-7CE06E3F6181}"/>
    <dgm:cxn modelId="{8A4F914D-EAAE-49ED-8AFE-792B74BAA014}" type="presOf" srcId="{CEC8E339-0D71-4116-985E-CDE0AC9FA502}" destId="{880DD04B-AD15-48B5-8CF1-40DEBBAFBF87}" srcOrd="0" destOrd="0" presId="urn:microsoft.com/office/officeart/2008/layout/HorizontalMultiLevelHierarchy"/>
    <dgm:cxn modelId="{E3DC4E67-B3B1-46EC-B586-9175B7D7EC98}" type="presParOf" srcId="{B4C89E38-6829-4314-AC7F-825EBDD83FAB}" destId="{5312E853-B364-495E-965D-C03E7EE52C0D}" srcOrd="0" destOrd="0" presId="urn:microsoft.com/office/officeart/2008/layout/HorizontalMultiLevelHierarchy"/>
    <dgm:cxn modelId="{64095DE5-20B7-4C0F-AD6A-812604571663}" type="presParOf" srcId="{5312E853-B364-495E-965D-C03E7EE52C0D}" destId="{78049750-4B04-4339-940B-CC163678AE63}" srcOrd="0" destOrd="0" presId="urn:microsoft.com/office/officeart/2008/layout/HorizontalMultiLevelHierarchy"/>
    <dgm:cxn modelId="{A25E9EE1-1FF2-4A48-B260-6D9A0C405264}" type="presParOf" srcId="{5312E853-B364-495E-965D-C03E7EE52C0D}" destId="{5358DBFA-54CA-4FD1-88D1-7037327361F0}" srcOrd="1" destOrd="0" presId="urn:microsoft.com/office/officeart/2008/layout/HorizontalMultiLevelHierarchy"/>
    <dgm:cxn modelId="{C19E711E-7642-4E7C-8D8D-6EF5AD462EEA}" type="presParOf" srcId="{5358DBFA-54CA-4FD1-88D1-7037327361F0}" destId="{99869826-79ED-449E-87D2-2FC118F17F85}" srcOrd="0" destOrd="0" presId="urn:microsoft.com/office/officeart/2008/layout/HorizontalMultiLevelHierarchy"/>
    <dgm:cxn modelId="{71E5EB78-4CE5-4147-8BC3-B45F74B7887E}" type="presParOf" srcId="{99869826-79ED-449E-87D2-2FC118F17F85}" destId="{227A8C5E-B8CC-4EDD-96D5-F125ACB35715}" srcOrd="0" destOrd="0" presId="urn:microsoft.com/office/officeart/2008/layout/HorizontalMultiLevelHierarchy"/>
    <dgm:cxn modelId="{E76E928E-0DBC-4E09-8726-2156B350B9BD}" type="presParOf" srcId="{5358DBFA-54CA-4FD1-88D1-7037327361F0}" destId="{5B9AD9F2-E5E5-4286-8C10-D893FC51A117}" srcOrd="1" destOrd="0" presId="urn:microsoft.com/office/officeart/2008/layout/HorizontalMultiLevelHierarchy"/>
    <dgm:cxn modelId="{DC625051-0CB4-444D-8149-DBC2A4F444E0}" type="presParOf" srcId="{5B9AD9F2-E5E5-4286-8C10-D893FC51A117}" destId="{880DD04B-AD15-48B5-8CF1-40DEBBAFBF87}" srcOrd="0" destOrd="0" presId="urn:microsoft.com/office/officeart/2008/layout/HorizontalMultiLevelHierarchy"/>
    <dgm:cxn modelId="{0E97DFF4-DAFB-4E94-86C5-7A446A55CCB0}" type="presParOf" srcId="{5B9AD9F2-E5E5-4286-8C10-D893FC51A117}" destId="{5566EF73-0DA9-4F54-A43F-66564A573A0B}" srcOrd="1" destOrd="0" presId="urn:microsoft.com/office/officeart/2008/layout/HorizontalMultiLevelHierarchy"/>
    <dgm:cxn modelId="{11089BD4-CB4A-4B49-A8D9-6350C7015319}" type="presParOf" srcId="{5358DBFA-54CA-4FD1-88D1-7037327361F0}" destId="{FC33E346-6186-41B6-B201-E3449FF050CD}" srcOrd="2" destOrd="0" presId="urn:microsoft.com/office/officeart/2008/layout/HorizontalMultiLevelHierarchy"/>
    <dgm:cxn modelId="{B20113E8-E82A-40BB-9AC7-881C633F2244}" type="presParOf" srcId="{FC33E346-6186-41B6-B201-E3449FF050CD}" destId="{A1C07D58-652A-493F-A5E1-EB0F0A002340}" srcOrd="0" destOrd="0" presId="urn:microsoft.com/office/officeart/2008/layout/HorizontalMultiLevelHierarchy"/>
    <dgm:cxn modelId="{3E84C150-D9B9-44D3-9CD9-6EB2222F8281}" type="presParOf" srcId="{5358DBFA-54CA-4FD1-88D1-7037327361F0}" destId="{4D597353-848F-487B-A85F-2223ABA07848}" srcOrd="3" destOrd="0" presId="urn:microsoft.com/office/officeart/2008/layout/HorizontalMultiLevelHierarchy"/>
    <dgm:cxn modelId="{9FC2619C-495E-4E63-8CA4-102F32388709}" type="presParOf" srcId="{4D597353-848F-487B-A85F-2223ABA07848}" destId="{F3BA6BCA-E359-4C33-9C50-835157447309}" srcOrd="0" destOrd="0" presId="urn:microsoft.com/office/officeart/2008/layout/HorizontalMultiLevelHierarchy"/>
    <dgm:cxn modelId="{D0054C67-0880-4508-BD32-266B8E530875}" type="presParOf" srcId="{4D597353-848F-487B-A85F-2223ABA07848}" destId="{69486875-F588-484B-9A2F-1556B3EFBA7D}" srcOrd="1" destOrd="0" presId="urn:microsoft.com/office/officeart/2008/layout/HorizontalMultiLevelHierarchy"/>
    <dgm:cxn modelId="{A94210FC-54D7-43CC-9605-8F1F07910F18}" type="presParOf" srcId="{5358DBFA-54CA-4FD1-88D1-7037327361F0}" destId="{99E01590-5A43-434E-B6C9-545262E4DDFF}" srcOrd="4" destOrd="0" presId="urn:microsoft.com/office/officeart/2008/layout/HorizontalMultiLevelHierarchy"/>
    <dgm:cxn modelId="{A34A7F19-F09B-4E38-A880-04338BE5692F}" type="presParOf" srcId="{99E01590-5A43-434E-B6C9-545262E4DDFF}" destId="{510705D6-68D8-4DD2-9D57-B6E832A594C5}" srcOrd="0" destOrd="0" presId="urn:microsoft.com/office/officeart/2008/layout/HorizontalMultiLevelHierarchy"/>
    <dgm:cxn modelId="{4A454A71-9A19-4714-B9EB-0220C71BE225}" type="presParOf" srcId="{5358DBFA-54CA-4FD1-88D1-7037327361F0}" destId="{AE75EAC8-AB2B-4867-BFB1-B53A2A3AA3AC}" srcOrd="5" destOrd="0" presId="urn:microsoft.com/office/officeart/2008/layout/HorizontalMultiLevelHierarchy"/>
    <dgm:cxn modelId="{F6B66264-55D8-4162-BC82-CCFD7A0EDFA7}" type="presParOf" srcId="{AE75EAC8-AB2B-4867-BFB1-B53A2A3AA3AC}" destId="{537A61A7-395F-49AE-AD82-6D0941B8CA90}" srcOrd="0" destOrd="0" presId="urn:microsoft.com/office/officeart/2008/layout/HorizontalMultiLevelHierarchy"/>
    <dgm:cxn modelId="{3EF9D4B4-744B-4AB3-97AC-BF535DF8D2C2}" type="presParOf" srcId="{AE75EAC8-AB2B-4867-BFB1-B53A2A3AA3AC}" destId="{284D1659-4306-49DD-850F-4AEE3A917DFB}" srcOrd="1" destOrd="0" presId="urn:microsoft.com/office/officeart/2008/layout/HorizontalMultiLevelHierarchy"/>
    <dgm:cxn modelId="{3B1C8DC9-A938-4246-A3F1-22691FA92DE7}" type="presParOf" srcId="{5358DBFA-54CA-4FD1-88D1-7037327361F0}" destId="{2566B2B3-4DF3-4D46-B409-442E357FBEEA}" srcOrd="6" destOrd="0" presId="urn:microsoft.com/office/officeart/2008/layout/HorizontalMultiLevelHierarchy"/>
    <dgm:cxn modelId="{B4E31987-8BE5-4C9D-9373-AB698031B512}" type="presParOf" srcId="{2566B2B3-4DF3-4D46-B409-442E357FBEEA}" destId="{331B5FA2-522D-497B-B284-D216428EB9D8}" srcOrd="0" destOrd="0" presId="urn:microsoft.com/office/officeart/2008/layout/HorizontalMultiLevelHierarchy"/>
    <dgm:cxn modelId="{32F8985C-7AA5-45D6-88D2-B91AB4B7E28D}" type="presParOf" srcId="{5358DBFA-54CA-4FD1-88D1-7037327361F0}" destId="{5D4F4E1A-E88E-406B-966A-DF78F1E37995}" srcOrd="7" destOrd="0" presId="urn:microsoft.com/office/officeart/2008/layout/HorizontalMultiLevelHierarchy"/>
    <dgm:cxn modelId="{14A81420-A1C5-4D7E-B791-8AAD97F9CC90}" type="presParOf" srcId="{5D4F4E1A-E88E-406B-966A-DF78F1E37995}" destId="{23786B70-6DD9-413F-BBE0-114CFB75AD6C}" srcOrd="0" destOrd="0" presId="urn:microsoft.com/office/officeart/2008/layout/HorizontalMultiLevelHierarchy"/>
    <dgm:cxn modelId="{FC055A5E-DE56-4B70-80B0-9106ABFBAFE5}" type="presParOf" srcId="{5D4F4E1A-E88E-406B-966A-DF78F1E37995}" destId="{FC08BB92-7C2C-4CCC-8F50-0E7CD0056A18}" srcOrd="1" destOrd="0" presId="urn:microsoft.com/office/officeart/2008/layout/HorizontalMultiLevelHierarchy"/>
    <dgm:cxn modelId="{0E39169B-7933-4B9A-A0C5-27DCABDAFBE2}" type="presParOf" srcId="{5358DBFA-54CA-4FD1-88D1-7037327361F0}" destId="{B2E8A89B-4BEC-4E67-90A0-8C897715F78A}" srcOrd="8" destOrd="0" presId="urn:microsoft.com/office/officeart/2008/layout/HorizontalMultiLevelHierarchy"/>
    <dgm:cxn modelId="{EEEDB964-18DA-4A42-B830-C6A223EA6789}" type="presParOf" srcId="{B2E8A89B-4BEC-4E67-90A0-8C897715F78A}" destId="{BD4DF43F-9A77-4AA7-A1BC-27F397AEBC05}" srcOrd="0" destOrd="0" presId="urn:microsoft.com/office/officeart/2008/layout/HorizontalMultiLevelHierarchy"/>
    <dgm:cxn modelId="{1DFC7687-1509-46C6-A5A5-780D4D834224}" type="presParOf" srcId="{5358DBFA-54CA-4FD1-88D1-7037327361F0}" destId="{323451E4-66FB-46F2-8929-CF02F9EEED6A}" srcOrd="9" destOrd="0" presId="urn:microsoft.com/office/officeart/2008/layout/HorizontalMultiLevelHierarchy"/>
    <dgm:cxn modelId="{7DAC4708-A964-4083-B54E-83DFF14E5F94}" type="presParOf" srcId="{323451E4-66FB-46F2-8929-CF02F9EEED6A}" destId="{3108BAC6-A332-4E53-A6C9-CCC38B3CA0A5}" srcOrd="0" destOrd="0" presId="urn:microsoft.com/office/officeart/2008/layout/HorizontalMultiLevelHierarchy"/>
    <dgm:cxn modelId="{DD9DA24C-E48A-4893-8097-66F910CB3D6C}" type="presParOf" srcId="{323451E4-66FB-46F2-8929-CF02F9EEED6A}" destId="{E15BC9F3-BA04-4E7A-9EEB-2B2DFBEB2AA9}" srcOrd="1" destOrd="0" presId="urn:microsoft.com/office/officeart/2008/layout/HorizontalMultiLevelHierarchy"/>
  </dgm:cxnLst>
  <dgm:bg>
    <a:solidFill>
      <a:srgbClr val="CCCCFF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8B3C76-93B9-4976-9B1C-1F3712BA53F9}">
      <dsp:nvSpPr>
        <dsp:cNvPr id="0" name=""/>
        <dsp:cNvSpPr/>
      </dsp:nvSpPr>
      <dsp:spPr>
        <a:xfrm>
          <a:off x="2912566" y="1548840"/>
          <a:ext cx="1489769" cy="7089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3159"/>
              </a:lnTo>
              <a:lnTo>
                <a:pt x="1489769" y="483159"/>
              </a:lnTo>
              <a:lnTo>
                <a:pt x="1489769" y="7089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E0E09B-DBA1-4B44-AE7B-7A580934FE99}">
      <dsp:nvSpPr>
        <dsp:cNvPr id="0" name=""/>
        <dsp:cNvSpPr/>
      </dsp:nvSpPr>
      <dsp:spPr>
        <a:xfrm>
          <a:off x="1422796" y="1548840"/>
          <a:ext cx="1489769" cy="708994"/>
        </a:xfrm>
        <a:custGeom>
          <a:avLst/>
          <a:gdLst/>
          <a:ahLst/>
          <a:cxnLst/>
          <a:rect l="0" t="0" r="0" b="0"/>
          <a:pathLst>
            <a:path>
              <a:moveTo>
                <a:pt x="1489769" y="0"/>
              </a:moveTo>
              <a:lnTo>
                <a:pt x="1489769" y="483159"/>
              </a:lnTo>
              <a:lnTo>
                <a:pt x="0" y="483159"/>
              </a:lnTo>
              <a:lnTo>
                <a:pt x="0" y="7089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783F3F-BC19-4FDF-B064-055AB2F16813}">
      <dsp:nvSpPr>
        <dsp:cNvPr id="0" name=""/>
        <dsp:cNvSpPr/>
      </dsp:nvSpPr>
      <dsp:spPr>
        <a:xfrm>
          <a:off x="1693664" y="834"/>
          <a:ext cx="2437804" cy="15480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AABD4A-088D-483B-8111-A6BEAFC9D0D5}">
      <dsp:nvSpPr>
        <dsp:cNvPr id="0" name=""/>
        <dsp:cNvSpPr/>
      </dsp:nvSpPr>
      <dsp:spPr>
        <a:xfrm>
          <a:off x="1964531" y="258158"/>
          <a:ext cx="2437804" cy="154800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35000"/>
                <a:satMod val="253000"/>
              </a:schemeClr>
            </a:gs>
            <a:gs pos="50000">
              <a:schemeClr val="accent1">
                <a:tint val="42000"/>
                <a:satMod val="255000"/>
              </a:schemeClr>
            </a:gs>
            <a:gs pos="97000">
              <a:schemeClr val="accent1">
                <a:tint val="53000"/>
                <a:satMod val="260000"/>
              </a:schemeClr>
            </a:gs>
            <a:gs pos="100000">
              <a:schemeClr val="accent1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Parlament ČR</a:t>
          </a:r>
          <a:endParaRPr lang="cs-CZ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09871" y="303498"/>
        <a:ext cx="2347124" cy="1457325"/>
      </dsp:txXfrm>
    </dsp:sp>
    <dsp:sp modelId="{4F67A284-B185-4404-8A1F-0E38ACD08F93}">
      <dsp:nvSpPr>
        <dsp:cNvPr id="0" name=""/>
        <dsp:cNvSpPr/>
      </dsp:nvSpPr>
      <dsp:spPr>
        <a:xfrm>
          <a:off x="203894" y="2257835"/>
          <a:ext cx="2437804" cy="15480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98B612-AEF7-4AAA-A946-150B0314AB5E}">
      <dsp:nvSpPr>
        <dsp:cNvPr id="0" name=""/>
        <dsp:cNvSpPr/>
      </dsp:nvSpPr>
      <dsp:spPr>
        <a:xfrm>
          <a:off x="474761" y="2515159"/>
          <a:ext cx="2437804" cy="154800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92000"/>
                <a:satMod val="170000"/>
              </a:schemeClr>
            </a:gs>
            <a:gs pos="15000">
              <a:schemeClr val="accent1">
                <a:tint val="92000"/>
                <a:shade val="99000"/>
                <a:satMod val="170000"/>
              </a:schemeClr>
            </a:gs>
            <a:gs pos="62000">
              <a:schemeClr val="accent1">
                <a:tint val="96000"/>
                <a:shade val="80000"/>
                <a:satMod val="170000"/>
              </a:schemeClr>
            </a:gs>
            <a:gs pos="97000">
              <a:schemeClr val="accent1">
                <a:tint val="98000"/>
                <a:shade val="63000"/>
                <a:satMod val="170000"/>
              </a:schemeClr>
            </a:gs>
            <a:gs pos="100000">
              <a:schemeClr val="accent1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5400000"/>
          </a:lightRig>
        </a:scene3d>
        <a:sp3d contourW="12700">
          <a:bevelT w="25400" h="50800" prst="angle"/>
          <a:contourClr>
            <a:schemeClr val="accen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Poslanecká sněmovna</a:t>
          </a:r>
          <a:endParaRPr lang="cs-CZ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0101" y="2560499"/>
        <a:ext cx="2347124" cy="1457325"/>
      </dsp:txXfrm>
    </dsp:sp>
    <dsp:sp modelId="{1F35266B-DF7B-4017-B143-E71044793B6B}">
      <dsp:nvSpPr>
        <dsp:cNvPr id="0" name=""/>
        <dsp:cNvSpPr/>
      </dsp:nvSpPr>
      <dsp:spPr>
        <a:xfrm>
          <a:off x="3183433" y="2257835"/>
          <a:ext cx="2437804" cy="15480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59FC35-5117-4E0F-A02F-CA237938F98D}">
      <dsp:nvSpPr>
        <dsp:cNvPr id="0" name=""/>
        <dsp:cNvSpPr/>
      </dsp:nvSpPr>
      <dsp:spPr>
        <a:xfrm>
          <a:off x="3454300" y="2515159"/>
          <a:ext cx="2437804" cy="154800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92000"/>
                <a:satMod val="170000"/>
              </a:schemeClr>
            </a:gs>
            <a:gs pos="15000">
              <a:schemeClr val="accent1">
                <a:tint val="92000"/>
                <a:shade val="99000"/>
                <a:satMod val="170000"/>
              </a:schemeClr>
            </a:gs>
            <a:gs pos="62000">
              <a:schemeClr val="accent1">
                <a:tint val="96000"/>
                <a:shade val="80000"/>
                <a:satMod val="170000"/>
              </a:schemeClr>
            </a:gs>
            <a:gs pos="97000">
              <a:schemeClr val="accent1">
                <a:tint val="98000"/>
                <a:shade val="63000"/>
                <a:satMod val="170000"/>
              </a:schemeClr>
            </a:gs>
            <a:gs pos="100000">
              <a:schemeClr val="accent1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5400000"/>
          </a:lightRig>
        </a:scene3d>
        <a:sp3d contourW="12700">
          <a:bevelT w="25400" h="50800" prst="angle"/>
          <a:contourClr>
            <a:schemeClr val="accent1"/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Senát</a:t>
          </a:r>
          <a:endParaRPr lang="cs-CZ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99640" y="2560499"/>
        <a:ext cx="2347124" cy="14573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490573-6742-45E0-B32B-B94B666D7213}">
      <dsp:nvSpPr>
        <dsp:cNvPr id="0" name=""/>
        <dsp:cNvSpPr/>
      </dsp:nvSpPr>
      <dsp:spPr>
        <a:xfrm>
          <a:off x="0" y="7344"/>
          <a:ext cx="6144345" cy="1085438"/>
        </a:xfrm>
        <a:prstGeom prst="roundRect">
          <a:avLst/>
        </a:prstGeom>
        <a:gradFill rotWithShape="1">
          <a:gsLst>
            <a:gs pos="0">
              <a:schemeClr val="accent1">
                <a:tint val="35000"/>
                <a:satMod val="253000"/>
              </a:schemeClr>
            </a:gs>
            <a:gs pos="50000">
              <a:schemeClr val="accent1">
                <a:tint val="42000"/>
                <a:satMod val="255000"/>
              </a:schemeClr>
            </a:gs>
            <a:gs pos="97000">
              <a:schemeClr val="accent1">
                <a:tint val="53000"/>
                <a:satMod val="260000"/>
              </a:schemeClr>
            </a:gs>
            <a:gs pos="100000">
              <a:schemeClr val="accent1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glow rad="101600">
            <a:schemeClr val="accent1">
              <a:satMod val="175000"/>
              <a:alpha val="40000"/>
            </a:schemeClr>
          </a:glo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Prezident</a:t>
          </a:r>
          <a:endParaRPr lang="cs-CZ" sz="4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987" y="60331"/>
        <a:ext cx="6038371" cy="979464"/>
      </dsp:txXfrm>
    </dsp:sp>
    <dsp:sp modelId="{64B98AA3-1FF7-4CD7-9A72-E67A0BAECC10}">
      <dsp:nvSpPr>
        <dsp:cNvPr id="0" name=""/>
        <dsp:cNvSpPr/>
      </dsp:nvSpPr>
      <dsp:spPr>
        <a:xfrm>
          <a:off x="0" y="1092783"/>
          <a:ext cx="6144345" cy="794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5083" tIns="59690" rIns="334264" bIns="59690" numCol="1" spcCol="1270" anchor="t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3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hlava státu</a:t>
          </a:r>
          <a:endParaRPr lang="cs-CZ" sz="3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092783"/>
        <a:ext cx="6144345" cy="794880"/>
      </dsp:txXfrm>
    </dsp:sp>
    <dsp:sp modelId="{54A8FE65-B11C-43F3-BED8-55021EC66506}">
      <dsp:nvSpPr>
        <dsp:cNvPr id="0" name=""/>
        <dsp:cNvSpPr/>
      </dsp:nvSpPr>
      <dsp:spPr>
        <a:xfrm>
          <a:off x="0" y="1887663"/>
          <a:ext cx="6144345" cy="1123199"/>
        </a:xfrm>
        <a:prstGeom prst="roundRect">
          <a:avLst/>
        </a:prstGeom>
        <a:gradFill rotWithShape="1">
          <a:gsLst>
            <a:gs pos="0">
              <a:schemeClr val="accent1">
                <a:tint val="35000"/>
                <a:satMod val="253000"/>
              </a:schemeClr>
            </a:gs>
            <a:gs pos="50000">
              <a:schemeClr val="accent1">
                <a:tint val="42000"/>
                <a:satMod val="255000"/>
              </a:schemeClr>
            </a:gs>
            <a:gs pos="97000">
              <a:schemeClr val="accent1">
                <a:tint val="53000"/>
                <a:satMod val="260000"/>
              </a:schemeClr>
            </a:gs>
            <a:gs pos="100000">
              <a:schemeClr val="accent1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glow rad="63500">
            <a:schemeClr val="accent1">
              <a:satMod val="175000"/>
              <a:alpha val="40000"/>
            </a:schemeClr>
          </a:glo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Vláda</a:t>
          </a:r>
          <a:endParaRPr lang="cs-CZ" sz="4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830" y="1942493"/>
        <a:ext cx="6034685" cy="1013539"/>
      </dsp:txXfrm>
    </dsp:sp>
    <dsp:sp modelId="{545BE1BF-068B-4A95-AABD-613F6F1BB091}">
      <dsp:nvSpPr>
        <dsp:cNvPr id="0" name=""/>
        <dsp:cNvSpPr/>
      </dsp:nvSpPr>
      <dsp:spPr>
        <a:xfrm>
          <a:off x="0" y="3010863"/>
          <a:ext cx="6144345" cy="1117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5083" tIns="59690" rIns="334264" bIns="59690" numCol="1" spcCol="1270" anchor="t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3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vrcholný orgán státní moci a správy</a:t>
          </a:r>
          <a:endParaRPr lang="cs-CZ" sz="3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010863"/>
        <a:ext cx="6144345" cy="11178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pPr/>
              <a:t>28.10.2014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11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11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53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067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265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954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23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68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507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994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907169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09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415126"/>
              </p:ext>
            </p:extLst>
          </p:nvPr>
        </p:nvGraphicFramePr>
        <p:xfrm>
          <a:off x="1763688" y="2204864"/>
          <a:ext cx="6696744" cy="412496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VY_32_INOVACE_1205 </a:t>
                      </a:r>
                      <a:r>
                        <a:rPr lang="cs-CZ" sz="1600" dirty="0" smtClean="0"/>
                        <a:t>Moc zákonodárná, výkonná </a:t>
                      </a:r>
                      <a:br>
                        <a:rPr lang="cs-CZ" sz="1600" dirty="0" smtClean="0"/>
                      </a:br>
                      <a:r>
                        <a:rPr lang="cs-CZ" sz="1600" dirty="0" smtClean="0"/>
                        <a:t>a soudní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</a:t>
                      </a:r>
                      <a:r>
                        <a:rPr lang="cs-CZ" sz="1600" smtClean="0"/>
                        <a:t>.</a:t>
                      </a:r>
                      <a:r>
                        <a:rPr lang="cs-CZ" sz="1600" baseline="0" smtClean="0"/>
                        <a:t> </a:t>
                      </a:r>
                      <a:r>
                        <a:rPr lang="cs-CZ" sz="1600" baseline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Kamila Rybínová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10.10.2013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Žáci se seznámí s dělbou moci ve státě a s orgány zákonodárné, výkonné a soudní moci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samostudium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Moc výkonná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CCCCFF"/>
          </a:solidFill>
        </p:spPr>
        <p:txBody>
          <a:bodyPr>
            <a:normAutofit lnSpcReduction="10000"/>
          </a:bodyPr>
          <a:lstStyle/>
          <a:p>
            <a:pPr marL="82296" indent="0">
              <a:lnSpc>
                <a:spcPct val="150000"/>
              </a:lnSpc>
              <a:buNone/>
            </a:pPr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Dále prezident</a:t>
            </a:r>
          </a:p>
          <a:p>
            <a:pPr marL="82296" indent="0">
              <a:lnSpc>
                <a:spcPct val="150000"/>
              </a:lnSpc>
              <a:buNone/>
            </a:pPr>
            <a:endParaRPr lang="cs-CZ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vyhlašuje 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volby do Poslanecké sněmovny a do Senátu, </a:t>
            </a:r>
            <a:endParaRPr lang="cs-CZ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jmenuje soudce 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 </a:t>
            </a: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generály,</a:t>
            </a:r>
          </a:p>
          <a:p>
            <a:pPr>
              <a:lnSpc>
                <a:spcPct val="100000"/>
              </a:lnSpc>
            </a:pP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uděluje 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státní </a:t>
            </a: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vyznamenání,</a:t>
            </a:r>
          </a:p>
          <a:p>
            <a:pPr>
              <a:lnSpc>
                <a:spcPct val="100000"/>
              </a:lnSpc>
            </a:pP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zastupuje 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stát navenek, </a:t>
            </a:r>
            <a:endParaRPr lang="cs-CZ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sjednává 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 ratifikuje mezinárodní </a:t>
            </a: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smlouvy,</a:t>
            </a:r>
          </a:p>
          <a:p>
            <a:pPr>
              <a:lnSpc>
                <a:spcPct val="100000"/>
              </a:lnSpc>
            </a:pP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přijímá 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vedoucí zastupitelských misí, </a:t>
            </a:r>
            <a:endParaRPr lang="cs-CZ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pověřuje 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 odvolává vedoucí zastupitelských misí, </a:t>
            </a:r>
            <a:endParaRPr lang="cs-CZ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cs-CZ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vrchním velitelem ozbrojených sil, </a:t>
            </a:r>
            <a:endParaRPr lang="cs-CZ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cs-C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uděluje amnestii.</a:t>
            </a: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9071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Moc výkonná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149552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Vláda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je vrcholným orgánem moci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výkonné, při jejímž výkonu řídí a kontroluje státní administrativní aparát.</a:t>
            </a:r>
          </a:p>
          <a:p>
            <a:pPr marL="82296" indent="0">
              <a:buNone/>
            </a:pP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sz="2000" dirty="0">
                <a:latin typeface="Times New Roman" pitchFamily="18" charset="0"/>
                <a:cs typeface="Times New Roman" pitchFamily="18" charset="0"/>
              </a:rPr>
            </a:br>
            <a:endParaRPr lang="cs-CZ" sz="200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619478350"/>
              </p:ext>
            </p:extLst>
          </p:nvPr>
        </p:nvGraphicFramePr>
        <p:xfrm>
          <a:off x="1547664" y="234888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9935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Moc výkonná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CCCCFF"/>
          </a:solidFill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cs-CZ" sz="2000" dirty="0" smtClean="0">
                <a:latin typeface="Times New Roman" panose="02020603050405020304" pitchFamily="18" charset="0"/>
                <a:cs typeface="Times New Roman" pitchFamily="18" charset="0"/>
              </a:rPr>
              <a:t>předsedu </a:t>
            </a: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vlády jmenuje prezident, ostatní členy jmenuje na návrh předsedy </a:t>
            </a:r>
            <a:endParaRPr lang="cs-CZ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lnSpc>
                <a:spcPct val="100000"/>
              </a:lnSpc>
              <a:buNone/>
            </a:pPr>
            <a:endParaRPr lang="cs-CZ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vláda </a:t>
            </a: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je odpovědna Poslanecké sněmovně, která může projevit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nespokojenost vyslovením nedůvěry</a:t>
            </a: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sz="2000" dirty="0">
                <a:latin typeface="Times New Roman" pitchFamily="18" charset="0"/>
                <a:cs typeface="Times New Roman" pitchFamily="18" charset="0"/>
              </a:rPr>
            </a:b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= v</a:t>
            </a: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 takovém případě musí vláda dodat demisi (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odstoupit)</a:t>
            </a:r>
          </a:p>
          <a:p>
            <a:pPr marL="82296" indent="0">
              <a:lnSpc>
                <a:spcPct val="100000"/>
              </a:lnSpc>
              <a:buNone/>
            </a:pPr>
            <a:endParaRPr lang="cs-CZ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ve </a:t>
            </a: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vládě je dělba práce, ministři řídí jednotlivá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odvětví </a:t>
            </a: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tzv.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resorty prostřednictvím ministerstev. Za svůj rezort odpovídají ministři sami.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vláda vydává usnesení a nařízení (souhlas nadpoloviční většiny členů)</a:t>
            </a:r>
          </a:p>
          <a:p>
            <a:pPr marL="82296" indent="0">
              <a:lnSpc>
                <a:spcPct val="100000"/>
              </a:lnSpc>
              <a:buNone/>
            </a:pPr>
            <a:endParaRPr lang="cs-CZ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má zákonodárnou iniciativu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1335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403648" y="476672"/>
            <a:ext cx="7498080" cy="562074"/>
          </a:xfrm>
        </p:spPr>
        <p:txBody>
          <a:bodyPr>
            <a:noAutofit/>
          </a:bodyPr>
          <a:lstStyle/>
          <a:p>
            <a:r>
              <a:rPr lang="cs-CZ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Moc soudní</a:t>
            </a:r>
            <a:endParaRPr lang="cs-CZ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1435608" y="980728"/>
            <a:ext cx="7498080" cy="5616624"/>
          </a:xfrm>
        </p:spPr>
        <p:txBody>
          <a:bodyPr>
            <a:normAutofit/>
          </a:bodyPr>
          <a:lstStyle/>
          <a:p>
            <a:pPr marL="82296" lvl="0" indent="0">
              <a:buNone/>
            </a:pP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buNone/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Moc </a:t>
            </a:r>
            <a:r>
              <a:rPr lang="cs-CZ" sz="1800" dirty="0">
                <a:latin typeface="Times New Roman" pitchFamily="18" charset="0"/>
                <a:cs typeface="Times New Roman" pitchFamily="18" charset="0"/>
              </a:rPr>
              <a:t>soudní vykonávají nezávislé a nestranné </a:t>
            </a: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soudy</a:t>
            </a:r>
            <a:r>
              <a:rPr lang="cs-CZ" sz="18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cs-CZ" sz="1800" dirty="0">
                <a:latin typeface="Times New Roman" pitchFamily="18" charset="0"/>
                <a:cs typeface="Times New Roman" pitchFamily="18" charset="0"/>
              </a:rPr>
              <a:t>Zvláštní postavení má </a:t>
            </a:r>
            <a:r>
              <a:rPr lang="cs-CZ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Ústavní soud</a:t>
            </a:r>
            <a:r>
              <a:rPr lang="cs-CZ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800" dirty="0">
                <a:latin typeface="Times New Roman" pitchFamily="18" charset="0"/>
                <a:cs typeface="Times New Roman" pitchFamily="18" charset="0"/>
              </a:rPr>
              <a:t>jako orgán ochrany ústavnosti. </a:t>
            </a:r>
          </a:p>
          <a:p>
            <a:pPr marL="82296" indent="0">
              <a:buNone/>
            </a:pPr>
            <a:endParaRPr lang="cs-CZ" sz="1800" dirty="0"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buNone/>
            </a:pPr>
            <a:endParaRPr lang="cs-CZ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endParaRPr lang="cs-CZ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031406474"/>
              </p:ext>
            </p:extLst>
          </p:nvPr>
        </p:nvGraphicFramePr>
        <p:xfrm>
          <a:off x="1619672" y="234888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Moc soudní</a:t>
            </a:r>
            <a:endParaRPr lang="cs-CZ" sz="40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solidFill>
            <a:srgbClr val="CCCCFF"/>
          </a:solidFill>
        </p:spPr>
        <p:txBody>
          <a:bodyPr/>
          <a:lstStyle/>
          <a:p>
            <a:pPr marL="82296" indent="0">
              <a:buNone/>
            </a:pPr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Soudy</a:t>
            </a:r>
          </a:p>
          <a:p>
            <a:pPr marL="82296" indent="0">
              <a:buNone/>
            </a:pPr>
            <a:endPara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chrání práva v občanskoprávním řízení (např. rozhodují spory o neplatnosti výpovědi)</a:t>
            </a:r>
          </a:p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přezkoumávají rozhodnutí správních orgánů ve správním soudnictví</a:t>
            </a:r>
          </a:p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rozhodují o vině či nevině a trestají </a:t>
            </a: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pachatele trestných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činů </a:t>
            </a:r>
            <a:br>
              <a:rPr lang="cs-CZ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v trestněprávním řízení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8660114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Moc </a:t>
            </a:r>
            <a:r>
              <a:rPr lang="cs-CZ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soudní</a:t>
            </a:r>
            <a:endParaRPr lang="cs-CZ" sz="4000" dirty="0">
              <a:solidFill>
                <a:srgbClr val="0070C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CCCCFF"/>
          </a:solidFill>
        </p:spPr>
        <p:txBody>
          <a:bodyPr/>
          <a:lstStyle/>
          <a:p>
            <a:pPr marL="82296" indent="0">
              <a:buNone/>
            </a:pP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Ústavní </a:t>
            </a:r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soud</a:t>
            </a:r>
            <a:endParaRPr lang="cs-C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rozhoduje o zrušení zákonů, které jsou v rozporu s Ústavou ČR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má </a:t>
            </a: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15 soudců, jmenovaných prezidentem se souhlasem Senátu na 10 let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soudcem Ústavního soudu může být jmenován: </a:t>
            </a:r>
            <a:endParaRPr lang="cs-CZ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buNone/>
            </a:pP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■  bezúhonný občan starší 40 let</a:t>
            </a:r>
          </a:p>
          <a:p>
            <a:pPr marL="82296" lvl="0" indent="0">
              <a:buNone/>
            </a:pP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■  má </a:t>
            </a: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vysokoškolské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(právnické) </a:t>
            </a: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vzdělání a byl nejméně deset </a:t>
            </a:r>
            <a:endParaRPr lang="cs-CZ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buNone/>
            </a:pP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let </a:t>
            </a: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činný v právnickém povolání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soudce jmenuje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prezident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musí být nezávislý a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nestranný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cs-CZ" sz="20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6868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Zopakujte si:</a:t>
            </a:r>
            <a:endParaRPr lang="cs-CZ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CCCCFF"/>
          </a:solidFill>
        </p:spPr>
        <p:txBody>
          <a:bodyPr>
            <a:normAutofit/>
          </a:bodyPr>
          <a:lstStyle/>
          <a:p>
            <a:r>
              <a:rPr lang="cs-CZ" sz="3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Jak se dělí moc ve státě a kdo ji vykonává?</a:t>
            </a:r>
          </a:p>
          <a:p>
            <a:r>
              <a:rPr lang="cs-CZ" sz="3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Čím je dělba moci upravena?</a:t>
            </a:r>
          </a:p>
          <a:p>
            <a:r>
              <a:rPr lang="cs-CZ" sz="3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Kdo má zákonodárnou iniciativu?</a:t>
            </a:r>
          </a:p>
          <a:p>
            <a:r>
              <a:rPr lang="cs-CZ" sz="3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Kdo má zákonodárnou pravomoc?</a:t>
            </a:r>
          </a:p>
          <a:p>
            <a:r>
              <a:rPr lang="cs-CZ" sz="3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Kdo má výkonnou moc?</a:t>
            </a:r>
          </a:p>
          <a:p>
            <a:r>
              <a:rPr lang="cs-CZ" sz="3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Soustava soudů?</a:t>
            </a:r>
          </a:p>
          <a:p>
            <a:endParaRPr lang="cs-CZ" sz="3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DÚ: Zjistěte, kde sídlí Ústavní soud, Nejvyšší soud, Nejvyšší správní soud a Vrchní soudy.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618471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447974"/>
              </p:ext>
            </p:extLst>
          </p:nvPr>
        </p:nvGraphicFramePr>
        <p:xfrm>
          <a:off x="1435100" y="1447800"/>
          <a:ext cx="7560840" cy="1346449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  A DALŠÍ INFORMACE</a:t>
                      </a:r>
                      <a:endParaRPr lang="cs-CZ" dirty="0"/>
                    </a:p>
                  </a:txBody>
                  <a:tcPr anchor="ctr">
                    <a:solidFill>
                      <a:srgbClr val="CC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Právo pro střední školy</a:t>
                      </a:r>
                      <a:r>
                        <a:rPr lang="cs-CZ" baseline="0" dirty="0" smtClean="0"/>
                        <a:t>– Radovan Ryška, ISBN 80-7168-122-9</a:t>
                      </a:r>
                    </a:p>
                    <a:p>
                      <a:r>
                        <a:rPr lang="cs-CZ" baseline="0" dirty="0" smtClean="0"/>
                        <a:t>Společenské vědy v kostce pro střední školy- Jaroslav Hladík, ISBN 80-7200-044-6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9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3329608"/>
            <a:ext cx="7498080" cy="3528392"/>
          </a:xfrm>
        </p:spPr>
        <p:txBody>
          <a:bodyPr/>
          <a:lstStyle/>
          <a:p>
            <a:pPr marL="82296" indent="0">
              <a:buNone/>
            </a:pPr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/>
          </a:p>
        </p:txBody>
      </p:sp>
      <p:sp>
        <p:nvSpPr>
          <p:cNvPr id="5" name="Obdélník 4"/>
          <p:cNvSpPr/>
          <p:nvPr/>
        </p:nvSpPr>
        <p:spPr>
          <a:xfrm>
            <a:off x="1619672" y="1340768"/>
            <a:ext cx="6768752" cy="2800767"/>
          </a:xfrm>
          <a:prstGeom prst="rect">
            <a:avLst/>
          </a:prstGeom>
          <a:solidFill>
            <a:srgbClr val="CCCCFF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cs-CZ" sz="4400" b="1" kern="1200" dirty="0" smtClean="0">
              <a:ln/>
              <a:solidFill>
                <a:srgbClr val="0070C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cs-CZ" sz="4400" b="1" kern="1200" dirty="0" smtClean="0">
                <a:ln/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Moc zákonodárná, </a:t>
            </a:r>
          </a:p>
          <a:p>
            <a:pPr algn="ctr"/>
            <a:r>
              <a:rPr lang="cs-CZ" sz="4400" b="1" kern="1200" dirty="0" smtClean="0">
                <a:ln/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výkonná a soudní</a:t>
            </a:r>
          </a:p>
          <a:p>
            <a:pPr algn="ctr"/>
            <a:endParaRPr lang="cs-CZ" sz="4400" b="1" dirty="0">
              <a:ln/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31524" y="4437112"/>
            <a:ext cx="6306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cs-CZ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Ing. Kamila Rybínová</a:t>
            </a:r>
          </a:p>
        </p:txBody>
      </p:sp>
    </p:spTree>
    <p:extLst>
      <p:ext uri="{BB962C8B-B14F-4D97-AF65-F5344CB8AC3E}">
        <p14:creationId xmlns:p14="http://schemas.microsoft.com/office/powerpoint/2010/main" val="10849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>
                <a:ln/>
                <a:solidFill>
                  <a:srgbClr val="0070C0"/>
                </a:solidFill>
              </a:rPr>
              <a:t/>
            </a:r>
            <a:br>
              <a:rPr lang="cs-CZ" b="1" dirty="0" smtClean="0">
                <a:ln/>
                <a:solidFill>
                  <a:srgbClr val="0070C0"/>
                </a:solidFill>
              </a:rPr>
            </a:br>
            <a:r>
              <a:rPr lang="cs-CZ" b="1" dirty="0" smtClean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Moc </a:t>
            </a:r>
            <a:r>
              <a:rPr lang="cs-CZ" b="1" dirty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zákonodárná, </a:t>
            </a:r>
            <a:r>
              <a:rPr lang="cs-CZ" b="1" dirty="0" smtClean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výkonná </a:t>
            </a:r>
            <a:br>
              <a:rPr lang="cs-CZ" b="1" dirty="0" smtClean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b="1" dirty="0" smtClean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cs-CZ" b="1" dirty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soudní</a:t>
            </a:r>
            <a:br>
              <a:rPr lang="cs-CZ" b="1" dirty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CCCCFF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cs-CZ" dirty="0" smtClean="0"/>
          </a:p>
          <a:p>
            <a:endParaRPr lang="cs-CZ" dirty="0"/>
          </a:p>
          <a:p>
            <a:pPr marL="82296" indent="0">
              <a:lnSpc>
                <a:spcPct val="150000"/>
              </a:lnSpc>
              <a:buNone/>
            </a:pPr>
            <a:r>
              <a:rPr lang="cs-CZ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Dělbu státní moci a její výkon upravuje Ústava ČR.</a:t>
            </a:r>
            <a:endParaRPr lang="cs-CZ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032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322392" y="1759966"/>
            <a:ext cx="4473744" cy="4837386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spcBef>
                <a:spcPts val="0"/>
              </a:spcBef>
              <a:buClr>
                <a:schemeClr val="accent3">
                  <a:lumMod val="75000"/>
                </a:schemeClr>
              </a:buClr>
              <a:buNone/>
            </a:pPr>
            <a:endParaRPr lang="cs-CZ" sz="1600" dirty="0" smtClean="0"/>
          </a:p>
          <a:p>
            <a:pPr marL="82296" indent="0">
              <a:spcBef>
                <a:spcPts val="0"/>
              </a:spcBef>
              <a:buFont typeface="Wingdings 2"/>
              <a:buNone/>
            </a:pPr>
            <a:endParaRPr lang="cs-CZ" sz="1600" dirty="0" smtClean="0"/>
          </a:p>
          <a:p>
            <a:pPr marL="82296" indent="0">
              <a:spcBef>
                <a:spcPts val="0"/>
              </a:spcBef>
              <a:buFont typeface="Wingdings 2"/>
              <a:buNone/>
            </a:pPr>
            <a:endParaRPr lang="cs-CZ" sz="160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924147" y="1175205"/>
            <a:ext cx="2871989" cy="584761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endParaRPr lang="cs-CZ" sz="1600" dirty="0" smtClean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Moc zákonodárná</a:t>
            </a:r>
            <a:endParaRPr lang="cs-CZ" sz="4000" dirty="0">
              <a:solidFill>
                <a:srgbClr val="0070C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lnSpc>
                <a:spcPct val="120000"/>
              </a:lnSpc>
              <a:buNone/>
            </a:pP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Zákonodárná </a:t>
            </a: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moc náleží </a:t>
            </a:r>
            <a:r>
              <a:rPr lang="cs-C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Parlamentu ČR.</a:t>
            </a:r>
            <a:endParaRPr lang="cs-CZ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cs-CZ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37182130"/>
              </p:ext>
            </p:extLst>
          </p:nvPr>
        </p:nvGraphicFramePr>
        <p:xfrm>
          <a:off x="1547664" y="2146659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851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Moc zákonodárná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1268760"/>
            <a:ext cx="7498080" cy="4979640"/>
          </a:xfrm>
          <a:solidFill>
            <a:srgbClr val="CCCCFF"/>
          </a:solidFill>
        </p:spPr>
        <p:txBody>
          <a:bodyPr>
            <a:normAutofit/>
          </a:bodyPr>
          <a:lstStyle/>
          <a:p>
            <a:pPr algn="ctr"/>
            <a:endParaRPr lang="cs-CZ" b="1" dirty="0" smtClean="0">
              <a:ln/>
              <a:solidFill>
                <a:srgbClr val="0070C0"/>
              </a:solidFill>
            </a:endParaRPr>
          </a:p>
          <a:p>
            <a:pPr marL="82296" indent="0">
              <a:lnSpc>
                <a:spcPct val="120000"/>
              </a:lnSpc>
              <a:buNone/>
            </a:pPr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Poslanecká </a:t>
            </a: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sněmovna </a:t>
            </a:r>
            <a:endPara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poslanců,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volených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poměrným způsobem na 4 roky. </a:t>
            </a:r>
            <a:endParaRPr lang="cs-CZ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10000"/>
              </a:lnSpc>
              <a:buNone/>
            </a:pPr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Senát</a:t>
            </a:r>
            <a:r>
              <a:rPr lang="cs-CZ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81 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senátorů,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volených </a:t>
            </a:r>
            <a:r>
              <a:rPr lang="cs-C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většinovým způsobem na 6 let. Každé 2 roky se mění třetina senátorů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2296" indent="0">
              <a:buNone/>
            </a:pP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34026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Moc zákonodárná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CCCCFF"/>
          </a:solidFill>
        </p:spPr>
        <p:txBody>
          <a:bodyPr>
            <a:normAutofit/>
          </a:bodyPr>
          <a:lstStyle/>
          <a:p>
            <a:pPr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cs-C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Hlavním úkolem Parlamentu je projednávání a přijímání zákonů (legislativní činnost). </a:t>
            </a:r>
            <a:endParaRPr lang="cs-CZ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10000"/>
              </a:lnSpc>
              <a:buNone/>
            </a:pP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Postup legislativní činnosti a ratifikace mezinárodních smluv upravuje Ústava ČR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2296" indent="0">
              <a:lnSpc>
                <a:spcPct val="110000"/>
              </a:lnSpc>
              <a:buNone/>
            </a:pP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Návrhy zákonů se podávají Poslanecké sněmovně a zákonodárnou iniciativu mají poslanec, skupina poslanců, Senát, vláda nebo zastupitelstvo vyššího územního samosprávného celku</a:t>
            </a:r>
            <a:r>
              <a:rPr lang="cs-C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2296" indent="0">
              <a:buNone/>
            </a:pPr>
            <a:endParaRPr lang="cs-C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cs-C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době, kdy je Poslanecká sněmovna rozpuštěna, náleží Senátu přijímat na návrh vlády zákonná opatření. </a:t>
            </a: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15967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Moc výkonná</a:t>
            </a:r>
            <a:endParaRPr lang="cs-CZ" sz="4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82296" indent="0">
              <a:lnSpc>
                <a:spcPct val="100000"/>
              </a:lnSpc>
              <a:buNone/>
            </a:pP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Nejvyššími orgány moci výkonné </a:t>
            </a:r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jsou </a:t>
            </a:r>
            <a:r>
              <a:rPr lang="cs-CZ" sz="2000" b="1" dirty="0">
                <a:latin typeface="Times New Roman" pitchFamily="18" charset="0"/>
                <a:cs typeface="Times New Roman" pitchFamily="18" charset="0"/>
              </a:rPr>
              <a:t>prezident a </a:t>
            </a:r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vláda. </a:t>
            </a:r>
          </a:p>
          <a:p>
            <a:pPr>
              <a:lnSpc>
                <a:spcPct val="100000"/>
              </a:lnSpc>
              <a:buNone/>
            </a:pPr>
            <a:endParaRPr lang="cs-CZ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None/>
            </a:pPr>
            <a:endParaRPr lang="cs-CZ" sz="2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None/>
            </a:pPr>
            <a:endParaRPr lang="cs-CZ" sz="2000" b="1" u="sng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None/>
            </a:pPr>
            <a:endParaRPr lang="cs-CZ" sz="2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lnSpc>
                <a:spcPct val="100000"/>
              </a:lnSpc>
              <a:buNone/>
            </a:pPr>
            <a:endParaRPr lang="cs-CZ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lnSpc>
                <a:spcPct val="100000"/>
              </a:lnSpc>
              <a:buNone/>
            </a:pPr>
            <a:r>
              <a:rPr lang="cs-CZ" sz="1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cs-CZ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842103257"/>
              </p:ext>
            </p:extLst>
          </p:nvPr>
        </p:nvGraphicFramePr>
        <p:xfrm>
          <a:off x="1592192" y="2060848"/>
          <a:ext cx="6144345" cy="4136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79822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479634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cs-CZ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Moc </a:t>
            </a:r>
            <a:r>
              <a:rPr lang="cs-CZ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výkonná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solidFill>
            <a:srgbClr val="CCCCFF"/>
          </a:solidFill>
        </p:spPr>
        <p:txBody>
          <a:bodyPr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cs-C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Prezident</a:t>
            </a:r>
          </a:p>
          <a:p>
            <a:pPr>
              <a:lnSpc>
                <a:spcPct val="100000"/>
              </a:lnSpc>
              <a:buNone/>
            </a:pPr>
            <a:endPara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00000"/>
              </a:lnSpc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hlava státu</a:t>
            </a:r>
          </a:p>
          <a:p>
            <a:pPr lvl="0">
              <a:lnSpc>
                <a:spcPct val="100000"/>
              </a:lnSpc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je volen přímou volbou na dobu 5 let (zvolen může být jen dvakrát)</a:t>
            </a:r>
          </a:p>
          <a:p>
            <a:pPr lvl="0">
              <a:lnSpc>
                <a:spcPct val="100000"/>
              </a:lnSpc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musí být starší 40 let</a:t>
            </a:r>
          </a:p>
          <a:p>
            <a:pPr lvl="0">
              <a:lnSpc>
                <a:spcPct val="100000"/>
              </a:lnSpc>
            </a:pPr>
            <a:r>
              <a:rPr lang="cs-CZ" sz="1800" dirty="0" smtClean="0">
                <a:latin typeface="Times New Roman" pitchFamily="18" charset="0"/>
                <a:cs typeface="Times New Roman" pitchFamily="18" charset="0"/>
              </a:rPr>
              <a:t>navrhovat kandidáta na prezidenta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 oprávněn každý občan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ČR starší 18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let, podpoří-li jeho návrh petice podepsaná nejméně 50 000 občany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ČR, a nejméně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dvacet poslanců nebo nejméně deset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senátorů</a:t>
            </a:r>
          </a:p>
          <a:p>
            <a:pPr lvl="0">
              <a:lnSpc>
                <a:spcPct val="100000"/>
              </a:lnSpc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funkce prezidenta je inkompatibilní s ostatními ústavními funkcemi</a:t>
            </a:r>
          </a:p>
          <a:p>
            <a:pPr lvl="0">
              <a:lnSpc>
                <a:spcPct val="100000"/>
              </a:lnSpc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chráněn imunitou</a:t>
            </a:r>
          </a:p>
          <a:p>
            <a:pPr lvl="0">
              <a:lnSpc>
                <a:spcPct val="100000"/>
              </a:lnSpc>
            </a:pP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může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být stíhán jen za velezradu</a:t>
            </a: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cs-CZ" sz="1800" dirty="0">
                <a:latin typeface="Times New Roman" pitchFamily="18" charset="0"/>
                <a:cs typeface="Times New Roman" pitchFamily="18" charset="0"/>
              </a:rPr>
              <a:t>Ústava stanovuje rozsah kompetencí prezidenta a určuje, které může provádět sám a ke kterým je nutná kontrasignace</a:t>
            </a:r>
          </a:p>
          <a:p>
            <a:pPr marL="82296" lvl="0" indent="0">
              <a:lnSpc>
                <a:spcPct val="100000"/>
              </a:lnSpc>
              <a:buNone/>
            </a:pPr>
            <a:endParaRPr lang="cs-CZ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00000"/>
              </a:lnSpc>
              <a:buNone/>
            </a:pPr>
            <a:endParaRPr lang="cs-CZ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lnSpc>
                <a:spcPct val="100000"/>
              </a:lnSpc>
              <a:buNone/>
            </a:pPr>
            <a:endParaRPr lang="cs-CZ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00000"/>
              </a:lnSpc>
            </a:pPr>
            <a:endParaRPr lang="cs-CZ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00000"/>
              </a:lnSpc>
            </a:pPr>
            <a:endParaRPr lang="cs-CZ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00000"/>
              </a:lnSpc>
            </a:pPr>
            <a:endParaRPr lang="cs-CZ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00000"/>
              </a:lnSpc>
            </a:pPr>
            <a:endParaRPr lang="cs-CZ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00000"/>
              </a:lnSpc>
            </a:pPr>
            <a:endParaRPr lang="cs-CZ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cs-CZ" sz="1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cs-CZ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Moc výkonná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CCCCFF"/>
          </a:solidFill>
        </p:spPr>
        <p:txBody>
          <a:bodyPr>
            <a:normAutofit fontScale="55000" lnSpcReduction="20000"/>
          </a:bodyPr>
          <a:lstStyle/>
          <a:p>
            <a:pPr>
              <a:lnSpc>
                <a:spcPct val="100000"/>
              </a:lnSpc>
              <a:buNone/>
            </a:pPr>
            <a:r>
              <a:rPr lang="cs-CZ" sz="5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Prezidentské pravomoci</a:t>
            </a:r>
          </a:p>
          <a:p>
            <a:pPr>
              <a:lnSpc>
                <a:spcPct val="100000"/>
              </a:lnSpc>
              <a:buNone/>
            </a:pPr>
            <a:endParaRPr lang="cs-CZ" sz="5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jmenuje </a:t>
            </a:r>
            <a:r>
              <a:rPr lang="cs-CZ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 odvolává předsedu a další členy vlády a přijímá jejich </a:t>
            </a: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demisi</a:t>
            </a:r>
          </a:p>
          <a:p>
            <a:pPr>
              <a:lnSpc>
                <a:spcPct val="120000"/>
              </a:lnSpc>
            </a:pP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svolává Poslaneckou sněmovnu,</a:t>
            </a:r>
          </a:p>
          <a:p>
            <a:pPr>
              <a:lnSpc>
                <a:spcPct val="120000"/>
              </a:lnSpc>
            </a:pP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rozpouští </a:t>
            </a:r>
            <a:r>
              <a:rPr lang="cs-CZ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Poslaneckou sněmovnu</a:t>
            </a: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podepisuje </a:t>
            </a:r>
            <a:r>
              <a:rPr lang="cs-CZ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zákony</a:t>
            </a: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 </a:t>
            </a:r>
            <a:r>
              <a:rPr lang="cs-CZ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právo vrátit Parlamentu přijatý </a:t>
            </a: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zákon (kromě ústavního zákona)</a:t>
            </a:r>
          </a:p>
          <a:p>
            <a:pPr>
              <a:lnSpc>
                <a:spcPct val="120000"/>
              </a:lnSpc>
            </a:pP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jmenuje </a:t>
            </a:r>
            <a:r>
              <a:rPr lang="cs-CZ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soudce Ústavního soudu, jeho předsedu a místopředsedy</a:t>
            </a: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jmenuje předsedu </a:t>
            </a:r>
            <a:r>
              <a:rPr lang="cs-CZ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 místopředsedy Nejvyššího soudu</a:t>
            </a: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odpouští </a:t>
            </a:r>
            <a:r>
              <a:rPr lang="cs-CZ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 zmírňuje tresty </a:t>
            </a: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cs-CZ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zahlazuje odsouzení</a:t>
            </a: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jmenuje </a:t>
            </a:r>
            <a:r>
              <a:rPr lang="cs-CZ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prezidenta a viceprezidenta </a:t>
            </a: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NKÚ,</a:t>
            </a:r>
          </a:p>
          <a:p>
            <a:pPr>
              <a:lnSpc>
                <a:spcPct val="120000"/>
              </a:lnSpc>
            </a:pP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jmenuje </a:t>
            </a:r>
            <a:r>
              <a:rPr lang="cs-CZ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členy Bankovní rady </a:t>
            </a:r>
            <a:r>
              <a:rPr lang="cs-CZ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ČNB.</a:t>
            </a:r>
          </a:p>
          <a:p>
            <a:pPr marL="82296" lvl="0" indent="0">
              <a:lnSpc>
                <a:spcPct val="200000"/>
              </a:lnSpc>
              <a:buNone/>
            </a:pPr>
            <a:endParaRPr lang="cs-CZ" sz="20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2879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Exekutivní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553</Words>
  <Application>Microsoft Office PowerPoint</Application>
  <PresentationFormat>Předvádění na obrazovce (4:3)</PresentationFormat>
  <Paragraphs>165</Paragraphs>
  <Slides>17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18" baseType="lpstr">
      <vt:lpstr>TrainingPresentation</vt:lpstr>
      <vt:lpstr>Prezentace aplikace PowerPoint</vt:lpstr>
      <vt:lpstr>Prezentace aplikace PowerPoint</vt:lpstr>
      <vt:lpstr> Moc zákonodárná, výkonná  a soudní </vt:lpstr>
      <vt:lpstr>Moc zákonodárná</vt:lpstr>
      <vt:lpstr>Moc zákonodárná</vt:lpstr>
      <vt:lpstr>Moc zákonodárná</vt:lpstr>
      <vt:lpstr>Moc výkonná</vt:lpstr>
      <vt:lpstr>Moc výkonná</vt:lpstr>
      <vt:lpstr>Moc výkonná</vt:lpstr>
      <vt:lpstr>Moc výkonná</vt:lpstr>
      <vt:lpstr>Moc výkonná</vt:lpstr>
      <vt:lpstr>Moc výkonná</vt:lpstr>
      <vt:lpstr>Moc soudní</vt:lpstr>
      <vt:lpstr>Moc soudní</vt:lpstr>
      <vt:lpstr>Moc soudní</vt:lpstr>
      <vt:lpstr>Zopakujte si:</vt:lpstr>
      <vt:lpstr>Prezentace aplikace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105</cp:revision>
  <cp:lastPrinted>2013-02-24T00:24:51Z</cp:lastPrinted>
  <dcterms:created xsi:type="dcterms:W3CDTF">2013-02-23T19:35:03Z</dcterms:created>
  <dcterms:modified xsi:type="dcterms:W3CDTF">2014-10-28T09:56:57Z</dcterms:modified>
</cp:coreProperties>
</file>