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62" r:id="rId4"/>
    <p:sldId id="305" r:id="rId5"/>
    <p:sldId id="306" r:id="rId6"/>
    <p:sldId id="303" r:id="rId7"/>
    <p:sldId id="304" r:id="rId8"/>
    <p:sldId id="265" r:id="rId9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4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06F38-D6C9-4CD2-A77F-244C531980B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156C119-3491-4341-A53A-2C2C6A8F78A3}">
      <dgm:prSet phldrT="[Text]"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předmět podnikání</a:t>
          </a:r>
          <a:endParaRPr lang="cs-CZ" sz="1800" b="1" dirty="0">
            <a:solidFill>
              <a:schemeClr val="tx1"/>
            </a:solidFill>
          </a:endParaRPr>
        </a:p>
      </dgm:t>
    </dgm:pt>
    <dgm:pt modelId="{7EC7415F-C6D2-4EDB-804C-FA4C6321FC09}" type="parTrans" cxnId="{7DB40657-EED0-439A-BC93-B23D24A41CD2}">
      <dgm:prSet/>
      <dgm:spPr/>
      <dgm:t>
        <a:bodyPr/>
        <a:lstStyle/>
        <a:p>
          <a:endParaRPr lang="cs-CZ"/>
        </a:p>
      </dgm:t>
    </dgm:pt>
    <dgm:pt modelId="{BAFC3206-8A55-4769-AB6E-68C77C2D2169}" type="sibTrans" cxnId="{7DB40657-EED0-439A-BC93-B23D24A41CD2}">
      <dgm:prSet/>
      <dgm:spPr/>
      <dgm:t>
        <a:bodyPr/>
        <a:lstStyle/>
        <a:p>
          <a:endParaRPr lang="cs-CZ"/>
        </a:p>
      </dgm:t>
    </dgm:pt>
    <dgm:pt modelId="{16140640-78E5-43D0-9167-ACD0F5E46065}">
      <dgm:prSet phldrT="[Text]"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právní forma podnikání</a:t>
          </a:r>
          <a:endParaRPr lang="cs-CZ" sz="1800" dirty="0">
            <a:solidFill>
              <a:schemeClr val="tx1"/>
            </a:solidFill>
          </a:endParaRPr>
        </a:p>
      </dgm:t>
    </dgm:pt>
    <dgm:pt modelId="{CEC1C070-D384-48E6-AB07-3FD8D34D3F40}" type="parTrans" cxnId="{EF9C97D6-6EE1-4A91-A7BC-DE2BE85C7CD1}">
      <dgm:prSet/>
      <dgm:spPr/>
      <dgm:t>
        <a:bodyPr/>
        <a:lstStyle/>
        <a:p>
          <a:endParaRPr lang="cs-CZ"/>
        </a:p>
      </dgm:t>
    </dgm:pt>
    <dgm:pt modelId="{9B690674-6D29-4FB2-8CB8-AF05E584D19B}" type="sibTrans" cxnId="{EF9C97D6-6EE1-4A91-A7BC-DE2BE85C7CD1}">
      <dgm:prSet/>
      <dgm:spPr/>
      <dgm:t>
        <a:bodyPr/>
        <a:lstStyle/>
        <a:p>
          <a:endParaRPr lang="cs-CZ"/>
        </a:p>
      </dgm:t>
    </dgm:pt>
    <dgm:pt modelId="{145F7F46-8419-4DEC-A2A0-2F15201F65B6}">
      <dgm:prSet phldrT="[Text]" custT="1"/>
      <dgm:spPr>
        <a:solidFill>
          <a:schemeClr val="bg2"/>
        </a:solidFill>
      </dgm:spPr>
      <dgm:t>
        <a:bodyPr/>
        <a:lstStyle/>
        <a:p>
          <a:r>
            <a:rPr lang="cs-CZ" sz="18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sídlo, adresa podnikání</a:t>
          </a:r>
          <a:endParaRPr lang="cs-CZ" sz="1800" b="1" i="0" dirty="0">
            <a:solidFill>
              <a:schemeClr val="tx1"/>
            </a:solidFill>
          </a:endParaRPr>
        </a:p>
      </dgm:t>
    </dgm:pt>
    <dgm:pt modelId="{836B5ABE-8579-4B1A-85EE-55E04D5FA304}" type="parTrans" cxnId="{B7ACF72D-403E-4E22-8A7D-4368663FD71B}">
      <dgm:prSet/>
      <dgm:spPr/>
      <dgm:t>
        <a:bodyPr/>
        <a:lstStyle/>
        <a:p>
          <a:endParaRPr lang="cs-CZ"/>
        </a:p>
      </dgm:t>
    </dgm:pt>
    <dgm:pt modelId="{5B636332-3929-4360-A26B-12B987C01765}" type="sibTrans" cxnId="{B7ACF72D-403E-4E22-8A7D-4368663FD71B}">
      <dgm:prSet/>
      <dgm:spPr/>
      <dgm:t>
        <a:bodyPr/>
        <a:lstStyle/>
        <a:p>
          <a:endParaRPr lang="cs-CZ"/>
        </a:p>
      </dgm:t>
    </dgm:pt>
    <dgm:pt modelId="{B1A4E8FA-237C-4D29-BA81-3633A283B8F0}">
      <dgm:prSet phldrT="[Text]"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IČO</a:t>
          </a:r>
          <a:endParaRPr lang="cs-CZ" sz="1800" b="1" dirty="0">
            <a:solidFill>
              <a:schemeClr val="tx1"/>
            </a:solidFill>
          </a:endParaRPr>
        </a:p>
      </dgm:t>
    </dgm:pt>
    <dgm:pt modelId="{5C5187C0-07D3-4033-B4F8-E84264C303B6}" type="parTrans" cxnId="{4D1B0D59-9BC5-4269-A221-58514C8C4867}">
      <dgm:prSet/>
      <dgm:spPr/>
      <dgm:t>
        <a:bodyPr/>
        <a:lstStyle/>
        <a:p>
          <a:endParaRPr lang="cs-CZ"/>
        </a:p>
      </dgm:t>
    </dgm:pt>
    <dgm:pt modelId="{4A3D19A8-E5F2-4F2C-9CAC-BAF9481BED70}" type="sibTrans" cxnId="{4D1B0D59-9BC5-4269-A221-58514C8C4867}">
      <dgm:prSet/>
      <dgm:spPr/>
      <dgm:t>
        <a:bodyPr/>
        <a:lstStyle/>
        <a:p>
          <a:endParaRPr lang="cs-CZ"/>
        </a:p>
      </dgm:t>
    </dgm:pt>
    <dgm:pt modelId="{F47FDE4F-AF3E-4C87-A96E-E73A81E04DED}">
      <dgm:prSet phldrT="[Text]"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jméno zakladatele, společníků</a:t>
          </a:r>
          <a:endParaRPr lang="cs-CZ" sz="1800" b="1" dirty="0">
            <a:solidFill>
              <a:schemeClr val="tx1"/>
            </a:solidFill>
          </a:endParaRPr>
        </a:p>
      </dgm:t>
    </dgm:pt>
    <dgm:pt modelId="{B05C4F2A-27E1-4B3E-A1E5-A9D015C64218}" type="parTrans" cxnId="{CDB8D2B7-B2AF-4D2D-9ED4-7B33BE232599}">
      <dgm:prSet/>
      <dgm:spPr/>
      <dgm:t>
        <a:bodyPr/>
        <a:lstStyle/>
        <a:p>
          <a:endParaRPr lang="cs-CZ"/>
        </a:p>
      </dgm:t>
    </dgm:pt>
    <dgm:pt modelId="{32DBD7A3-B78F-4C38-BDDF-AC9D5A5785DD}" type="sibTrans" cxnId="{CDB8D2B7-B2AF-4D2D-9ED4-7B33BE232599}">
      <dgm:prSet/>
      <dgm:spPr/>
      <dgm:t>
        <a:bodyPr/>
        <a:lstStyle/>
        <a:p>
          <a:endParaRPr lang="cs-CZ"/>
        </a:p>
      </dgm:t>
    </dgm:pt>
    <dgm:pt modelId="{B2861C46-8D5E-4BB8-A087-EF2CA9544D76}">
      <dgm:prSet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jméno statutárních orgánů a způsob, jakým za firmu jednají</a:t>
          </a:r>
          <a:endParaRPr lang="cs-CZ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8A4A8A-2635-4934-96D5-10A8D4F14499}" type="parTrans" cxnId="{5C7E7385-7BD9-44FC-B264-FA8DA2A149DC}">
      <dgm:prSet/>
      <dgm:spPr/>
      <dgm:t>
        <a:bodyPr/>
        <a:lstStyle/>
        <a:p>
          <a:endParaRPr lang="cs-CZ"/>
        </a:p>
      </dgm:t>
    </dgm:pt>
    <dgm:pt modelId="{7500A9EF-C63A-467B-B9AB-6DB1A1B78FF2}" type="sibTrans" cxnId="{5C7E7385-7BD9-44FC-B264-FA8DA2A149DC}">
      <dgm:prSet/>
      <dgm:spPr/>
      <dgm:t>
        <a:bodyPr/>
        <a:lstStyle/>
        <a:p>
          <a:endParaRPr lang="cs-CZ"/>
        </a:p>
      </dgm:t>
    </dgm:pt>
    <dgm:pt modelId="{96D584D0-E760-4B02-B670-412809D83682}">
      <dgm:prSet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prokurista</a:t>
          </a:r>
          <a:endParaRPr lang="cs-CZ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4AA8B3-FC8D-46DB-A8A2-1D345D9D4751}" type="parTrans" cxnId="{0A2073C2-71D4-44CF-8833-6DCFDE24FC05}">
      <dgm:prSet/>
      <dgm:spPr/>
      <dgm:t>
        <a:bodyPr/>
        <a:lstStyle/>
        <a:p>
          <a:endParaRPr lang="cs-CZ"/>
        </a:p>
      </dgm:t>
    </dgm:pt>
    <dgm:pt modelId="{705DD109-C779-436A-A3F2-0F6F9E03A230}" type="sibTrans" cxnId="{0A2073C2-71D4-44CF-8833-6DCFDE24FC05}">
      <dgm:prSet/>
      <dgm:spPr/>
      <dgm:t>
        <a:bodyPr/>
        <a:lstStyle/>
        <a:p>
          <a:endParaRPr lang="cs-CZ"/>
        </a:p>
      </dgm:t>
    </dgm:pt>
    <dgm:pt modelId="{5997D820-DDCA-46A4-B2F8-B928FAC5B781}">
      <dgm:prSet custT="1"/>
      <dgm:spPr>
        <a:solidFill>
          <a:schemeClr val="bg2"/>
        </a:solidFill>
      </dgm:spPr>
      <dgm:t>
        <a:bodyPr/>
        <a:lstStyle/>
        <a:p>
          <a:r>
            <a:rPr lang="cs-CZ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majetek</a:t>
          </a:r>
          <a:endParaRPr lang="cs-CZ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7B39A2-A33E-4B6A-81B8-1E4776140D9D}" type="parTrans" cxnId="{3E811BD6-10C6-4A54-8F32-BD0CF2FD2702}">
      <dgm:prSet/>
      <dgm:spPr/>
      <dgm:t>
        <a:bodyPr/>
        <a:lstStyle/>
        <a:p>
          <a:endParaRPr lang="cs-CZ"/>
        </a:p>
      </dgm:t>
    </dgm:pt>
    <dgm:pt modelId="{417510C5-0C58-4B89-BB36-F4CC3C9CE09F}" type="sibTrans" cxnId="{3E811BD6-10C6-4A54-8F32-BD0CF2FD2702}">
      <dgm:prSet/>
      <dgm:spPr/>
      <dgm:t>
        <a:bodyPr/>
        <a:lstStyle/>
        <a:p>
          <a:endParaRPr lang="cs-CZ"/>
        </a:p>
      </dgm:t>
    </dgm:pt>
    <dgm:pt modelId="{1FEA36DE-51FB-46AE-89F4-162E935A68A9}" type="pres">
      <dgm:prSet presAssocID="{A7006F38-D6C9-4CD2-A77F-244C531980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921BA47-4A59-4205-AD5F-A23145129B70}" type="pres">
      <dgm:prSet presAssocID="{3156C119-3491-4341-A53A-2C2C6A8F78A3}" presName="parentLin" presStyleCnt="0"/>
      <dgm:spPr/>
    </dgm:pt>
    <dgm:pt modelId="{902064E1-6B95-446C-8BA4-12AC64C70B4F}" type="pres">
      <dgm:prSet presAssocID="{3156C119-3491-4341-A53A-2C2C6A8F78A3}" presName="parentLeftMargin" presStyleLbl="node1" presStyleIdx="0" presStyleCnt="8"/>
      <dgm:spPr/>
      <dgm:t>
        <a:bodyPr/>
        <a:lstStyle/>
        <a:p>
          <a:endParaRPr lang="cs-CZ"/>
        </a:p>
      </dgm:t>
    </dgm:pt>
    <dgm:pt modelId="{1603FD99-4351-4084-9EF6-346D5926CBF7}" type="pres">
      <dgm:prSet presAssocID="{3156C119-3491-4341-A53A-2C2C6A8F78A3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64D6272-4896-403F-9FD3-B65A47AAB198}" type="pres">
      <dgm:prSet presAssocID="{3156C119-3491-4341-A53A-2C2C6A8F78A3}" presName="negativeSpace" presStyleCnt="0"/>
      <dgm:spPr/>
    </dgm:pt>
    <dgm:pt modelId="{393EC2CE-C51B-484C-8A2F-869C0C0AD389}" type="pres">
      <dgm:prSet presAssocID="{3156C119-3491-4341-A53A-2C2C6A8F78A3}" presName="childText" presStyleLbl="conFgAcc1" presStyleIdx="0" presStyleCnt="8">
        <dgm:presLayoutVars>
          <dgm:bulletEnabled val="1"/>
        </dgm:presLayoutVars>
      </dgm:prSet>
      <dgm:spPr/>
    </dgm:pt>
    <dgm:pt modelId="{AE31829B-8818-4DBB-85E2-1A0E1237D0A7}" type="pres">
      <dgm:prSet presAssocID="{BAFC3206-8A55-4769-AB6E-68C77C2D2169}" presName="spaceBetweenRectangles" presStyleCnt="0"/>
      <dgm:spPr/>
    </dgm:pt>
    <dgm:pt modelId="{62669414-53D4-45CA-9428-AB09BBAFFD98}" type="pres">
      <dgm:prSet presAssocID="{16140640-78E5-43D0-9167-ACD0F5E46065}" presName="parentLin" presStyleCnt="0"/>
      <dgm:spPr/>
    </dgm:pt>
    <dgm:pt modelId="{649F71D9-821D-48DD-9A27-CE554200E4A2}" type="pres">
      <dgm:prSet presAssocID="{16140640-78E5-43D0-9167-ACD0F5E46065}" presName="parentLeftMargin" presStyleLbl="node1" presStyleIdx="0" presStyleCnt="8"/>
      <dgm:spPr/>
      <dgm:t>
        <a:bodyPr/>
        <a:lstStyle/>
        <a:p>
          <a:endParaRPr lang="cs-CZ"/>
        </a:p>
      </dgm:t>
    </dgm:pt>
    <dgm:pt modelId="{29E53D5C-505E-46B4-A5A6-21E341CADB68}" type="pres">
      <dgm:prSet presAssocID="{16140640-78E5-43D0-9167-ACD0F5E46065}" presName="parentText" presStyleLbl="node1" presStyleIdx="1" presStyleCnt="8" custLinFactNeighborX="-3981" custLinFactNeighborY="-476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EEB50C-FA2C-4344-95B7-55625E8B9C59}" type="pres">
      <dgm:prSet presAssocID="{16140640-78E5-43D0-9167-ACD0F5E46065}" presName="negativeSpace" presStyleCnt="0"/>
      <dgm:spPr/>
    </dgm:pt>
    <dgm:pt modelId="{F4390899-131C-46A3-A67E-538750A50E2A}" type="pres">
      <dgm:prSet presAssocID="{16140640-78E5-43D0-9167-ACD0F5E46065}" presName="childText" presStyleLbl="conFgAcc1" presStyleIdx="1" presStyleCnt="8">
        <dgm:presLayoutVars>
          <dgm:bulletEnabled val="1"/>
        </dgm:presLayoutVars>
      </dgm:prSet>
      <dgm:spPr/>
    </dgm:pt>
    <dgm:pt modelId="{196E75BE-0EA9-4001-8E0D-C5859DF80BBD}" type="pres">
      <dgm:prSet presAssocID="{9B690674-6D29-4FB2-8CB8-AF05E584D19B}" presName="spaceBetweenRectangles" presStyleCnt="0"/>
      <dgm:spPr/>
    </dgm:pt>
    <dgm:pt modelId="{DE408A09-C119-4CB1-9DB4-E4020F1D58C8}" type="pres">
      <dgm:prSet presAssocID="{145F7F46-8419-4DEC-A2A0-2F15201F65B6}" presName="parentLin" presStyleCnt="0"/>
      <dgm:spPr/>
    </dgm:pt>
    <dgm:pt modelId="{E7F66373-E60D-4938-B049-AB23FCACF13A}" type="pres">
      <dgm:prSet presAssocID="{145F7F46-8419-4DEC-A2A0-2F15201F65B6}" presName="parentLeftMargin" presStyleLbl="node1" presStyleIdx="1" presStyleCnt="8"/>
      <dgm:spPr/>
      <dgm:t>
        <a:bodyPr/>
        <a:lstStyle/>
        <a:p>
          <a:endParaRPr lang="cs-CZ"/>
        </a:p>
      </dgm:t>
    </dgm:pt>
    <dgm:pt modelId="{24B33FFA-8228-4A08-B24C-1BCD5405C042}" type="pres">
      <dgm:prSet presAssocID="{145F7F46-8419-4DEC-A2A0-2F15201F65B6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FED8B44-D880-45C3-B064-2D34F16146F6}" type="pres">
      <dgm:prSet presAssocID="{145F7F46-8419-4DEC-A2A0-2F15201F65B6}" presName="negativeSpace" presStyleCnt="0"/>
      <dgm:spPr/>
    </dgm:pt>
    <dgm:pt modelId="{963A2050-59FC-4814-89EB-729D8E8BFD00}" type="pres">
      <dgm:prSet presAssocID="{145F7F46-8419-4DEC-A2A0-2F15201F65B6}" presName="childText" presStyleLbl="conFgAcc1" presStyleIdx="2" presStyleCnt="8">
        <dgm:presLayoutVars>
          <dgm:bulletEnabled val="1"/>
        </dgm:presLayoutVars>
      </dgm:prSet>
      <dgm:spPr/>
    </dgm:pt>
    <dgm:pt modelId="{A54B9B53-F572-484F-9DAE-2E999F628CD6}" type="pres">
      <dgm:prSet presAssocID="{5B636332-3929-4360-A26B-12B987C01765}" presName="spaceBetweenRectangles" presStyleCnt="0"/>
      <dgm:spPr/>
    </dgm:pt>
    <dgm:pt modelId="{99448611-689B-4A44-A6A9-4AEA3A64C9D6}" type="pres">
      <dgm:prSet presAssocID="{B1A4E8FA-237C-4D29-BA81-3633A283B8F0}" presName="parentLin" presStyleCnt="0"/>
      <dgm:spPr/>
    </dgm:pt>
    <dgm:pt modelId="{74061988-C87F-42DA-8F47-D4CF939F6A54}" type="pres">
      <dgm:prSet presAssocID="{B1A4E8FA-237C-4D29-BA81-3633A283B8F0}" presName="parentLeftMargin" presStyleLbl="node1" presStyleIdx="2" presStyleCnt="8"/>
      <dgm:spPr/>
      <dgm:t>
        <a:bodyPr/>
        <a:lstStyle/>
        <a:p>
          <a:endParaRPr lang="cs-CZ"/>
        </a:p>
      </dgm:t>
    </dgm:pt>
    <dgm:pt modelId="{6C04F538-5E1D-4963-8AB5-D837B6AC9D73}" type="pres">
      <dgm:prSet presAssocID="{B1A4E8FA-237C-4D29-BA81-3633A283B8F0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39676BB-4EC7-45C0-820E-3595DA96C3F2}" type="pres">
      <dgm:prSet presAssocID="{B1A4E8FA-237C-4D29-BA81-3633A283B8F0}" presName="negativeSpace" presStyleCnt="0"/>
      <dgm:spPr/>
    </dgm:pt>
    <dgm:pt modelId="{60B3B633-C2F4-48D5-B5BE-205775C29491}" type="pres">
      <dgm:prSet presAssocID="{B1A4E8FA-237C-4D29-BA81-3633A283B8F0}" presName="childText" presStyleLbl="conFgAcc1" presStyleIdx="3" presStyleCnt="8">
        <dgm:presLayoutVars>
          <dgm:bulletEnabled val="1"/>
        </dgm:presLayoutVars>
      </dgm:prSet>
      <dgm:spPr/>
    </dgm:pt>
    <dgm:pt modelId="{CADDEC66-0C97-49EA-8112-A10304D4FD97}" type="pres">
      <dgm:prSet presAssocID="{4A3D19A8-E5F2-4F2C-9CAC-BAF9481BED70}" presName="spaceBetweenRectangles" presStyleCnt="0"/>
      <dgm:spPr/>
    </dgm:pt>
    <dgm:pt modelId="{A12B514B-58B4-4421-9DBA-6FAA674D9C80}" type="pres">
      <dgm:prSet presAssocID="{F47FDE4F-AF3E-4C87-A96E-E73A81E04DED}" presName="parentLin" presStyleCnt="0"/>
      <dgm:spPr/>
    </dgm:pt>
    <dgm:pt modelId="{CFE640BF-F15F-400B-893F-7E4E78ED3BC9}" type="pres">
      <dgm:prSet presAssocID="{F47FDE4F-AF3E-4C87-A96E-E73A81E04DED}" presName="parentLeftMargin" presStyleLbl="node1" presStyleIdx="3" presStyleCnt="8"/>
      <dgm:spPr/>
      <dgm:t>
        <a:bodyPr/>
        <a:lstStyle/>
        <a:p>
          <a:endParaRPr lang="cs-CZ"/>
        </a:p>
      </dgm:t>
    </dgm:pt>
    <dgm:pt modelId="{1D10BD00-E503-4690-BAF5-87F51AD46B3C}" type="pres">
      <dgm:prSet presAssocID="{F47FDE4F-AF3E-4C87-A96E-E73A81E04DED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7605A23-FC99-45B3-AEC1-F67F598111FB}" type="pres">
      <dgm:prSet presAssocID="{F47FDE4F-AF3E-4C87-A96E-E73A81E04DED}" presName="negativeSpace" presStyleCnt="0"/>
      <dgm:spPr/>
    </dgm:pt>
    <dgm:pt modelId="{51C3F350-38C8-4B09-AF0E-53AD05FC9072}" type="pres">
      <dgm:prSet presAssocID="{F47FDE4F-AF3E-4C87-A96E-E73A81E04DED}" presName="childText" presStyleLbl="conFgAcc1" presStyleIdx="4" presStyleCnt="8">
        <dgm:presLayoutVars>
          <dgm:bulletEnabled val="1"/>
        </dgm:presLayoutVars>
      </dgm:prSet>
      <dgm:spPr/>
    </dgm:pt>
    <dgm:pt modelId="{A167BA33-BE50-422F-9DA1-083E103C96F5}" type="pres">
      <dgm:prSet presAssocID="{32DBD7A3-B78F-4C38-BDDF-AC9D5A5785DD}" presName="spaceBetweenRectangles" presStyleCnt="0"/>
      <dgm:spPr/>
    </dgm:pt>
    <dgm:pt modelId="{CCB59134-219B-415C-8518-3D0C88D86CBF}" type="pres">
      <dgm:prSet presAssocID="{B2861C46-8D5E-4BB8-A087-EF2CA9544D76}" presName="parentLin" presStyleCnt="0"/>
      <dgm:spPr/>
    </dgm:pt>
    <dgm:pt modelId="{4C168FF2-86E8-412E-9502-4DC62681FB30}" type="pres">
      <dgm:prSet presAssocID="{B2861C46-8D5E-4BB8-A087-EF2CA9544D76}" presName="parentLeftMargin" presStyleLbl="node1" presStyleIdx="4" presStyleCnt="8"/>
      <dgm:spPr/>
      <dgm:t>
        <a:bodyPr/>
        <a:lstStyle/>
        <a:p>
          <a:endParaRPr lang="cs-CZ"/>
        </a:p>
      </dgm:t>
    </dgm:pt>
    <dgm:pt modelId="{A10063C0-F980-44C6-86A5-DB942809D7F5}" type="pres">
      <dgm:prSet presAssocID="{B2861C46-8D5E-4BB8-A087-EF2CA9544D76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06CCC92-ACDA-4BCE-A206-475D68096E44}" type="pres">
      <dgm:prSet presAssocID="{B2861C46-8D5E-4BB8-A087-EF2CA9544D76}" presName="negativeSpace" presStyleCnt="0"/>
      <dgm:spPr/>
    </dgm:pt>
    <dgm:pt modelId="{4FB79D42-5ADE-4926-B10C-930EBFC9B611}" type="pres">
      <dgm:prSet presAssocID="{B2861C46-8D5E-4BB8-A087-EF2CA9544D76}" presName="childText" presStyleLbl="conFgAcc1" presStyleIdx="5" presStyleCnt="8">
        <dgm:presLayoutVars>
          <dgm:bulletEnabled val="1"/>
        </dgm:presLayoutVars>
      </dgm:prSet>
      <dgm:spPr/>
    </dgm:pt>
    <dgm:pt modelId="{AF422AAF-8F0E-4D9C-AD07-E6654747F46E}" type="pres">
      <dgm:prSet presAssocID="{7500A9EF-C63A-467B-B9AB-6DB1A1B78FF2}" presName="spaceBetweenRectangles" presStyleCnt="0"/>
      <dgm:spPr/>
    </dgm:pt>
    <dgm:pt modelId="{72B1B227-8CA6-43D0-B4F0-6CD9B5C39972}" type="pres">
      <dgm:prSet presAssocID="{96D584D0-E760-4B02-B670-412809D83682}" presName="parentLin" presStyleCnt="0"/>
      <dgm:spPr/>
    </dgm:pt>
    <dgm:pt modelId="{78325140-674F-4AB9-BF60-14BD63209081}" type="pres">
      <dgm:prSet presAssocID="{96D584D0-E760-4B02-B670-412809D83682}" presName="parentLeftMargin" presStyleLbl="node1" presStyleIdx="5" presStyleCnt="8"/>
      <dgm:spPr/>
      <dgm:t>
        <a:bodyPr/>
        <a:lstStyle/>
        <a:p>
          <a:endParaRPr lang="cs-CZ"/>
        </a:p>
      </dgm:t>
    </dgm:pt>
    <dgm:pt modelId="{B6B0A758-9C10-4EB0-AA0D-D513461F35BF}" type="pres">
      <dgm:prSet presAssocID="{96D584D0-E760-4B02-B670-412809D83682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6F95DA-23C0-4215-A106-9CC7761585B3}" type="pres">
      <dgm:prSet presAssocID="{96D584D0-E760-4B02-B670-412809D83682}" presName="negativeSpace" presStyleCnt="0"/>
      <dgm:spPr/>
    </dgm:pt>
    <dgm:pt modelId="{D43D65F5-0E8B-43EC-8495-693F25CD57DF}" type="pres">
      <dgm:prSet presAssocID="{96D584D0-E760-4B02-B670-412809D83682}" presName="childText" presStyleLbl="conFgAcc1" presStyleIdx="6" presStyleCnt="8">
        <dgm:presLayoutVars>
          <dgm:bulletEnabled val="1"/>
        </dgm:presLayoutVars>
      </dgm:prSet>
      <dgm:spPr/>
    </dgm:pt>
    <dgm:pt modelId="{EA5DFD94-114E-4857-9746-8A66093A29B7}" type="pres">
      <dgm:prSet presAssocID="{705DD109-C779-436A-A3F2-0F6F9E03A230}" presName="spaceBetweenRectangles" presStyleCnt="0"/>
      <dgm:spPr/>
    </dgm:pt>
    <dgm:pt modelId="{E4D89E31-4B77-43F2-B71E-A8BA03D5B6D0}" type="pres">
      <dgm:prSet presAssocID="{5997D820-DDCA-46A4-B2F8-B928FAC5B781}" presName="parentLin" presStyleCnt="0"/>
      <dgm:spPr/>
    </dgm:pt>
    <dgm:pt modelId="{2CD1131B-EC42-4F12-8DD7-3F49F8BD0A73}" type="pres">
      <dgm:prSet presAssocID="{5997D820-DDCA-46A4-B2F8-B928FAC5B781}" presName="parentLeftMargin" presStyleLbl="node1" presStyleIdx="6" presStyleCnt="8"/>
      <dgm:spPr/>
      <dgm:t>
        <a:bodyPr/>
        <a:lstStyle/>
        <a:p>
          <a:endParaRPr lang="cs-CZ"/>
        </a:p>
      </dgm:t>
    </dgm:pt>
    <dgm:pt modelId="{4A4055EE-DABD-4287-81B8-A353B860F014}" type="pres">
      <dgm:prSet presAssocID="{5997D820-DDCA-46A4-B2F8-B928FAC5B781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2C4D3A-5251-4E21-91C2-EE7667869EFF}" type="pres">
      <dgm:prSet presAssocID="{5997D820-DDCA-46A4-B2F8-B928FAC5B781}" presName="negativeSpace" presStyleCnt="0"/>
      <dgm:spPr/>
    </dgm:pt>
    <dgm:pt modelId="{60205B64-F4DB-478F-A257-45E986C55A90}" type="pres">
      <dgm:prSet presAssocID="{5997D820-DDCA-46A4-B2F8-B928FAC5B781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DEDD33F6-B263-422D-9407-3752A7816F93}" type="presOf" srcId="{96D584D0-E760-4B02-B670-412809D83682}" destId="{78325140-674F-4AB9-BF60-14BD63209081}" srcOrd="0" destOrd="0" presId="urn:microsoft.com/office/officeart/2005/8/layout/list1"/>
    <dgm:cxn modelId="{7DB40657-EED0-439A-BC93-B23D24A41CD2}" srcId="{A7006F38-D6C9-4CD2-A77F-244C531980BF}" destId="{3156C119-3491-4341-A53A-2C2C6A8F78A3}" srcOrd="0" destOrd="0" parTransId="{7EC7415F-C6D2-4EDB-804C-FA4C6321FC09}" sibTransId="{BAFC3206-8A55-4769-AB6E-68C77C2D2169}"/>
    <dgm:cxn modelId="{E8D7F3C9-99D6-40EA-AB8B-265BF1FBE561}" type="presOf" srcId="{145F7F46-8419-4DEC-A2A0-2F15201F65B6}" destId="{24B33FFA-8228-4A08-B24C-1BCD5405C042}" srcOrd="1" destOrd="0" presId="urn:microsoft.com/office/officeart/2005/8/layout/list1"/>
    <dgm:cxn modelId="{40492B9F-94A5-43B9-B7E7-2F70F4FC09BC}" type="presOf" srcId="{3156C119-3491-4341-A53A-2C2C6A8F78A3}" destId="{902064E1-6B95-446C-8BA4-12AC64C70B4F}" srcOrd="0" destOrd="0" presId="urn:microsoft.com/office/officeart/2005/8/layout/list1"/>
    <dgm:cxn modelId="{B4383A16-6C9B-45A6-A225-C5D3BA91630C}" type="presOf" srcId="{B2861C46-8D5E-4BB8-A087-EF2CA9544D76}" destId="{4C168FF2-86E8-412E-9502-4DC62681FB30}" srcOrd="0" destOrd="0" presId="urn:microsoft.com/office/officeart/2005/8/layout/list1"/>
    <dgm:cxn modelId="{B7ACF72D-403E-4E22-8A7D-4368663FD71B}" srcId="{A7006F38-D6C9-4CD2-A77F-244C531980BF}" destId="{145F7F46-8419-4DEC-A2A0-2F15201F65B6}" srcOrd="2" destOrd="0" parTransId="{836B5ABE-8579-4B1A-85EE-55E04D5FA304}" sibTransId="{5B636332-3929-4360-A26B-12B987C01765}"/>
    <dgm:cxn modelId="{EF9C97D6-6EE1-4A91-A7BC-DE2BE85C7CD1}" srcId="{A7006F38-D6C9-4CD2-A77F-244C531980BF}" destId="{16140640-78E5-43D0-9167-ACD0F5E46065}" srcOrd="1" destOrd="0" parTransId="{CEC1C070-D384-48E6-AB07-3FD8D34D3F40}" sibTransId="{9B690674-6D29-4FB2-8CB8-AF05E584D19B}"/>
    <dgm:cxn modelId="{39B456BC-9C90-4A50-8185-7B99F7798EC8}" type="presOf" srcId="{145F7F46-8419-4DEC-A2A0-2F15201F65B6}" destId="{E7F66373-E60D-4938-B049-AB23FCACF13A}" srcOrd="0" destOrd="0" presId="urn:microsoft.com/office/officeart/2005/8/layout/list1"/>
    <dgm:cxn modelId="{5C7E7385-7BD9-44FC-B264-FA8DA2A149DC}" srcId="{A7006F38-D6C9-4CD2-A77F-244C531980BF}" destId="{B2861C46-8D5E-4BB8-A087-EF2CA9544D76}" srcOrd="5" destOrd="0" parTransId="{0D8A4A8A-2635-4934-96D5-10A8D4F14499}" sibTransId="{7500A9EF-C63A-467B-B9AB-6DB1A1B78FF2}"/>
    <dgm:cxn modelId="{9D589B20-7568-4A5F-AE8E-329DAF68EB3C}" type="presOf" srcId="{3156C119-3491-4341-A53A-2C2C6A8F78A3}" destId="{1603FD99-4351-4084-9EF6-346D5926CBF7}" srcOrd="1" destOrd="0" presId="urn:microsoft.com/office/officeart/2005/8/layout/list1"/>
    <dgm:cxn modelId="{F559B02F-174F-446C-9FBC-865DD3367815}" type="presOf" srcId="{A7006F38-D6C9-4CD2-A77F-244C531980BF}" destId="{1FEA36DE-51FB-46AE-89F4-162E935A68A9}" srcOrd="0" destOrd="0" presId="urn:microsoft.com/office/officeart/2005/8/layout/list1"/>
    <dgm:cxn modelId="{FACA692B-F6DD-4060-B8AC-E21942253012}" type="presOf" srcId="{96D584D0-E760-4B02-B670-412809D83682}" destId="{B6B0A758-9C10-4EB0-AA0D-D513461F35BF}" srcOrd="1" destOrd="0" presId="urn:microsoft.com/office/officeart/2005/8/layout/list1"/>
    <dgm:cxn modelId="{4BEA35F1-4020-4EC2-8E53-4ACC1BB1908E}" type="presOf" srcId="{F47FDE4F-AF3E-4C87-A96E-E73A81E04DED}" destId="{CFE640BF-F15F-400B-893F-7E4E78ED3BC9}" srcOrd="0" destOrd="0" presId="urn:microsoft.com/office/officeart/2005/8/layout/list1"/>
    <dgm:cxn modelId="{7FD3D016-AA84-4B2B-99E0-37410EAA82A4}" type="presOf" srcId="{16140640-78E5-43D0-9167-ACD0F5E46065}" destId="{29E53D5C-505E-46B4-A5A6-21E341CADB68}" srcOrd="1" destOrd="0" presId="urn:microsoft.com/office/officeart/2005/8/layout/list1"/>
    <dgm:cxn modelId="{0A2073C2-71D4-44CF-8833-6DCFDE24FC05}" srcId="{A7006F38-D6C9-4CD2-A77F-244C531980BF}" destId="{96D584D0-E760-4B02-B670-412809D83682}" srcOrd="6" destOrd="0" parTransId="{C74AA8B3-FC8D-46DB-A8A2-1D345D9D4751}" sibTransId="{705DD109-C779-436A-A3F2-0F6F9E03A230}"/>
    <dgm:cxn modelId="{26A0F35E-F2FE-406C-945B-2D8E18701224}" type="presOf" srcId="{5997D820-DDCA-46A4-B2F8-B928FAC5B781}" destId="{4A4055EE-DABD-4287-81B8-A353B860F014}" srcOrd="1" destOrd="0" presId="urn:microsoft.com/office/officeart/2005/8/layout/list1"/>
    <dgm:cxn modelId="{87C33680-F133-4F61-B985-A886820F1599}" type="presOf" srcId="{B1A4E8FA-237C-4D29-BA81-3633A283B8F0}" destId="{74061988-C87F-42DA-8F47-D4CF939F6A54}" srcOrd="0" destOrd="0" presId="urn:microsoft.com/office/officeart/2005/8/layout/list1"/>
    <dgm:cxn modelId="{2C018B39-EB95-4B4C-9DB5-B44E3EBA735D}" type="presOf" srcId="{16140640-78E5-43D0-9167-ACD0F5E46065}" destId="{649F71D9-821D-48DD-9A27-CE554200E4A2}" srcOrd="0" destOrd="0" presId="urn:microsoft.com/office/officeart/2005/8/layout/list1"/>
    <dgm:cxn modelId="{4D1B0D59-9BC5-4269-A221-58514C8C4867}" srcId="{A7006F38-D6C9-4CD2-A77F-244C531980BF}" destId="{B1A4E8FA-237C-4D29-BA81-3633A283B8F0}" srcOrd="3" destOrd="0" parTransId="{5C5187C0-07D3-4033-B4F8-E84264C303B6}" sibTransId="{4A3D19A8-E5F2-4F2C-9CAC-BAF9481BED70}"/>
    <dgm:cxn modelId="{197B8531-5171-447C-BA9B-BC9CC6D413C1}" type="presOf" srcId="{B2861C46-8D5E-4BB8-A087-EF2CA9544D76}" destId="{A10063C0-F980-44C6-86A5-DB942809D7F5}" srcOrd="1" destOrd="0" presId="urn:microsoft.com/office/officeart/2005/8/layout/list1"/>
    <dgm:cxn modelId="{F24EB8E0-8D76-45B3-87E4-154232F5C2BE}" type="presOf" srcId="{B1A4E8FA-237C-4D29-BA81-3633A283B8F0}" destId="{6C04F538-5E1D-4963-8AB5-D837B6AC9D73}" srcOrd="1" destOrd="0" presId="urn:microsoft.com/office/officeart/2005/8/layout/list1"/>
    <dgm:cxn modelId="{3E811BD6-10C6-4A54-8F32-BD0CF2FD2702}" srcId="{A7006F38-D6C9-4CD2-A77F-244C531980BF}" destId="{5997D820-DDCA-46A4-B2F8-B928FAC5B781}" srcOrd="7" destOrd="0" parTransId="{AF7B39A2-A33E-4B6A-81B8-1E4776140D9D}" sibTransId="{417510C5-0C58-4B89-BB36-F4CC3C9CE09F}"/>
    <dgm:cxn modelId="{D08E646A-1702-4DB3-806E-0A550D430994}" type="presOf" srcId="{F47FDE4F-AF3E-4C87-A96E-E73A81E04DED}" destId="{1D10BD00-E503-4690-BAF5-87F51AD46B3C}" srcOrd="1" destOrd="0" presId="urn:microsoft.com/office/officeart/2005/8/layout/list1"/>
    <dgm:cxn modelId="{CDB8D2B7-B2AF-4D2D-9ED4-7B33BE232599}" srcId="{A7006F38-D6C9-4CD2-A77F-244C531980BF}" destId="{F47FDE4F-AF3E-4C87-A96E-E73A81E04DED}" srcOrd="4" destOrd="0" parTransId="{B05C4F2A-27E1-4B3E-A1E5-A9D015C64218}" sibTransId="{32DBD7A3-B78F-4C38-BDDF-AC9D5A5785DD}"/>
    <dgm:cxn modelId="{F566FB7A-707D-4D21-98BA-D9B10B352F53}" type="presOf" srcId="{5997D820-DDCA-46A4-B2F8-B928FAC5B781}" destId="{2CD1131B-EC42-4F12-8DD7-3F49F8BD0A73}" srcOrd="0" destOrd="0" presId="urn:microsoft.com/office/officeart/2005/8/layout/list1"/>
    <dgm:cxn modelId="{A4C99B2C-6826-4FE3-91DA-99A23859C32C}" type="presParOf" srcId="{1FEA36DE-51FB-46AE-89F4-162E935A68A9}" destId="{3921BA47-4A59-4205-AD5F-A23145129B70}" srcOrd="0" destOrd="0" presId="urn:microsoft.com/office/officeart/2005/8/layout/list1"/>
    <dgm:cxn modelId="{F824422D-92C9-4A4E-A4C0-9730985A6F49}" type="presParOf" srcId="{3921BA47-4A59-4205-AD5F-A23145129B70}" destId="{902064E1-6B95-446C-8BA4-12AC64C70B4F}" srcOrd="0" destOrd="0" presId="urn:microsoft.com/office/officeart/2005/8/layout/list1"/>
    <dgm:cxn modelId="{6ABC2384-57D1-4BB0-9CE8-F0DDA46726C2}" type="presParOf" srcId="{3921BA47-4A59-4205-AD5F-A23145129B70}" destId="{1603FD99-4351-4084-9EF6-346D5926CBF7}" srcOrd="1" destOrd="0" presId="urn:microsoft.com/office/officeart/2005/8/layout/list1"/>
    <dgm:cxn modelId="{72726550-228F-4498-874E-DE76B5FFBECC}" type="presParOf" srcId="{1FEA36DE-51FB-46AE-89F4-162E935A68A9}" destId="{964D6272-4896-403F-9FD3-B65A47AAB198}" srcOrd="1" destOrd="0" presId="urn:microsoft.com/office/officeart/2005/8/layout/list1"/>
    <dgm:cxn modelId="{8EB362D6-1185-478C-B56A-3E31379CBD24}" type="presParOf" srcId="{1FEA36DE-51FB-46AE-89F4-162E935A68A9}" destId="{393EC2CE-C51B-484C-8A2F-869C0C0AD389}" srcOrd="2" destOrd="0" presId="urn:microsoft.com/office/officeart/2005/8/layout/list1"/>
    <dgm:cxn modelId="{9F866D65-7853-40B0-B23C-C1A4EC24A7B4}" type="presParOf" srcId="{1FEA36DE-51FB-46AE-89F4-162E935A68A9}" destId="{AE31829B-8818-4DBB-85E2-1A0E1237D0A7}" srcOrd="3" destOrd="0" presId="urn:microsoft.com/office/officeart/2005/8/layout/list1"/>
    <dgm:cxn modelId="{85E61B2D-A6D2-4277-AE72-D7471E96FFFB}" type="presParOf" srcId="{1FEA36DE-51FB-46AE-89F4-162E935A68A9}" destId="{62669414-53D4-45CA-9428-AB09BBAFFD98}" srcOrd="4" destOrd="0" presId="urn:microsoft.com/office/officeart/2005/8/layout/list1"/>
    <dgm:cxn modelId="{B55FFF6B-E31A-4AF1-BB9B-A8D4DA14FD28}" type="presParOf" srcId="{62669414-53D4-45CA-9428-AB09BBAFFD98}" destId="{649F71D9-821D-48DD-9A27-CE554200E4A2}" srcOrd="0" destOrd="0" presId="urn:microsoft.com/office/officeart/2005/8/layout/list1"/>
    <dgm:cxn modelId="{04372D2F-854E-4952-91E9-719D69450084}" type="presParOf" srcId="{62669414-53D4-45CA-9428-AB09BBAFFD98}" destId="{29E53D5C-505E-46B4-A5A6-21E341CADB68}" srcOrd="1" destOrd="0" presId="urn:microsoft.com/office/officeart/2005/8/layout/list1"/>
    <dgm:cxn modelId="{499AF4B9-F21F-4CD8-83B6-CFAB328184E9}" type="presParOf" srcId="{1FEA36DE-51FB-46AE-89F4-162E935A68A9}" destId="{70EEB50C-FA2C-4344-95B7-55625E8B9C59}" srcOrd="5" destOrd="0" presId="urn:microsoft.com/office/officeart/2005/8/layout/list1"/>
    <dgm:cxn modelId="{7BCBBF1E-A3B3-4D09-8BC2-EDC11737FC5F}" type="presParOf" srcId="{1FEA36DE-51FB-46AE-89F4-162E935A68A9}" destId="{F4390899-131C-46A3-A67E-538750A50E2A}" srcOrd="6" destOrd="0" presId="urn:microsoft.com/office/officeart/2005/8/layout/list1"/>
    <dgm:cxn modelId="{B1EE23FB-129F-4CA2-AE5C-B4B7051CB807}" type="presParOf" srcId="{1FEA36DE-51FB-46AE-89F4-162E935A68A9}" destId="{196E75BE-0EA9-4001-8E0D-C5859DF80BBD}" srcOrd="7" destOrd="0" presId="urn:microsoft.com/office/officeart/2005/8/layout/list1"/>
    <dgm:cxn modelId="{C41BD38F-A9BE-4E36-A1E5-B41BC7EE1F1D}" type="presParOf" srcId="{1FEA36DE-51FB-46AE-89F4-162E935A68A9}" destId="{DE408A09-C119-4CB1-9DB4-E4020F1D58C8}" srcOrd="8" destOrd="0" presId="urn:microsoft.com/office/officeart/2005/8/layout/list1"/>
    <dgm:cxn modelId="{E3EAF02D-55DA-4BA3-96CA-1E75A8607638}" type="presParOf" srcId="{DE408A09-C119-4CB1-9DB4-E4020F1D58C8}" destId="{E7F66373-E60D-4938-B049-AB23FCACF13A}" srcOrd="0" destOrd="0" presId="urn:microsoft.com/office/officeart/2005/8/layout/list1"/>
    <dgm:cxn modelId="{DB06B763-6D3E-4D44-85E8-953DE47C909E}" type="presParOf" srcId="{DE408A09-C119-4CB1-9DB4-E4020F1D58C8}" destId="{24B33FFA-8228-4A08-B24C-1BCD5405C042}" srcOrd="1" destOrd="0" presId="urn:microsoft.com/office/officeart/2005/8/layout/list1"/>
    <dgm:cxn modelId="{E337F732-C182-4E42-BFDF-8E16ED9391EE}" type="presParOf" srcId="{1FEA36DE-51FB-46AE-89F4-162E935A68A9}" destId="{3FED8B44-D880-45C3-B064-2D34F16146F6}" srcOrd="9" destOrd="0" presId="urn:microsoft.com/office/officeart/2005/8/layout/list1"/>
    <dgm:cxn modelId="{FC429FB6-5E0A-453A-BB49-A46E7B591F65}" type="presParOf" srcId="{1FEA36DE-51FB-46AE-89F4-162E935A68A9}" destId="{963A2050-59FC-4814-89EB-729D8E8BFD00}" srcOrd="10" destOrd="0" presId="urn:microsoft.com/office/officeart/2005/8/layout/list1"/>
    <dgm:cxn modelId="{1A0C5880-2CAE-4B93-9623-A40F210C9819}" type="presParOf" srcId="{1FEA36DE-51FB-46AE-89F4-162E935A68A9}" destId="{A54B9B53-F572-484F-9DAE-2E999F628CD6}" srcOrd="11" destOrd="0" presId="urn:microsoft.com/office/officeart/2005/8/layout/list1"/>
    <dgm:cxn modelId="{FD04B4BF-C75C-46D5-8B9C-531E3DC60A6F}" type="presParOf" srcId="{1FEA36DE-51FB-46AE-89F4-162E935A68A9}" destId="{99448611-689B-4A44-A6A9-4AEA3A64C9D6}" srcOrd="12" destOrd="0" presId="urn:microsoft.com/office/officeart/2005/8/layout/list1"/>
    <dgm:cxn modelId="{E42FFE9A-427F-4CC6-91F3-A9E3752B2102}" type="presParOf" srcId="{99448611-689B-4A44-A6A9-4AEA3A64C9D6}" destId="{74061988-C87F-42DA-8F47-D4CF939F6A54}" srcOrd="0" destOrd="0" presId="urn:microsoft.com/office/officeart/2005/8/layout/list1"/>
    <dgm:cxn modelId="{63DEE97A-65A9-4A65-B020-5BAC4810E6C7}" type="presParOf" srcId="{99448611-689B-4A44-A6A9-4AEA3A64C9D6}" destId="{6C04F538-5E1D-4963-8AB5-D837B6AC9D73}" srcOrd="1" destOrd="0" presId="urn:microsoft.com/office/officeart/2005/8/layout/list1"/>
    <dgm:cxn modelId="{AB50EB10-EA72-4CBB-9053-CB3DCB83B037}" type="presParOf" srcId="{1FEA36DE-51FB-46AE-89F4-162E935A68A9}" destId="{739676BB-4EC7-45C0-820E-3595DA96C3F2}" srcOrd="13" destOrd="0" presId="urn:microsoft.com/office/officeart/2005/8/layout/list1"/>
    <dgm:cxn modelId="{C5024311-62F1-4D29-AD5D-E1D246A4519D}" type="presParOf" srcId="{1FEA36DE-51FB-46AE-89F4-162E935A68A9}" destId="{60B3B633-C2F4-48D5-B5BE-205775C29491}" srcOrd="14" destOrd="0" presId="urn:microsoft.com/office/officeart/2005/8/layout/list1"/>
    <dgm:cxn modelId="{566EAAC0-DF87-4534-8681-4703F3A56F55}" type="presParOf" srcId="{1FEA36DE-51FB-46AE-89F4-162E935A68A9}" destId="{CADDEC66-0C97-49EA-8112-A10304D4FD97}" srcOrd="15" destOrd="0" presId="urn:microsoft.com/office/officeart/2005/8/layout/list1"/>
    <dgm:cxn modelId="{CC6E5497-2C63-4F0E-AA8C-B425730BE6FA}" type="presParOf" srcId="{1FEA36DE-51FB-46AE-89F4-162E935A68A9}" destId="{A12B514B-58B4-4421-9DBA-6FAA674D9C80}" srcOrd="16" destOrd="0" presId="urn:microsoft.com/office/officeart/2005/8/layout/list1"/>
    <dgm:cxn modelId="{01EE2FD9-CC81-4A51-A80D-9FB634726061}" type="presParOf" srcId="{A12B514B-58B4-4421-9DBA-6FAA674D9C80}" destId="{CFE640BF-F15F-400B-893F-7E4E78ED3BC9}" srcOrd="0" destOrd="0" presId="urn:microsoft.com/office/officeart/2005/8/layout/list1"/>
    <dgm:cxn modelId="{720FF493-88A4-474A-80C7-1A793392BA98}" type="presParOf" srcId="{A12B514B-58B4-4421-9DBA-6FAA674D9C80}" destId="{1D10BD00-E503-4690-BAF5-87F51AD46B3C}" srcOrd="1" destOrd="0" presId="urn:microsoft.com/office/officeart/2005/8/layout/list1"/>
    <dgm:cxn modelId="{E9452B66-373A-4E81-A90C-5E76ED61410C}" type="presParOf" srcId="{1FEA36DE-51FB-46AE-89F4-162E935A68A9}" destId="{57605A23-FC99-45B3-AEC1-F67F598111FB}" srcOrd="17" destOrd="0" presId="urn:microsoft.com/office/officeart/2005/8/layout/list1"/>
    <dgm:cxn modelId="{6C2C7B2E-7BFB-4497-9C6B-295B271A9AEB}" type="presParOf" srcId="{1FEA36DE-51FB-46AE-89F4-162E935A68A9}" destId="{51C3F350-38C8-4B09-AF0E-53AD05FC9072}" srcOrd="18" destOrd="0" presId="urn:microsoft.com/office/officeart/2005/8/layout/list1"/>
    <dgm:cxn modelId="{80EEBE34-02A8-4365-A002-BE783DAA028F}" type="presParOf" srcId="{1FEA36DE-51FB-46AE-89F4-162E935A68A9}" destId="{A167BA33-BE50-422F-9DA1-083E103C96F5}" srcOrd="19" destOrd="0" presId="urn:microsoft.com/office/officeart/2005/8/layout/list1"/>
    <dgm:cxn modelId="{162862F2-DBA9-4310-A6FF-59AD8BADB55D}" type="presParOf" srcId="{1FEA36DE-51FB-46AE-89F4-162E935A68A9}" destId="{CCB59134-219B-415C-8518-3D0C88D86CBF}" srcOrd="20" destOrd="0" presId="urn:microsoft.com/office/officeart/2005/8/layout/list1"/>
    <dgm:cxn modelId="{E2E36AE3-E482-45EE-94DB-7C59668BA83B}" type="presParOf" srcId="{CCB59134-219B-415C-8518-3D0C88D86CBF}" destId="{4C168FF2-86E8-412E-9502-4DC62681FB30}" srcOrd="0" destOrd="0" presId="urn:microsoft.com/office/officeart/2005/8/layout/list1"/>
    <dgm:cxn modelId="{E1D15549-2025-4FF3-A25A-824FBBE0FF5D}" type="presParOf" srcId="{CCB59134-219B-415C-8518-3D0C88D86CBF}" destId="{A10063C0-F980-44C6-86A5-DB942809D7F5}" srcOrd="1" destOrd="0" presId="urn:microsoft.com/office/officeart/2005/8/layout/list1"/>
    <dgm:cxn modelId="{FBD7F58A-F9AC-4985-8570-0FB8DC350D25}" type="presParOf" srcId="{1FEA36DE-51FB-46AE-89F4-162E935A68A9}" destId="{B06CCC92-ACDA-4BCE-A206-475D68096E44}" srcOrd="21" destOrd="0" presId="urn:microsoft.com/office/officeart/2005/8/layout/list1"/>
    <dgm:cxn modelId="{C981CBF4-02CB-4B78-953D-817CB32D6F2C}" type="presParOf" srcId="{1FEA36DE-51FB-46AE-89F4-162E935A68A9}" destId="{4FB79D42-5ADE-4926-B10C-930EBFC9B611}" srcOrd="22" destOrd="0" presId="urn:microsoft.com/office/officeart/2005/8/layout/list1"/>
    <dgm:cxn modelId="{0DE30F71-475F-492D-9ED3-4F63FBD551BF}" type="presParOf" srcId="{1FEA36DE-51FB-46AE-89F4-162E935A68A9}" destId="{AF422AAF-8F0E-4D9C-AD07-E6654747F46E}" srcOrd="23" destOrd="0" presId="urn:microsoft.com/office/officeart/2005/8/layout/list1"/>
    <dgm:cxn modelId="{6217C037-45A1-40B6-925D-FCCABD501C80}" type="presParOf" srcId="{1FEA36DE-51FB-46AE-89F4-162E935A68A9}" destId="{72B1B227-8CA6-43D0-B4F0-6CD9B5C39972}" srcOrd="24" destOrd="0" presId="urn:microsoft.com/office/officeart/2005/8/layout/list1"/>
    <dgm:cxn modelId="{7D544419-CDD8-4C19-B7BF-9C54EAD9C780}" type="presParOf" srcId="{72B1B227-8CA6-43D0-B4F0-6CD9B5C39972}" destId="{78325140-674F-4AB9-BF60-14BD63209081}" srcOrd="0" destOrd="0" presId="urn:microsoft.com/office/officeart/2005/8/layout/list1"/>
    <dgm:cxn modelId="{36FDF038-57BE-4AEA-92C1-04DA00D47D28}" type="presParOf" srcId="{72B1B227-8CA6-43D0-B4F0-6CD9B5C39972}" destId="{B6B0A758-9C10-4EB0-AA0D-D513461F35BF}" srcOrd="1" destOrd="0" presId="urn:microsoft.com/office/officeart/2005/8/layout/list1"/>
    <dgm:cxn modelId="{8911AA1D-267C-4FEE-81FD-0D82269B278B}" type="presParOf" srcId="{1FEA36DE-51FB-46AE-89F4-162E935A68A9}" destId="{596F95DA-23C0-4215-A106-9CC7761585B3}" srcOrd="25" destOrd="0" presId="urn:microsoft.com/office/officeart/2005/8/layout/list1"/>
    <dgm:cxn modelId="{D632492C-A03C-47E3-BAD4-B9D7874A4762}" type="presParOf" srcId="{1FEA36DE-51FB-46AE-89F4-162E935A68A9}" destId="{D43D65F5-0E8B-43EC-8495-693F25CD57DF}" srcOrd="26" destOrd="0" presId="urn:microsoft.com/office/officeart/2005/8/layout/list1"/>
    <dgm:cxn modelId="{ED96B122-409B-4659-9BE9-1103D976E22C}" type="presParOf" srcId="{1FEA36DE-51FB-46AE-89F4-162E935A68A9}" destId="{EA5DFD94-114E-4857-9746-8A66093A29B7}" srcOrd="27" destOrd="0" presId="urn:microsoft.com/office/officeart/2005/8/layout/list1"/>
    <dgm:cxn modelId="{965A897F-77B5-49AD-AEFB-DAC964A72977}" type="presParOf" srcId="{1FEA36DE-51FB-46AE-89F4-162E935A68A9}" destId="{E4D89E31-4B77-43F2-B71E-A8BA03D5B6D0}" srcOrd="28" destOrd="0" presId="urn:microsoft.com/office/officeart/2005/8/layout/list1"/>
    <dgm:cxn modelId="{E48FD4A2-3747-460C-82E7-0B96735E4FF5}" type="presParOf" srcId="{E4D89E31-4B77-43F2-B71E-A8BA03D5B6D0}" destId="{2CD1131B-EC42-4F12-8DD7-3F49F8BD0A73}" srcOrd="0" destOrd="0" presId="urn:microsoft.com/office/officeart/2005/8/layout/list1"/>
    <dgm:cxn modelId="{A6C45565-A466-4F29-85D4-621741D05E07}" type="presParOf" srcId="{E4D89E31-4B77-43F2-B71E-A8BA03D5B6D0}" destId="{4A4055EE-DABD-4287-81B8-A353B860F014}" srcOrd="1" destOrd="0" presId="urn:microsoft.com/office/officeart/2005/8/layout/list1"/>
    <dgm:cxn modelId="{9D2AE698-8268-46FF-A327-2E124CC12812}" type="presParOf" srcId="{1FEA36DE-51FB-46AE-89F4-162E935A68A9}" destId="{BE2C4D3A-5251-4E21-91C2-EE7667869EFF}" srcOrd="29" destOrd="0" presId="urn:microsoft.com/office/officeart/2005/8/layout/list1"/>
    <dgm:cxn modelId="{51A9AA22-27E2-4A36-A1C9-F4D705A2E74F}" type="presParOf" srcId="{1FEA36DE-51FB-46AE-89F4-162E935A68A9}" destId="{60205B64-F4DB-478F-A257-45E986C55A90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3EC2CE-C51B-484C-8A2F-869C0C0AD389}">
      <dsp:nvSpPr>
        <dsp:cNvPr id="0" name=""/>
        <dsp:cNvSpPr/>
      </dsp:nvSpPr>
      <dsp:spPr>
        <a:xfrm>
          <a:off x="0" y="268559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3FD99-4351-4084-9EF6-346D5926CBF7}">
      <dsp:nvSpPr>
        <dsp:cNvPr id="0" name=""/>
        <dsp:cNvSpPr/>
      </dsp:nvSpPr>
      <dsp:spPr>
        <a:xfrm>
          <a:off x="374967" y="76679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předmět podnikání</a:t>
          </a:r>
          <a:endParaRPr lang="cs-CZ" sz="1800" b="1" kern="1200" dirty="0">
            <a:solidFill>
              <a:schemeClr val="tx1"/>
            </a:solidFill>
          </a:endParaRPr>
        </a:p>
      </dsp:txBody>
      <dsp:txXfrm>
        <a:off x="393701" y="95413"/>
        <a:ext cx="5212077" cy="346292"/>
      </dsp:txXfrm>
    </dsp:sp>
    <dsp:sp modelId="{F4390899-131C-46A3-A67E-538750A50E2A}">
      <dsp:nvSpPr>
        <dsp:cNvPr id="0" name=""/>
        <dsp:cNvSpPr/>
      </dsp:nvSpPr>
      <dsp:spPr>
        <a:xfrm>
          <a:off x="0" y="858239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E53D5C-505E-46B4-A5A6-21E341CADB68}">
      <dsp:nvSpPr>
        <dsp:cNvPr id="0" name=""/>
        <dsp:cNvSpPr/>
      </dsp:nvSpPr>
      <dsp:spPr>
        <a:xfrm>
          <a:off x="360040" y="648073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právní forma podnikání</a:t>
          </a:r>
          <a:endParaRPr lang="cs-CZ" sz="1800" kern="1200" dirty="0">
            <a:solidFill>
              <a:schemeClr val="tx1"/>
            </a:solidFill>
          </a:endParaRPr>
        </a:p>
      </dsp:txBody>
      <dsp:txXfrm>
        <a:off x="378774" y="666807"/>
        <a:ext cx="5212077" cy="346292"/>
      </dsp:txXfrm>
    </dsp:sp>
    <dsp:sp modelId="{963A2050-59FC-4814-89EB-729D8E8BFD00}">
      <dsp:nvSpPr>
        <dsp:cNvPr id="0" name=""/>
        <dsp:cNvSpPr/>
      </dsp:nvSpPr>
      <dsp:spPr>
        <a:xfrm>
          <a:off x="0" y="144792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B33FFA-8228-4A08-B24C-1BCD5405C042}">
      <dsp:nvSpPr>
        <dsp:cNvPr id="0" name=""/>
        <dsp:cNvSpPr/>
      </dsp:nvSpPr>
      <dsp:spPr>
        <a:xfrm>
          <a:off x="374967" y="125604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sídlo, adresa podnikání</a:t>
          </a:r>
          <a:endParaRPr lang="cs-CZ" sz="1800" b="1" i="0" kern="1200" dirty="0">
            <a:solidFill>
              <a:schemeClr val="tx1"/>
            </a:solidFill>
          </a:endParaRPr>
        </a:p>
      </dsp:txBody>
      <dsp:txXfrm>
        <a:off x="393701" y="1274774"/>
        <a:ext cx="5212077" cy="346292"/>
      </dsp:txXfrm>
    </dsp:sp>
    <dsp:sp modelId="{60B3B633-C2F4-48D5-B5BE-205775C29491}">
      <dsp:nvSpPr>
        <dsp:cNvPr id="0" name=""/>
        <dsp:cNvSpPr/>
      </dsp:nvSpPr>
      <dsp:spPr>
        <a:xfrm>
          <a:off x="0" y="203760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04F538-5E1D-4963-8AB5-D837B6AC9D73}">
      <dsp:nvSpPr>
        <dsp:cNvPr id="0" name=""/>
        <dsp:cNvSpPr/>
      </dsp:nvSpPr>
      <dsp:spPr>
        <a:xfrm>
          <a:off x="374967" y="184572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IČO</a:t>
          </a:r>
          <a:endParaRPr lang="cs-CZ" sz="1800" b="1" kern="1200" dirty="0">
            <a:solidFill>
              <a:schemeClr val="tx1"/>
            </a:solidFill>
          </a:endParaRPr>
        </a:p>
      </dsp:txBody>
      <dsp:txXfrm>
        <a:off x="393701" y="1864454"/>
        <a:ext cx="5212077" cy="346292"/>
      </dsp:txXfrm>
    </dsp:sp>
    <dsp:sp modelId="{51C3F350-38C8-4B09-AF0E-53AD05FC9072}">
      <dsp:nvSpPr>
        <dsp:cNvPr id="0" name=""/>
        <dsp:cNvSpPr/>
      </dsp:nvSpPr>
      <dsp:spPr>
        <a:xfrm>
          <a:off x="0" y="262728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0BD00-E503-4690-BAF5-87F51AD46B3C}">
      <dsp:nvSpPr>
        <dsp:cNvPr id="0" name=""/>
        <dsp:cNvSpPr/>
      </dsp:nvSpPr>
      <dsp:spPr>
        <a:xfrm>
          <a:off x="374967" y="243540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jméno zakladatele, společníků</a:t>
          </a:r>
          <a:endParaRPr lang="cs-CZ" sz="1800" b="1" kern="1200" dirty="0">
            <a:solidFill>
              <a:schemeClr val="tx1"/>
            </a:solidFill>
          </a:endParaRPr>
        </a:p>
      </dsp:txBody>
      <dsp:txXfrm>
        <a:off x="393701" y="2454134"/>
        <a:ext cx="5212077" cy="346292"/>
      </dsp:txXfrm>
    </dsp:sp>
    <dsp:sp modelId="{4FB79D42-5ADE-4926-B10C-930EBFC9B611}">
      <dsp:nvSpPr>
        <dsp:cNvPr id="0" name=""/>
        <dsp:cNvSpPr/>
      </dsp:nvSpPr>
      <dsp:spPr>
        <a:xfrm>
          <a:off x="0" y="321696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0063C0-F980-44C6-86A5-DB942809D7F5}">
      <dsp:nvSpPr>
        <dsp:cNvPr id="0" name=""/>
        <dsp:cNvSpPr/>
      </dsp:nvSpPr>
      <dsp:spPr>
        <a:xfrm>
          <a:off x="374967" y="302508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jméno statutárních orgánů a způsob, jakým za firmu jednají</a:t>
          </a:r>
          <a:endParaRPr lang="cs-CZ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3701" y="3043814"/>
        <a:ext cx="5212077" cy="346292"/>
      </dsp:txXfrm>
    </dsp:sp>
    <dsp:sp modelId="{D43D65F5-0E8B-43EC-8495-693F25CD57DF}">
      <dsp:nvSpPr>
        <dsp:cNvPr id="0" name=""/>
        <dsp:cNvSpPr/>
      </dsp:nvSpPr>
      <dsp:spPr>
        <a:xfrm>
          <a:off x="0" y="380664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B0A758-9C10-4EB0-AA0D-D513461F35BF}">
      <dsp:nvSpPr>
        <dsp:cNvPr id="0" name=""/>
        <dsp:cNvSpPr/>
      </dsp:nvSpPr>
      <dsp:spPr>
        <a:xfrm>
          <a:off x="374967" y="361476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prokurista</a:t>
          </a:r>
          <a:endParaRPr lang="cs-CZ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3701" y="3633494"/>
        <a:ext cx="5212077" cy="346292"/>
      </dsp:txXfrm>
    </dsp:sp>
    <dsp:sp modelId="{60205B64-F4DB-478F-A257-45E986C55A90}">
      <dsp:nvSpPr>
        <dsp:cNvPr id="0" name=""/>
        <dsp:cNvSpPr/>
      </dsp:nvSpPr>
      <dsp:spPr>
        <a:xfrm>
          <a:off x="0" y="4396320"/>
          <a:ext cx="74993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4055EE-DABD-4287-81B8-A353B860F014}">
      <dsp:nvSpPr>
        <dsp:cNvPr id="0" name=""/>
        <dsp:cNvSpPr/>
      </dsp:nvSpPr>
      <dsp:spPr>
        <a:xfrm>
          <a:off x="374967" y="4204440"/>
          <a:ext cx="5249545" cy="383760"/>
        </a:xfrm>
        <a:prstGeom prst="roundRect">
          <a:avLst/>
        </a:prstGeom>
        <a:solidFill>
          <a:schemeClr val="bg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majetek</a:t>
          </a:r>
          <a:endParaRPr lang="cs-CZ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3701" y="4223174"/>
        <a:ext cx="5212077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9FA9E-23EF-4CD6-8917-2E53D7490B69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005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ustice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204165"/>
              </p:ext>
            </p:extLst>
          </p:nvPr>
        </p:nvGraphicFramePr>
        <p:xfrm>
          <a:off x="1763688" y="206084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VY_32_INOVACE_1209 </a:t>
                      </a:r>
                      <a:r>
                        <a:rPr lang="cs-CZ" sz="1600" dirty="0" smtClean="0"/>
                        <a:t>Obchodní právo – obchodní rejstřík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5.12.2013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významem obchodního rejstříku.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 a prezentace prostřednictvím projektoru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a Internetu,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163101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1508105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Obchodní právo </a:t>
            </a:r>
          </a:p>
          <a:p>
            <a:pPr algn="ctr"/>
            <a:r>
              <a:rPr lang="cs-CZ" sz="60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Obchodní rejstřík</a:t>
            </a:r>
            <a:endParaRPr lang="cs-CZ" sz="6000" b="1" dirty="0">
              <a:ln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15616" y="54868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608" y="188640"/>
            <a:ext cx="7406640" cy="1080120"/>
          </a:xfrm>
        </p:spPr>
        <p:txBody>
          <a:bodyPr>
            <a:normAutofit fontScale="90000"/>
          </a:bodyPr>
          <a:lstStyle/>
          <a:p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rejstřík</a:t>
            </a:r>
            <a:r>
              <a:rPr lang="cs-CZ" sz="2800" dirty="0"/>
              <a:t/>
            </a:r>
            <a:br>
              <a:rPr lang="cs-CZ" sz="2800" dirty="0"/>
            </a:b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32560" y="1124744"/>
            <a:ext cx="7406640" cy="4752528"/>
          </a:xfrm>
          <a:solidFill>
            <a:schemeClr val="bg2"/>
          </a:solidFill>
        </p:spPr>
        <p:txBody>
          <a:bodyPr>
            <a:normAutofit/>
          </a:bodyPr>
          <a:lstStyle/>
          <a:p>
            <a:endParaRPr lang="cs-CZ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6052" lvl="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veřejný seznam, do kterého se zapisují údaje </a:t>
            </a: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cs-CZ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podnikatelích</a:t>
            </a:r>
          </a:p>
          <a:p>
            <a:pPr marL="416052" lvl="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obchodní rejstřík je každému </a:t>
            </a: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přístupný (každý </a:t>
            </a:r>
            <a:r>
              <a:rPr lang="cs-CZ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něj může nahlížet a pořizovat si z něj kopie </a:t>
            </a: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či výpisy)</a:t>
            </a:r>
          </a:p>
          <a:p>
            <a:pPr marL="416052" lvl="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vedou ho rejstříkové soudy (krajské soudy)</a:t>
            </a:r>
          </a:p>
          <a:p>
            <a:pPr lvl="0"/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rejstřík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 marL="82296" indent="0">
              <a:buNone/>
            </a:pP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Zapisují se do něj</a:t>
            </a:r>
          </a:p>
          <a:p>
            <a:pPr marL="82296" indent="0">
              <a:buNone/>
            </a:pPr>
            <a:endParaRPr lang="cs-C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0352" lvl="0" indent="-457200">
              <a:buFont typeface="Wingdings" panose="05000000000000000000" pitchFamily="2" charset="2"/>
              <a:buChar char="q"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společnosti a družstva, státní podniky, státní peněžní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ústavy</a:t>
            </a:r>
          </a:p>
          <a:p>
            <a:pPr marL="530352" lvl="0" indent="-457200">
              <a:buFont typeface="Wingdings" panose="05000000000000000000" pitchFamily="2" charset="2"/>
              <a:buChar char="q"/>
            </a:pP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0352" lvl="0" indent="-457200">
              <a:buFont typeface="Wingdings" panose="05000000000000000000" pitchFamily="2" charset="2"/>
              <a:buChar char="q"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zahraniční FO i PO, které u nás chtějí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podnikat</a:t>
            </a:r>
          </a:p>
          <a:p>
            <a:pPr marL="530352" lvl="0" indent="-457200">
              <a:buFont typeface="Wingdings" panose="05000000000000000000" pitchFamily="2" charset="2"/>
              <a:buChar char="q"/>
            </a:pP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0352" lvl="0" indent="-457200">
              <a:buFont typeface="Wingdings" panose="05000000000000000000" pitchFamily="2" charset="2"/>
              <a:buChar char="q"/>
            </a:pP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občany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ČR jako FO zapíše soud pouze na jejich žádost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996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 fontScale="90000"/>
          </a:bodyPr>
          <a:lstStyle/>
          <a:p>
            <a:pPr lvl="0"/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 se zapisují údaje: 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4262592"/>
              </p:ext>
            </p:extLst>
          </p:nvPr>
        </p:nvGraphicFramePr>
        <p:xfrm>
          <a:off x="1403648" y="1196752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506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Obchodní rejstřík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součástí OR je </a:t>
            </a:r>
            <a:r>
              <a:rPr lang="cs-CZ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sbírka listin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sbírky listin firmy </a:t>
            </a:r>
            <a:r>
              <a:rPr lang="cs-CZ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povinně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ukládají např. zakladatelské dokumenty, účetní závěrky, výroční zprávy, zprávy auditora, rozhodnutí o změnách ve firmě …</a:t>
            </a:r>
            <a:endParaRPr lang="cs-CZ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56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Úloha: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2924944"/>
            <a:ext cx="7498080" cy="1872208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  <a:r>
              <a:rPr lang="cs-CZ" b="1" dirty="0" smtClean="0">
                <a:solidFill>
                  <a:schemeClr val="bg2">
                    <a:lumMod val="9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www.justice.cz</a:t>
            </a:r>
            <a:r>
              <a:rPr lang="cs-CZ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stáhněte výpis z OR firmy …</a:t>
            </a:r>
            <a:endParaRPr lang="cs-CZ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2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084778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194</Words>
  <Application>Microsoft Office PowerPoint</Application>
  <PresentationFormat>Předvádění na obrazovce (4:3)</PresentationFormat>
  <Paragraphs>61</Paragraphs>
  <Slides>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TrainingPresentation</vt:lpstr>
      <vt:lpstr>Prezentace aplikace PowerPoint</vt:lpstr>
      <vt:lpstr>Prezentace aplikace PowerPoint</vt:lpstr>
      <vt:lpstr>       Obchodní rejstřík </vt:lpstr>
      <vt:lpstr>Obchodní rejstřík</vt:lpstr>
      <vt:lpstr> Do OR se zapisují údaje:  </vt:lpstr>
      <vt:lpstr>Obchodní rejstřík</vt:lpstr>
      <vt:lpstr>Úloha: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104</cp:revision>
  <cp:lastPrinted>2013-02-24T00:24:51Z</cp:lastPrinted>
  <dcterms:created xsi:type="dcterms:W3CDTF">2013-02-23T19:35:03Z</dcterms:created>
  <dcterms:modified xsi:type="dcterms:W3CDTF">2014-10-28T09:59:51Z</dcterms:modified>
</cp:coreProperties>
</file>