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5"/>
  </p:notesMasterIdLst>
  <p:sldIdLst>
    <p:sldId id="256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725678"/>
              </p:ext>
            </p:extLst>
          </p:nvPr>
        </p:nvGraphicFramePr>
        <p:xfrm>
          <a:off x="1079612" y="2400384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VY_32_INOVACE_1614 Oprava</a:t>
                      </a:r>
                      <a:r>
                        <a:rPr lang="cs-CZ" sz="1600" baseline="0" dirty="0" smtClean="0"/>
                        <a:t> dokumentu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12.8.2013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Oprava</a:t>
                      </a:r>
                      <a:r>
                        <a:rPr lang="cs-CZ" sz="1600" baseline="0" dirty="0" smtClean="0"/>
                        <a:t> základních chyb v dokumentu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zadání prostřednictví projektoru, řešení </a:t>
                      </a:r>
                      <a:r>
                        <a:rPr lang="cs-CZ" sz="1600" dirty="0" smtClean="0"/>
                        <a:t>úloh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v </a:t>
                      </a:r>
                      <a:r>
                        <a:rPr lang="cs-CZ" sz="1600" dirty="0" smtClean="0"/>
                        <a:t>hodině, kontrola</a:t>
                      </a:r>
                      <a:r>
                        <a:rPr lang="cs-CZ" sz="1600" baseline="0" dirty="0" smtClean="0"/>
                        <a:t> výsledků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484784"/>
            <a:ext cx="84969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záhlaví vložte nalevo své jméno, napravo aktuální datum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zápatí na střed číslo strany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Nadefinujte dva vlastní styly – nadpisy, první nadpis bude mít velikost písma 20, modrou barvu, podtržení a druhý bude velikosti 16 a psán bude kurzívou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Oba </a:t>
            </a:r>
            <a:r>
              <a:rPr lang="cs-CZ" sz="200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styly </a:t>
            </a: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použijeme na nadpisy v dokumentu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Vložte na poslední stranu obsah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Zkontrolujte v dokumentu pravopis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První písmeno v prvním odstavci změňte na barevnou iniciálu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Opravte mezery mezi odstavci a nadpisy (nastavení mezery mezi odstavci)</a:t>
            </a:r>
          </a:p>
          <a:p>
            <a:pPr marL="34290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146</Words>
  <Application>Microsoft Office PowerPoint</Application>
  <PresentationFormat>Předvádění na obrazovce (4:3)</PresentationFormat>
  <Paragraphs>29</Paragraphs>
  <Slides>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Motiv Office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2014-10-25T07:08:04Z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